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34.jpg" ContentType="image/png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367" r:id="rId2"/>
    <p:sldId id="2368" r:id="rId3"/>
    <p:sldId id="2130" r:id="rId4"/>
    <p:sldId id="2369" r:id="rId5"/>
    <p:sldId id="2334" r:id="rId6"/>
    <p:sldId id="2370" r:id="rId7"/>
    <p:sldId id="2335" r:id="rId8"/>
    <p:sldId id="2371" r:id="rId9"/>
    <p:sldId id="2337" r:id="rId10"/>
    <p:sldId id="2374" r:id="rId11"/>
    <p:sldId id="2339" r:id="rId12"/>
    <p:sldId id="2340" r:id="rId13"/>
    <p:sldId id="2341" r:id="rId14"/>
    <p:sldId id="2377" r:id="rId15"/>
    <p:sldId id="2375" r:id="rId16"/>
    <p:sldId id="2378" r:id="rId17"/>
    <p:sldId id="2379" r:id="rId18"/>
    <p:sldId id="2342" r:id="rId19"/>
    <p:sldId id="2352" r:id="rId20"/>
    <p:sldId id="2380" r:id="rId21"/>
    <p:sldId id="2381" r:id="rId22"/>
    <p:sldId id="2333" r:id="rId23"/>
    <p:sldId id="2343" r:id="rId24"/>
    <p:sldId id="2373" r:id="rId25"/>
    <p:sldId id="2344" r:id="rId26"/>
    <p:sldId id="2356" r:id="rId27"/>
    <p:sldId id="2357" r:id="rId28"/>
    <p:sldId id="2345" r:id="rId29"/>
    <p:sldId id="2361" r:id="rId30"/>
    <p:sldId id="2359" r:id="rId31"/>
    <p:sldId id="2360" r:id="rId32"/>
    <p:sldId id="2362" r:id="rId33"/>
    <p:sldId id="2363" r:id="rId34"/>
    <p:sldId id="2346" r:id="rId35"/>
    <p:sldId id="2347" r:id="rId36"/>
    <p:sldId id="2365" r:id="rId37"/>
    <p:sldId id="2366" r:id="rId38"/>
    <p:sldId id="2364" r:id="rId39"/>
    <p:sldId id="2348" r:id="rId40"/>
    <p:sldId id="2349" r:id="rId41"/>
    <p:sldId id="2372" r:id="rId42"/>
    <p:sldId id="2382" r:id="rId43"/>
    <p:sldId id="2383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7DD"/>
    <a:srgbClr val="E969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62" autoAdjust="0"/>
    <p:restoredTop sz="95041" autoAdjust="0"/>
  </p:normalViewPr>
  <p:slideViewPr>
    <p:cSldViewPr snapToGrid="0">
      <p:cViewPr varScale="1">
        <p:scale>
          <a:sx n="95" d="100"/>
          <a:sy n="95" d="100"/>
        </p:scale>
        <p:origin x="10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099EA5-2F30-42A6-8B2E-D48A00388FA0}" type="datetimeFigureOut">
              <a:rPr lang="ko-KR" altLang="en-US" smtClean="0"/>
              <a:t>2025-09-30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4EB2D-56DD-4E31-A476-42CD2201D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062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4EB2D-56DD-4E31-A476-42CD2201D84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3636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4EB2D-56DD-4E31-A476-42CD2201D84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521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4EB2D-56DD-4E31-A476-42CD2201D84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912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4EB2D-56DD-4E31-A476-42CD2201D84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278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4EB2D-56DD-4E31-A476-42CD2201D84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597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4EB2D-56DD-4E31-A476-42CD2201D84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5436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4EB2D-56DD-4E31-A476-42CD2201D84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3972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4EB2D-56DD-4E31-A476-42CD2201D84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0655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4EB2D-56DD-4E31-A476-42CD2201D84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0762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4EB2D-56DD-4E31-A476-42CD2201D84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3593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4EB2D-56DD-4E31-A476-42CD2201D844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838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4EB2D-56DD-4E31-A476-42CD2201D84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9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4EB2D-56DD-4E31-A476-42CD2201D84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773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4EB2D-56DD-4E31-A476-42CD2201D84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002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4EB2D-56DD-4E31-A476-42CD2201D84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765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4EB2D-56DD-4E31-A476-42CD2201D84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964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4EB2D-56DD-4E31-A476-42CD2201D84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860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4EB2D-56DD-4E31-A476-42CD2201D84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372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4EB2D-56DD-4E31-A476-42CD2201D84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557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4EB2D-56DD-4E31-A476-42CD2201D84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393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2025-09-30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028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2025-09-30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307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2025-09-30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388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2025-09-30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367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2025-09-30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73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2025-09-30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636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2025-09-30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054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2025-09-30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788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2025-09-30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350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2025-09-30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9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2025-09-30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862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2025-09-30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391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7D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36B388-0D98-00EB-3BCF-3F3C1D0AD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사각형: 둥근 위쪽 모서리 483">
            <a:extLst>
              <a:ext uri="{FF2B5EF4-FFF2-40B4-BE49-F238E27FC236}">
                <a16:creationId xmlns:a16="http://schemas.microsoft.com/office/drawing/2014/main" id="{39BA1118-7F63-BAFA-D9AD-0E1FF98E92B3}"/>
              </a:ext>
            </a:extLst>
          </p:cNvPr>
          <p:cNvSpPr/>
          <p:nvPr/>
        </p:nvSpPr>
        <p:spPr>
          <a:xfrm>
            <a:off x="177501" y="285825"/>
            <a:ext cx="11836998" cy="6304350"/>
          </a:xfrm>
          <a:prstGeom prst="round2SameRect">
            <a:avLst>
              <a:gd name="adj1" fmla="val 0"/>
              <a:gd name="adj2" fmla="val 2091"/>
            </a:avLst>
          </a:prstGeom>
          <a:solidFill>
            <a:srgbClr val="EEE7DD"/>
          </a:solidFill>
          <a:ln>
            <a:noFill/>
          </a:ln>
          <a:effectLst>
            <a:outerShdw blurRad="241300" dist="1397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6C968DE-BD6F-5FDF-A028-DADE3A025654}"/>
              </a:ext>
            </a:extLst>
          </p:cNvPr>
          <p:cNvGrpSpPr/>
          <p:nvPr/>
        </p:nvGrpSpPr>
        <p:grpSpPr>
          <a:xfrm>
            <a:off x="177501" y="150886"/>
            <a:ext cx="11836998" cy="269876"/>
            <a:chOff x="177501" y="150886"/>
            <a:chExt cx="11836998" cy="269876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AE1A0B6-7A16-E3A6-0800-D9D3CF7C18E2}"/>
                </a:ext>
              </a:extLst>
            </p:cNvPr>
            <p:cNvSpPr/>
            <p:nvPr/>
          </p:nvSpPr>
          <p:spPr>
            <a:xfrm>
              <a:off x="177501" y="260205"/>
              <a:ext cx="11836998" cy="36000"/>
            </a:xfrm>
            <a:prstGeom prst="rect">
              <a:avLst/>
            </a:prstGeom>
            <a:solidFill>
              <a:srgbClr val="E9690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1ABC229-A76E-D84D-92E2-D8DD9F9071B2}"/>
                </a:ext>
              </a:extLst>
            </p:cNvPr>
            <p:cNvGrpSpPr/>
            <p:nvPr/>
          </p:nvGrpSpPr>
          <p:grpSpPr>
            <a:xfrm>
              <a:off x="300832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80" name="타원 479">
                <a:extLst>
                  <a:ext uri="{FF2B5EF4-FFF2-40B4-BE49-F238E27FC236}">
                    <a16:creationId xmlns:a16="http://schemas.microsoft.com/office/drawing/2014/main" id="{9C6713CD-7235-F96F-E932-84116A5BF468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81" name="원호 480">
                <a:extLst>
                  <a:ext uri="{FF2B5EF4-FFF2-40B4-BE49-F238E27FC236}">
                    <a16:creationId xmlns:a16="http://schemas.microsoft.com/office/drawing/2014/main" id="{14960719-4DE4-756D-651C-A8A594BA43BC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82" name="원호 481">
                <a:extLst>
                  <a:ext uri="{FF2B5EF4-FFF2-40B4-BE49-F238E27FC236}">
                    <a16:creationId xmlns:a16="http://schemas.microsoft.com/office/drawing/2014/main" id="{05652DF5-6526-3760-F418-3352F96A1359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1088F3F-620B-24DA-9F36-3995C0ADDFC7}"/>
                </a:ext>
              </a:extLst>
            </p:cNvPr>
            <p:cNvGrpSpPr/>
            <p:nvPr/>
          </p:nvGrpSpPr>
          <p:grpSpPr>
            <a:xfrm>
              <a:off x="530525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77" name="타원 476">
                <a:extLst>
                  <a:ext uri="{FF2B5EF4-FFF2-40B4-BE49-F238E27FC236}">
                    <a16:creationId xmlns:a16="http://schemas.microsoft.com/office/drawing/2014/main" id="{EDAFFD3B-5176-97C8-9AA8-3AFE19C338E4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8" name="원호 477">
                <a:extLst>
                  <a:ext uri="{FF2B5EF4-FFF2-40B4-BE49-F238E27FC236}">
                    <a16:creationId xmlns:a16="http://schemas.microsoft.com/office/drawing/2014/main" id="{7347A11E-9775-8FDF-876D-22604F973166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9" name="원호 478">
                <a:extLst>
                  <a:ext uri="{FF2B5EF4-FFF2-40B4-BE49-F238E27FC236}">
                    <a16:creationId xmlns:a16="http://schemas.microsoft.com/office/drawing/2014/main" id="{739838EE-524D-6986-7D3B-0F7F5080D58C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0C10F7D-8E8E-4689-8EF1-487C4FC612BE}"/>
                </a:ext>
              </a:extLst>
            </p:cNvPr>
            <p:cNvGrpSpPr/>
            <p:nvPr/>
          </p:nvGrpSpPr>
          <p:grpSpPr>
            <a:xfrm>
              <a:off x="760218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74" name="타원 473">
                <a:extLst>
                  <a:ext uri="{FF2B5EF4-FFF2-40B4-BE49-F238E27FC236}">
                    <a16:creationId xmlns:a16="http://schemas.microsoft.com/office/drawing/2014/main" id="{E47735FE-A985-4F3C-9A41-002779213F87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5" name="원호 474">
                <a:extLst>
                  <a:ext uri="{FF2B5EF4-FFF2-40B4-BE49-F238E27FC236}">
                    <a16:creationId xmlns:a16="http://schemas.microsoft.com/office/drawing/2014/main" id="{D00B5350-1D1A-568A-BB05-B15E5D9132C4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6" name="원호 475">
                <a:extLst>
                  <a:ext uri="{FF2B5EF4-FFF2-40B4-BE49-F238E27FC236}">
                    <a16:creationId xmlns:a16="http://schemas.microsoft.com/office/drawing/2014/main" id="{6439E05E-E3EB-CA43-9CB0-EE71576F6E91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5915A70-F003-9477-A545-6EEDDA90F21E}"/>
                </a:ext>
              </a:extLst>
            </p:cNvPr>
            <p:cNvGrpSpPr/>
            <p:nvPr/>
          </p:nvGrpSpPr>
          <p:grpSpPr>
            <a:xfrm>
              <a:off x="989911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71" name="타원 470">
                <a:extLst>
                  <a:ext uri="{FF2B5EF4-FFF2-40B4-BE49-F238E27FC236}">
                    <a16:creationId xmlns:a16="http://schemas.microsoft.com/office/drawing/2014/main" id="{CA174995-A49B-847F-3C4F-AC3C003EBBAC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2" name="원호 471">
                <a:extLst>
                  <a:ext uri="{FF2B5EF4-FFF2-40B4-BE49-F238E27FC236}">
                    <a16:creationId xmlns:a16="http://schemas.microsoft.com/office/drawing/2014/main" id="{A3F9F0E5-7D2D-EA2F-D4C9-FBB0FD11B494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3" name="원호 472">
                <a:extLst>
                  <a:ext uri="{FF2B5EF4-FFF2-40B4-BE49-F238E27FC236}">
                    <a16:creationId xmlns:a16="http://schemas.microsoft.com/office/drawing/2014/main" id="{92214FCF-99F5-A136-CF6B-34E5D27ADF2B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ACC5DF9-352C-3562-D1B0-9F84C76B7A78}"/>
                </a:ext>
              </a:extLst>
            </p:cNvPr>
            <p:cNvGrpSpPr/>
            <p:nvPr/>
          </p:nvGrpSpPr>
          <p:grpSpPr>
            <a:xfrm>
              <a:off x="1219604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68" name="타원 467">
                <a:extLst>
                  <a:ext uri="{FF2B5EF4-FFF2-40B4-BE49-F238E27FC236}">
                    <a16:creationId xmlns:a16="http://schemas.microsoft.com/office/drawing/2014/main" id="{01ED8213-22B0-0745-E7F5-62742E512C6D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9" name="원호 468">
                <a:extLst>
                  <a:ext uri="{FF2B5EF4-FFF2-40B4-BE49-F238E27FC236}">
                    <a16:creationId xmlns:a16="http://schemas.microsoft.com/office/drawing/2014/main" id="{7C7FFD65-AA01-492D-2DDB-630B912040FE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0" name="원호 469">
                <a:extLst>
                  <a:ext uri="{FF2B5EF4-FFF2-40B4-BE49-F238E27FC236}">
                    <a16:creationId xmlns:a16="http://schemas.microsoft.com/office/drawing/2014/main" id="{38182EF7-7ADC-EC4C-AC55-72C3442BEAB0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1C753CA-AEAC-6920-3941-A8D1A75A970C}"/>
                </a:ext>
              </a:extLst>
            </p:cNvPr>
            <p:cNvGrpSpPr/>
            <p:nvPr/>
          </p:nvGrpSpPr>
          <p:grpSpPr>
            <a:xfrm>
              <a:off x="1449297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65" name="타원 464">
                <a:extLst>
                  <a:ext uri="{FF2B5EF4-FFF2-40B4-BE49-F238E27FC236}">
                    <a16:creationId xmlns:a16="http://schemas.microsoft.com/office/drawing/2014/main" id="{00C1AE13-94EE-2D6C-753E-DAE6DA50C6EA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6" name="원호 465">
                <a:extLst>
                  <a:ext uri="{FF2B5EF4-FFF2-40B4-BE49-F238E27FC236}">
                    <a16:creationId xmlns:a16="http://schemas.microsoft.com/office/drawing/2014/main" id="{B124D0A4-FAB1-9CBF-CABD-BA3C2A36C0E1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7" name="원호 466">
                <a:extLst>
                  <a:ext uri="{FF2B5EF4-FFF2-40B4-BE49-F238E27FC236}">
                    <a16:creationId xmlns:a16="http://schemas.microsoft.com/office/drawing/2014/main" id="{F82030FD-7CB9-AAEE-067B-779BF6D7529D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9FF64661-5E1F-89E3-2D0D-0673D57715CC}"/>
                </a:ext>
              </a:extLst>
            </p:cNvPr>
            <p:cNvGrpSpPr/>
            <p:nvPr/>
          </p:nvGrpSpPr>
          <p:grpSpPr>
            <a:xfrm>
              <a:off x="1678990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62" name="타원 461">
                <a:extLst>
                  <a:ext uri="{FF2B5EF4-FFF2-40B4-BE49-F238E27FC236}">
                    <a16:creationId xmlns:a16="http://schemas.microsoft.com/office/drawing/2014/main" id="{2CC2BF04-A0F7-CD95-0E8B-74EEF6D66BDB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3" name="원호 462">
                <a:extLst>
                  <a:ext uri="{FF2B5EF4-FFF2-40B4-BE49-F238E27FC236}">
                    <a16:creationId xmlns:a16="http://schemas.microsoft.com/office/drawing/2014/main" id="{07E97F34-0CA6-EB2C-9790-D32425267909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4" name="원호 463">
                <a:extLst>
                  <a:ext uri="{FF2B5EF4-FFF2-40B4-BE49-F238E27FC236}">
                    <a16:creationId xmlns:a16="http://schemas.microsoft.com/office/drawing/2014/main" id="{DDADDDF2-13C3-5C99-01CD-E15FCF7FAF49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27B37DE-153A-B26F-C863-5661BD37996A}"/>
                </a:ext>
              </a:extLst>
            </p:cNvPr>
            <p:cNvGrpSpPr/>
            <p:nvPr/>
          </p:nvGrpSpPr>
          <p:grpSpPr>
            <a:xfrm>
              <a:off x="1908683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59" name="타원 458">
                <a:extLst>
                  <a:ext uri="{FF2B5EF4-FFF2-40B4-BE49-F238E27FC236}">
                    <a16:creationId xmlns:a16="http://schemas.microsoft.com/office/drawing/2014/main" id="{30775B02-055C-B019-B82D-AA124C39C675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0" name="원호 459">
                <a:extLst>
                  <a:ext uri="{FF2B5EF4-FFF2-40B4-BE49-F238E27FC236}">
                    <a16:creationId xmlns:a16="http://schemas.microsoft.com/office/drawing/2014/main" id="{B54C546F-42AB-5D06-4B7C-27E89CCAF90F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1" name="원호 460">
                <a:extLst>
                  <a:ext uri="{FF2B5EF4-FFF2-40B4-BE49-F238E27FC236}">
                    <a16:creationId xmlns:a16="http://schemas.microsoft.com/office/drawing/2014/main" id="{AD97117B-EC40-84A3-5784-8AB9799040A0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B55316B-43B0-8C3E-51E7-58A4BCA847C8}"/>
                </a:ext>
              </a:extLst>
            </p:cNvPr>
            <p:cNvGrpSpPr/>
            <p:nvPr/>
          </p:nvGrpSpPr>
          <p:grpSpPr>
            <a:xfrm>
              <a:off x="2138376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56" name="타원 455">
                <a:extLst>
                  <a:ext uri="{FF2B5EF4-FFF2-40B4-BE49-F238E27FC236}">
                    <a16:creationId xmlns:a16="http://schemas.microsoft.com/office/drawing/2014/main" id="{26B207B9-23BD-32B2-050C-F72E0063497F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7" name="원호 456">
                <a:extLst>
                  <a:ext uri="{FF2B5EF4-FFF2-40B4-BE49-F238E27FC236}">
                    <a16:creationId xmlns:a16="http://schemas.microsoft.com/office/drawing/2014/main" id="{0A340AD2-F508-28CF-0C8B-728B015D25CF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8" name="원호 457">
                <a:extLst>
                  <a:ext uri="{FF2B5EF4-FFF2-40B4-BE49-F238E27FC236}">
                    <a16:creationId xmlns:a16="http://schemas.microsoft.com/office/drawing/2014/main" id="{D43402C4-9F76-6EA4-E90F-7AD43EDA3BE2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45455BE-6F5D-CA6E-39C2-CAEAB2D6CC4A}"/>
                </a:ext>
              </a:extLst>
            </p:cNvPr>
            <p:cNvGrpSpPr/>
            <p:nvPr/>
          </p:nvGrpSpPr>
          <p:grpSpPr>
            <a:xfrm>
              <a:off x="2368069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53" name="타원 452">
                <a:extLst>
                  <a:ext uri="{FF2B5EF4-FFF2-40B4-BE49-F238E27FC236}">
                    <a16:creationId xmlns:a16="http://schemas.microsoft.com/office/drawing/2014/main" id="{7C85655C-4654-9F4D-0EA2-EA7587E23871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4" name="원호 453">
                <a:extLst>
                  <a:ext uri="{FF2B5EF4-FFF2-40B4-BE49-F238E27FC236}">
                    <a16:creationId xmlns:a16="http://schemas.microsoft.com/office/drawing/2014/main" id="{C7B01E76-CC0A-353E-2327-B381695170E6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5" name="원호 454">
                <a:extLst>
                  <a:ext uri="{FF2B5EF4-FFF2-40B4-BE49-F238E27FC236}">
                    <a16:creationId xmlns:a16="http://schemas.microsoft.com/office/drawing/2014/main" id="{9B20220B-8E60-A154-8729-D7F6AAF36279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231CE64-836E-78A0-B49E-5988DBF893B7}"/>
                </a:ext>
              </a:extLst>
            </p:cNvPr>
            <p:cNvGrpSpPr/>
            <p:nvPr/>
          </p:nvGrpSpPr>
          <p:grpSpPr>
            <a:xfrm>
              <a:off x="2597762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50" name="타원 449">
                <a:extLst>
                  <a:ext uri="{FF2B5EF4-FFF2-40B4-BE49-F238E27FC236}">
                    <a16:creationId xmlns:a16="http://schemas.microsoft.com/office/drawing/2014/main" id="{5884EDA8-5338-FDD7-F832-2BF7FDD69C0C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1" name="원호 450">
                <a:extLst>
                  <a:ext uri="{FF2B5EF4-FFF2-40B4-BE49-F238E27FC236}">
                    <a16:creationId xmlns:a16="http://schemas.microsoft.com/office/drawing/2014/main" id="{046ACCE4-56CC-A191-F654-E1192364E21C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2" name="원호 451">
                <a:extLst>
                  <a:ext uri="{FF2B5EF4-FFF2-40B4-BE49-F238E27FC236}">
                    <a16:creationId xmlns:a16="http://schemas.microsoft.com/office/drawing/2014/main" id="{1522024D-E5E1-2C9B-D289-AB3F73AF72C2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999A9E17-98AC-9E5C-E87B-F56589001E0B}"/>
                </a:ext>
              </a:extLst>
            </p:cNvPr>
            <p:cNvGrpSpPr/>
            <p:nvPr/>
          </p:nvGrpSpPr>
          <p:grpSpPr>
            <a:xfrm>
              <a:off x="2827455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47" name="타원 446">
                <a:extLst>
                  <a:ext uri="{FF2B5EF4-FFF2-40B4-BE49-F238E27FC236}">
                    <a16:creationId xmlns:a16="http://schemas.microsoft.com/office/drawing/2014/main" id="{C93B71A1-5428-F9F8-16E3-D374269D297C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8" name="원호 447">
                <a:extLst>
                  <a:ext uri="{FF2B5EF4-FFF2-40B4-BE49-F238E27FC236}">
                    <a16:creationId xmlns:a16="http://schemas.microsoft.com/office/drawing/2014/main" id="{7979FDF8-0243-6245-CD13-BB1F56A2503F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9" name="원호 448">
                <a:extLst>
                  <a:ext uri="{FF2B5EF4-FFF2-40B4-BE49-F238E27FC236}">
                    <a16:creationId xmlns:a16="http://schemas.microsoft.com/office/drawing/2014/main" id="{EF902D0C-4F3D-F338-8B34-DB9DFBC1EB06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23BB84C-F9AB-4AD2-2F37-8418599F48E1}"/>
                </a:ext>
              </a:extLst>
            </p:cNvPr>
            <p:cNvGrpSpPr/>
            <p:nvPr/>
          </p:nvGrpSpPr>
          <p:grpSpPr>
            <a:xfrm>
              <a:off x="3057148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44" name="타원 443">
                <a:extLst>
                  <a:ext uri="{FF2B5EF4-FFF2-40B4-BE49-F238E27FC236}">
                    <a16:creationId xmlns:a16="http://schemas.microsoft.com/office/drawing/2014/main" id="{C704D409-3CF2-04B3-6E60-EFA60A3959D4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5" name="원호 444">
                <a:extLst>
                  <a:ext uri="{FF2B5EF4-FFF2-40B4-BE49-F238E27FC236}">
                    <a16:creationId xmlns:a16="http://schemas.microsoft.com/office/drawing/2014/main" id="{97D12E49-62CA-6F4C-FD2B-B3C3F916F7E4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6" name="원호 445">
                <a:extLst>
                  <a:ext uri="{FF2B5EF4-FFF2-40B4-BE49-F238E27FC236}">
                    <a16:creationId xmlns:a16="http://schemas.microsoft.com/office/drawing/2014/main" id="{FDD8FB39-8A10-37C7-18DA-071BD9E2B6DF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83B01DA-3E4B-73ED-565B-1A9F5AD872E0}"/>
                </a:ext>
              </a:extLst>
            </p:cNvPr>
            <p:cNvGrpSpPr/>
            <p:nvPr/>
          </p:nvGrpSpPr>
          <p:grpSpPr>
            <a:xfrm>
              <a:off x="3286841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41" name="타원 440">
                <a:extLst>
                  <a:ext uri="{FF2B5EF4-FFF2-40B4-BE49-F238E27FC236}">
                    <a16:creationId xmlns:a16="http://schemas.microsoft.com/office/drawing/2014/main" id="{E7FDA16D-C7D9-60B3-36B0-FA67F2225DD4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2" name="원호 441">
                <a:extLst>
                  <a:ext uri="{FF2B5EF4-FFF2-40B4-BE49-F238E27FC236}">
                    <a16:creationId xmlns:a16="http://schemas.microsoft.com/office/drawing/2014/main" id="{DE3EB427-BA32-D560-1A10-89CF1525457B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3" name="원호 442">
                <a:extLst>
                  <a:ext uri="{FF2B5EF4-FFF2-40B4-BE49-F238E27FC236}">
                    <a16:creationId xmlns:a16="http://schemas.microsoft.com/office/drawing/2014/main" id="{6A39A01B-2803-3602-872D-4828DE3DF527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C536333C-EACA-F42B-FFFC-ACF724B59F51}"/>
                </a:ext>
              </a:extLst>
            </p:cNvPr>
            <p:cNvGrpSpPr/>
            <p:nvPr/>
          </p:nvGrpSpPr>
          <p:grpSpPr>
            <a:xfrm>
              <a:off x="3516534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38" name="타원 437">
                <a:extLst>
                  <a:ext uri="{FF2B5EF4-FFF2-40B4-BE49-F238E27FC236}">
                    <a16:creationId xmlns:a16="http://schemas.microsoft.com/office/drawing/2014/main" id="{CE93FA88-AFD2-2945-0473-E465F4807A94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9" name="원호 438">
                <a:extLst>
                  <a:ext uri="{FF2B5EF4-FFF2-40B4-BE49-F238E27FC236}">
                    <a16:creationId xmlns:a16="http://schemas.microsoft.com/office/drawing/2014/main" id="{56670646-497A-57D7-4FCE-FB06DB424046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0" name="원호 439">
                <a:extLst>
                  <a:ext uri="{FF2B5EF4-FFF2-40B4-BE49-F238E27FC236}">
                    <a16:creationId xmlns:a16="http://schemas.microsoft.com/office/drawing/2014/main" id="{1E41C4F2-94C7-D11E-2F19-E02AC7919FB0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15228C3E-A97F-9334-39B8-EE24C3EBDF6D}"/>
                </a:ext>
              </a:extLst>
            </p:cNvPr>
            <p:cNvGrpSpPr/>
            <p:nvPr/>
          </p:nvGrpSpPr>
          <p:grpSpPr>
            <a:xfrm>
              <a:off x="3746227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35" name="타원 434">
                <a:extLst>
                  <a:ext uri="{FF2B5EF4-FFF2-40B4-BE49-F238E27FC236}">
                    <a16:creationId xmlns:a16="http://schemas.microsoft.com/office/drawing/2014/main" id="{89D4B3A2-40F7-87BF-DD89-086BD1D5DC17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6" name="원호 435">
                <a:extLst>
                  <a:ext uri="{FF2B5EF4-FFF2-40B4-BE49-F238E27FC236}">
                    <a16:creationId xmlns:a16="http://schemas.microsoft.com/office/drawing/2014/main" id="{ED1F2348-2F17-FF07-7646-4CE1092D81D4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7" name="원호 436">
                <a:extLst>
                  <a:ext uri="{FF2B5EF4-FFF2-40B4-BE49-F238E27FC236}">
                    <a16:creationId xmlns:a16="http://schemas.microsoft.com/office/drawing/2014/main" id="{A618E781-B7E3-086C-1961-DF7C52806DDC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D3203D4-8B3E-8382-753A-6895D3A3B398}"/>
                </a:ext>
              </a:extLst>
            </p:cNvPr>
            <p:cNvGrpSpPr/>
            <p:nvPr/>
          </p:nvGrpSpPr>
          <p:grpSpPr>
            <a:xfrm>
              <a:off x="3975920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32" name="타원 431">
                <a:extLst>
                  <a:ext uri="{FF2B5EF4-FFF2-40B4-BE49-F238E27FC236}">
                    <a16:creationId xmlns:a16="http://schemas.microsoft.com/office/drawing/2014/main" id="{5BBC9A94-32C5-F6B3-9DE0-C8627F6369EC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3" name="원호 432">
                <a:extLst>
                  <a:ext uri="{FF2B5EF4-FFF2-40B4-BE49-F238E27FC236}">
                    <a16:creationId xmlns:a16="http://schemas.microsoft.com/office/drawing/2014/main" id="{B3B62BA5-D778-8182-452D-CB47BE8218A2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4" name="원호 433">
                <a:extLst>
                  <a:ext uri="{FF2B5EF4-FFF2-40B4-BE49-F238E27FC236}">
                    <a16:creationId xmlns:a16="http://schemas.microsoft.com/office/drawing/2014/main" id="{70D3E18E-A77F-AA76-7FBC-7577453B7D92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AE74F1E7-6693-5AD2-C40D-78518664730F}"/>
                </a:ext>
              </a:extLst>
            </p:cNvPr>
            <p:cNvGrpSpPr/>
            <p:nvPr/>
          </p:nvGrpSpPr>
          <p:grpSpPr>
            <a:xfrm>
              <a:off x="4205613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29" name="타원 428">
                <a:extLst>
                  <a:ext uri="{FF2B5EF4-FFF2-40B4-BE49-F238E27FC236}">
                    <a16:creationId xmlns:a16="http://schemas.microsoft.com/office/drawing/2014/main" id="{D6787C15-2662-0167-0EBD-A8BFA58B5436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0" name="원호 429">
                <a:extLst>
                  <a:ext uri="{FF2B5EF4-FFF2-40B4-BE49-F238E27FC236}">
                    <a16:creationId xmlns:a16="http://schemas.microsoft.com/office/drawing/2014/main" id="{39266908-A333-8890-84D3-5CEA19F2E216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1" name="원호 430">
                <a:extLst>
                  <a:ext uri="{FF2B5EF4-FFF2-40B4-BE49-F238E27FC236}">
                    <a16:creationId xmlns:a16="http://schemas.microsoft.com/office/drawing/2014/main" id="{5445AE89-F755-E7FB-DBD8-A87E3155360A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D4C29D18-E64C-71FF-D4CF-5E43AAC400F9}"/>
                </a:ext>
              </a:extLst>
            </p:cNvPr>
            <p:cNvGrpSpPr/>
            <p:nvPr/>
          </p:nvGrpSpPr>
          <p:grpSpPr>
            <a:xfrm>
              <a:off x="4435306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26" name="타원 425">
                <a:extLst>
                  <a:ext uri="{FF2B5EF4-FFF2-40B4-BE49-F238E27FC236}">
                    <a16:creationId xmlns:a16="http://schemas.microsoft.com/office/drawing/2014/main" id="{D0FE6B26-ED7C-1DA8-09CA-F36F73832CCF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7" name="원호 426">
                <a:extLst>
                  <a:ext uri="{FF2B5EF4-FFF2-40B4-BE49-F238E27FC236}">
                    <a16:creationId xmlns:a16="http://schemas.microsoft.com/office/drawing/2014/main" id="{090F6BC9-3F0C-375F-74A8-F29E5CD26F01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8" name="원호 427">
                <a:extLst>
                  <a:ext uri="{FF2B5EF4-FFF2-40B4-BE49-F238E27FC236}">
                    <a16:creationId xmlns:a16="http://schemas.microsoft.com/office/drawing/2014/main" id="{1C9116A0-D01A-AD13-7714-691F9CE02FB3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90982813-D977-0CE3-9D6A-85A0F0AD25F0}"/>
                </a:ext>
              </a:extLst>
            </p:cNvPr>
            <p:cNvGrpSpPr/>
            <p:nvPr/>
          </p:nvGrpSpPr>
          <p:grpSpPr>
            <a:xfrm>
              <a:off x="4664999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23" name="타원 422">
                <a:extLst>
                  <a:ext uri="{FF2B5EF4-FFF2-40B4-BE49-F238E27FC236}">
                    <a16:creationId xmlns:a16="http://schemas.microsoft.com/office/drawing/2014/main" id="{7053975F-E214-DA72-D45C-DD92464FF535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4" name="원호 423">
                <a:extLst>
                  <a:ext uri="{FF2B5EF4-FFF2-40B4-BE49-F238E27FC236}">
                    <a16:creationId xmlns:a16="http://schemas.microsoft.com/office/drawing/2014/main" id="{D964C34F-C4A2-80DF-F388-0CA26CDDE930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5" name="원호 424">
                <a:extLst>
                  <a:ext uri="{FF2B5EF4-FFF2-40B4-BE49-F238E27FC236}">
                    <a16:creationId xmlns:a16="http://schemas.microsoft.com/office/drawing/2014/main" id="{DA207950-82C0-B78A-F6D2-1966F0A80493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8B63383-0ACB-1F93-8E2A-42881A3134E9}"/>
                </a:ext>
              </a:extLst>
            </p:cNvPr>
            <p:cNvGrpSpPr/>
            <p:nvPr/>
          </p:nvGrpSpPr>
          <p:grpSpPr>
            <a:xfrm>
              <a:off x="4894692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20" name="타원 419">
                <a:extLst>
                  <a:ext uri="{FF2B5EF4-FFF2-40B4-BE49-F238E27FC236}">
                    <a16:creationId xmlns:a16="http://schemas.microsoft.com/office/drawing/2014/main" id="{48E64485-ABB6-170A-C656-5F92F111E72E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1" name="원호 420">
                <a:extLst>
                  <a:ext uri="{FF2B5EF4-FFF2-40B4-BE49-F238E27FC236}">
                    <a16:creationId xmlns:a16="http://schemas.microsoft.com/office/drawing/2014/main" id="{7CFEFF94-3371-5AE1-C0F2-A8B634D9F8E1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2" name="원호 421">
                <a:extLst>
                  <a:ext uri="{FF2B5EF4-FFF2-40B4-BE49-F238E27FC236}">
                    <a16:creationId xmlns:a16="http://schemas.microsoft.com/office/drawing/2014/main" id="{1AF400B3-132C-F80E-2575-70616FE1EA0E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57B5B9EB-6101-FD95-5252-316C49A02FD6}"/>
                </a:ext>
              </a:extLst>
            </p:cNvPr>
            <p:cNvGrpSpPr/>
            <p:nvPr/>
          </p:nvGrpSpPr>
          <p:grpSpPr>
            <a:xfrm>
              <a:off x="5124385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17" name="타원 416">
                <a:extLst>
                  <a:ext uri="{FF2B5EF4-FFF2-40B4-BE49-F238E27FC236}">
                    <a16:creationId xmlns:a16="http://schemas.microsoft.com/office/drawing/2014/main" id="{EDECE9E4-096F-BE24-580B-6DE61A54F7D7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8" name="원호 417">
                <a:extLst>
                  <a:ext uri="{FF2B5EF4-FFF2-40B4-BE49-F238E27FC236}">
                    <a16:creationId xmlns:a16="http://schemas.microsoft.com/office/drawing/2014/main" id="{15063937-4BF4-20FA-3864-102B66475BD6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9" name="원호 418">
                <a:extLst>
                  <a:ext uri="{FF2B5EF4-FFF2-40B4-BE49-F238E27FC236}">
                    <a16:creationId xmlns:a16="http://schemas.microsoft.com/office/drawing/2014/main" id="{0F948D9B-A893-A2B9-79E5-0E4F5AF707BE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9AEC2032-036C-EF6E-D739-047CCB075959}"/>
                </a:ext>
              </a:extLst>
            </p:cNvPr>
            <p:cNvGrpSpPr/>
            <p:nvPr/>
          </p:nvGrpSpPr>
          <p:grpSpPr>
            <a:xfrm>
              <a:off x="5354078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14" name="타원 413">
                <a:extLst>
                  <a:ext uri="{FF2B5EF4-FFF2-40B4-BE49-F238E27FC236}">
                    <a16:creationId xmlns:a16="http://schemas.microsoft.com/office/drawing/2014/main" id="{6BBFF059-E466-AC0E-27C7-BBA17FAB8179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5" name="원호 414">
                <a:extLst>
                  <a:ext uri="{FF2B5EF4-FFF2-40B4-BE49-F238E27FC236}">
                    <a16:creationId xmlns:a16="http://schemas.microsoft.com/office/drawing/2014/main" id="{CBC1552F-D1B7-6F68-0F6B-6D5735B1EEE4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6" name="원호 415">
                <a:extLst>
                  <a:ext uri="{FF2B5EF4-FFF2-40B4-BE49-F238E27FC236}">
                    <a16:creationId xmlns:a16="http://schemas.microsoft.com/office/drawing/2014/main" id="{57417AF4-75FA-D1B2-1F43-8525A3FE19F3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F2E362A6-553F-A8ED-15D8-6AD5C98417C0}"/>
                </a:ext>
              </a:extLst>
            </p:cNvPr>
            <p:cNvGrpSpPr/>
            <p:nvPr/>
          </p:nvGrpSpPr>
          <p:grpSpPr>
            <a:xfrm>
              <a:off x="5583771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11" name="타원 410">
                <a:extLst>
                  <a:ext uri="{FF2B5EF4-FFF2-40B4-BE49-F238E27FC236}">
                    <a16:creationId xmlns:a16="http://schemas.microsoft.com/office/drawing/2014/main" id="{28F3E2F9-3616-8858-D33B-F2CC3BFE0635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2" name="원호 411">
                <a:extLst>
                  <a:ext uri="{FF2B5EF4-FFF2-40B4-BE49-F238E27FC236}">
                    <a16:creationId xmlns:a16="http://schemas.microsoft.com/office/drawing/2014/main" id="{37576F4B-4D5D-0CC2-6146-DC8966F866D6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3" name="원호 412">
                <a:extLst>
                  <a:ext uri="{FF2B5EF4-FFF2-40B4-BE49-F238E27FC236}">
                    <a16:creationId xmlns:a16="http://schemas.microsoft.com/office/drawing/2014/main" id="{908D6ECE-41F1-06F4-A1D9-BF0CB3E9B716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B7BE4C9-B3B2-4EB9-8E6D-EB63A5596969}"/>
                </a:ext>
              </a:extLst>
            </p:cNvPr>
            <p:cNvGrpSpPr/>
            <p:nvPr/>
          </p:nvGrpSpPr>
          <p:grpSpPr>
            <a:xfrm>
              <a:off x="5813464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08" name="타원 407">
                <a:extLst>
                  <a:ext uri="{FF2B5EF4-FFF2-40B4-BE49-F238E27FC236}">
                    <a16:creationId xmlns:a16="http://schemas.microsoft.com/office/drawing/2014/main" id="{5A0E3C08-7D44-C6C9-6FD6-EA0A4FD0E9FC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9" name="원호 408">
                <a:extLst>
                  <a:ext uri="{FF2B5EF4-FFF2-40B4-BE49-F238E27FC236}">
                    <a16:creationId xmlns:a16="http://schemas.microsoft.com/office/drawing/2014/main" id="{0F43C2FD-B065-1D4E-BF5E-8BDF063E342F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0" name="원호 409">
                <a:extLst>
                  <a:ext uri="{FF2B5EF4-FFF2-40B4-BE49-F238E27FC236}">
                    <a16:creationId xmlns:a16="http://schemas.microsoft.com/office/drawing/2014/main" id="{FEEAB50F-6992-6CA8-3C2A-831196B6C2B4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65D092E8-9CAB-7D8B-4E79-EC3C553FA889}"/>
                </a:ext>
              </a:extLst>
            </p:cNvPr>
            <p:cNvGrpSpPr/>
            <p:nvPr/>
          </p:nvGrpSpPr>
          <p:grpSpPr>
            <a:xfrm>
              <a:off x="6043157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05" name="타원 404">
                <a:extLst>
                  <a:ext uri="{FF2B5EF4-FFF2-40B4-BE49-F238E27FC236}">
                    <a16:creationId xmlns:a16="http://schemas.microsoft.com/office/drawing/2014/main" id="{B60223B1-1BD5-4767-233E-E93A207BD693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6" name="원호 405">
                <a:extLst>
                  <a:ext uri="{FF2B5EF4-FFF2-40B4-BE49-F238E27FC236}">
                    <a16:creationId xmlns:a16="http://schemas.microsoft.com/office/drawing/2014/main" id="{2FBCC178-6744-C51E-A387-9BBAD3DB0CBD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7" name="원호 406">
                <a:extLst>
                  <a:ext uri="{FF2B5EF4-FFF2-40B4-BE49-F238E27FC236}">
                    <a16:creationId xmlns:a16="http://schemas.microsoft.com/office/drawing/2014/main" id="{BD4A0788-C3ED-4E17-6B11-B7D0DF7CDE7F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D208FE4-4E24-A836-A413-722EDC6EF1CD}"/>
                </a:ext>
              </a:extLst>
            </p:cNvPr>
            <p:cNvGrpSpPr/>
            <p:nvPr/>
          </p:nvGrpSpPr>
          <p:grpSpPr>
            <a:xfrm>
              <a:off x="6272850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02" name="타원 401">
                <a:extLst>
                  <a:ext uri="{FF2B5EF4-FFF2-40B4-BE49-F238E27FC236}">
                    <a16:creationId xmlns:a16="http://schemas.microsoft.com/office/drawing/2014/main" id="{E9AE5981-AD0A-A0A7-D26A-F900067229F7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3" name="원호 402">
                <a:extLst>
                  <a:ext uri="{FF2B5EF4-FFF2-40B4-BE49-F238E27FC236}">
                    <a16:creationId xmlns:a16="http://schemas.microsoft.com/office/drawing/2014/main" id="{56116ECD-D8D6-5219-1B7A-E85B3D801632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4" name="원호 403">
                <a:extLst>
                  <a:ext uri="{FF2B5EF4-FFF2-40B4-BE49-F238E27FC236}">
                    <a16:creationId xmlns:a16="http://schemas.microsoft.com/office/drawing/2014/main" id="{7F021351-E6AE-2BEE-6309-C0C059173C7B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26EA4CE9-F4AC-4A67-F918-6D22E2F5F835}"/>
                </a:ext>
              </a:extLst>
            </p:cNvPr>
            <p:cNvGrpSpPr/>
            <p:nvPr/>
          </p:nvGrpSpPr>
          <p:grpSpPr>
            <a:xfrm>
              <a:off x="6502543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399" name="타원 398">
                <a:extLst>
                  <a:ext uri="{FF2B5EF4-FFF2-40B4-BE49-F238E27FC236}">
                    <a16:creationId xmlns:a16="http://schemas.microsoft.com/office/drawing/2014/main" id="{A6629F2C-1C2B-390C-01F2-DF362F94CE0F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0" name="원호 399">
                <a:extLst>
                  <a:ext uri="{FF2B5EF4-FFF2-40B4-BE49-F238E27FC236}">
                    <a16:creationId xmlns:a16="http://schemas.microsoft.com/office/drawing/2014/main" id="{68DF6788-050E-79CA-E820-4A4CEFF5036A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1" name="원호 400">
                <a:extLst>
                  <a:ext uri="{FF2B5EF4-FFF2-40B4-BE49-F238E27FC236}">
                    <a16:creationId xmlns:a16="http://schemas.microsoft.com/office/drawing/2014/main" id="{31049360-07C1-AC67-67AA-386F4CB45FF5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203908B4-D6A7-70CA-D5B8-EC3E346C9739}"/>
                </a:ext>
              </a:extLst>
            </p:cNvPr>
            <p:cNvGrpSpPr/>
            <p:nvPr/>
          </p:nvGrpSpPr>
          <p:grpSpPr>
            <a:xfrm>
              <a:off x="6732236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396" name="타원 395">
                <a:extLst>
                  <a:ext uri="{FF2B5EF4-FFF2-40B4-BE49-F238E27FC236}">
                    <a16:creationId xmlns:a16="http://schemas.microsoft.com/office/drawing/2014/main" id="{CF262251-BF45-22C6-147A-1D90C10AF615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7" name="원호 396">
                <a:extLst>
                  <a:ext uri="{FF2B5EF4-FFF2-40B4-BE49-F238E27FC236}">
                    <a16:creationId xmlns:a16="http://schemas.microsoft.com/office/drawing/2014/main" id="{B1E3610B-02C9-ED78-1D2D-018CFBD407F9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8" name="원호 397">
                <a:extLst>
                  <a:ext uri="{FF2B5EF4-FFF2-40B4-BE49-F238E27FC236}">
                    <a16:creationId xmlns:a16="http://schemas.microsoft.com/office/drawing/2014/main" id="{32561048-DB1A-1379-A566-0600CBBC894C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834AF7BD-E375-8080-A2E8-4DF9B43218FF}"/>
                </a:ext>
              </a:extLst>
            </p:cNvPr>
            <p:cNvGrpSpPr/>
            <p:nvPr/>
          </p:nvGrpSpPr>
          <p:grpSpPr>
            <a:xfrm>
              <a:off x="6961929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393" name="타원 392">
                <a:extLst>
                  <a:ext uri="{FF2B5EF4-FFF2-40B4-BE49-F238E27FC236}">
                    <a16:creationId xmlns:a16="http://schemas.microsoft.com/office/drawing/2014/main" id="{047DDFDE-9747-BE4C-760A-2ABA51359B78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4" name="원호 393">
                <a:extLst>
                  <a:ext uri="{FF2B5EF4-FFF2-40B4-BE49-F238E27FC236}">
                    <a16:creationId xmlns:a16="http://schemas.microsoft.com/office/drawing/2014/main" id="{FAA8D7DD-CCE2-38B8-5BA6-86C159F365FC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5" name="원호 394">
                <a:extLst>
                  <a:ext uri="{FF2B5EF4-FFF2-40B4-BE49-F238E27FC236}">
                    <a16:creationId xmlns:a16="http://schemas.microsoft.com/office/drawing/2014/main" id="{419416C2-928F-FA37-2E85-8627E3148A16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83BEAC7-2BE1-5D40-DE28-6E26CA5B744F}"/>
                </a:ext>
              </a:extLst>
            </p:cNvPr>
            <p:cNvGrpSpPr/>
            <p:nvPr/>
          </p:nvGrpSpPr>
          <p:grpSpPr>
            <a:xfrm>
              <a:off x="7191622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390" name="타원 389">
                <a:extLst>
                  <a:ext uri="{FF2B5EF4-FFF2-40B4-BE49-F238E27FC236}">
                    <a16:creationId xmlns:a16="http://schemas.microsoft.com/office/drawing/2014/main" id="{99EF5D25-975D-3671-EADA-494BB968F49F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1" name="원호 390">
                <a:extLst>
                  <a:ext uri="{FF2B5EF4-FFF2-40B4-BE49-F238E27FC236}">
                    <a16:creationId xmlns:a16="http://schemas.microsoft.com/office/drawing/2014/main" id="{4D650594-CB31-4A24-A18F-210AAA04F2DF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2" name="원호 391">
                <a:extLst>
                  <a:ext uri="{FF2B5EF4-FFF2-40B4-BE49-F238E27FC236}">
                    <a16:creationId xmlns:a16="http://schemas.microsoft.com/office/drawing/2014/main" id="{DEA31544-B860-C536-83C5-634AEFFCB446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7F88477D-8C5F-9BD4-9A97-857F82C3A3A0}"/>
                </a:ext>
              </a:extLst>
            </p:cNvPr>
            <p:cNvGrpSpPr/>
            <p:nvPr/>
          </p:nvGrpSpPr>
          <p:grpSpPr>
            <a:xfrm>
              <a:off x="7421315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387" name="타원 386">
                <a:extLst>
                  <a:ext uri="{FF2B5EF4-FFF2-40B4-BE49-F238E27FC236}">
                    <a16:creationId xmlns:a16="http://schemas.microsoft.com/office/drawing/2014/main" id="{95E90E50-CACB-D68B-75D8-AAC552A69DB5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8" name="원호 387">
                <a:extLst>
                  <a:ext uri="{FF2B5EF4-FFF2-40B4-BE49-F238E27FC236}">
                    <a16:creationId xmlns:a16="http://schemas.microsoft.com/office/drawing/2014/main" id="{46A24BFF-28BF-9B52-0739-F357A12EB559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9" name="원호 388">
                <a:extLst>
                  <a:ext uri="{FF2B5EF4-FFF2-40B4-BE49-F238E27FC236}">
                    <a16:creationId xmlns:a16="http://schemas.microsoft.com/office/drawing/2014/main" id="{FA74DE82-0619-29CB-A5FA-091560D579CD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4E1ACE4-537C-9DCB-0ED1-94AA6692D32B}"/>
                </a:ext>
              </a:extLst>
            </p:cNvPr>
            <p:cNvGrpSpPr/>
            <p:nvPr/>
          </p:nvGrpSpPr>
          <p:grpSpPr>
            <a:xfrm>
              <a:off x="7651008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384" name="타원 383">
                <a:extLst>
                  <a:ext uri="{FF2B5EF4-FFF2-40B4-BE49-F238E27FC236}">
                    <a16:creationId xmlns:a16="http://schemas.microsoft.com/office/drawing/2014/main" id="{9DE67753-09CC-8F7A-AD63-440741F41EA0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5" name="원호 384">
                <a:extLst>
                  <a:ext uri="{FF2B5EF4-FFF2-40B4-BE49-F238E27FC236}">
                    <a16:creationId xmlns:a16="http://schemas.microsoft.com/office/drawing/2014/main" id="{DEA24F75-72EB-928A-FDF8-7E73EB926D9C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6" name="원호 385">
                <a:extLst>
                  <a:ext uri="{FF2B5EF4-FFF2-40B4-BE49-F238E27FC236}">
                    <a16:creationId xmlns:a16="http://schemas.microsoft.com/office/drawing/2014/main" id="{2FC655CB-A798-5396-8326-F5DCA8700081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AA9A4F41-2481-9BB5-4A0D-8050E2105E2F}"/>
                </a:ext>
              </a:extLst>
            </p:cNvPr>
            <p:cNvGrpSpPr/>
            <p:nvPr/>
          </p:nvGrpSpPr>
          <p:grpSpPr>
            <a:xfrm>
              <a:off x="7880701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8BA057F9-75EC-757A-6ECB-CF1187CCB0CF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9" name="원호 178">
                <a:extLst>
                  <a:ext uri="{FF2B5EF4-FFF2-40B4-BE49-F238E27FC236}">
                    <a16:creationId xmlns:a16="http://schemas.microsoft.com/office/drawing/2014/main" id="{7A441E06-38FF-317A-D96C-7AF4EC3CB2A6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0" name="원호 179">
                <a:extLst>
                  <a:ext uri="{FF2B5EF4-FFF2-40B4-BE49-F238E27FC236}">
                    <a16:creationId xmlns:a16="http://schemas.microsoft.com/office/drawing/2014/main" id="{95E62BC8-CC28-6E80-A663-A2E2E32042FD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575B862D-D0C7-EC9E-1F40-971E6E914AFB}"/>
                </a:ext>
              </a:extLst>
            </p:cNvPr>
            <p:cNvGrpSpPr/>
            <p:nvPr/>
          </p:nvGrpSpPr>
          <p:grpSpPr>
            <a:xfrm>
              <a:off x="8110394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F17FAC-8F6E-45B1-F5D2-D95ED863F807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6" name="원호 175">
                <a:extLst>
                  <a:ext uri="{FF2B5EF4-FFF2-40B4-BE49-F238E27FC236}">
                    <a16:creationId xmlns:a16="http://schemas.microsoft.com/office/drawing/2014/main" id="{33515D97-1B98-D22E-7A0A-5F59A6D696FD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7" name="원호 176">
                <a:extLst>
                  <a:ext uri="{FF2B5EF4-FFF2-40B4-BE49-F238E27FC236}">
                    <a16:creationId xmlns:a16="http://schemas.microsoft.com/office/drawing/2014/main" id="{51534520-36D2-2953-AE4E-DB222436842C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777848D3-D900-298B-E02E-FBD81AA804AF}"/>
                </a:ext>
              </a:extLst>
            </p:cNvPr>
            <p:cNvGrpSpPr/>
            <p:nvPr/>
          </p:nvGrpSpPr>
          <p:grpSpPr>
            <a:xfrm>
              <a:off x="8340087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11EEFC97-C563-9712-7DE5-A4F2A0DA3ED6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3" name="원호 172">
                <a:extLst>
                  <a:ext uri="{FF2B5EF4-FFF2-40B4-BE49-F238E27FC236}">
                    <a16:creationId xmlns:a16="http://schemas.microsoft.com/office/drawing/2014/main" id="{DDE6B60F-CC24-64BE-FE0A-90303B233BC0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4" name="원호 173">
                <a:extLst>
                  <a:ext uri="{FF2B5EF4-FFF2-40B4-BE49-F238E27FC236}">
                    <a16:creationId xmlns:a16="http://schemas.microsoft.com/office/drawing/2014/main" id="{689B7511-046F-1444-5422-6D57752BA2EE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48890E5A-5D70-12A3-ABA7-6EDD2EC7A5FE}"/>
                </a:ext>
              </a:extLst>
            </p:cNvPr>
            <p:cNvGrpSpPr/>
            <p:nvPr/>
          </p:nvGrpSpPr>
          <p:grpSpPr>
            <a:xfrm>
              <a:off x="8569780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EB3608B3-4887-7F16-8FA6-82DA89FA487D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0" name="원호 169">
                <a:extLst>
                  <a:ext uri="{FF2B5EF4-FFF2-40B4-BE49-F238E27FC236}">
                    <a16:creationId xmlns:a16="http://schemas.microsoft.com/office/drawing/2014/main" id="{E0AE5B79-4E48-21A8-7B48-ABDA2798DB44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1" name="원호 170">
                <a:extLst>
                  <a:ext uri="{FF2B5EF4-FFF2-40B4-BE49-F238E27FC236}">
                    <a16:creationId xmlns:a16="http://schemas.microsoft.com/office/drawing/2014/main" id="{B46CCDF7-FC7E-DE5B-FE8D-5A51E51C3FFC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F38622F-8DE3-A721-0A77-2CCED149DE7B}"/>
                </a:ext>
              </a:extLst>
            </p:cNvPr>
            <p:cNvGrpSpPr/>
            <p:nvPr/>
          </p:nvGrpSpPr>
          <p:grpSpPr>
            <a:xfrm>
              <a:off x="8799473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AC8FF40A-83E6-C808-0A56-12B3C51B7476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7" name="원호 166">
                <a:extLst>
                  <a:ext uri="{FF2B5EF4-FFF2-40B4-BE49-F238E27FC236}">
                    <a16:creationId xmlns:a16="http://schemas.microsoft.com/office/drawing/2014/main" id="{9211CE92-6400-E5B3-4BAA-5BB824D2A5B8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8" name="원호 167">
                <a:extLst>
                  <a:ext uri="{FF2B5EF4-FFF2-40B4-BE49-F238E27FC236}">
                    <a16:creationId xmlns:a16="http://schemas.microsoft.com/office/drawing/2014/main" id="{800E1385-6A6E-BE72-4FC6-CFC1CE1907FD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1101F1E4-5828-100A-D771-48E9AA0599FF}"/>
                </a:ext>
              </a:extLst>
            </p:cNvPr>
            <p:cNvGrpSpPr/>
            <p:nvPr/>
          </p:nvGrpSpPr>
          <p:grpSpPr>
            <a:xfrm>
              <a:off x="9029166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38D25D5C-1EA6-1BB1-2D25-FCCDC5391191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4" name="원호 163">
                <a:extLst>
                  <a:ext uri="{FF2B5EF4-FFF2-40B4-BE49-F238E27FC236}">
                    <a16:creationId xmlns:a16="http://schemas.microsoft.com/office/drawing/2014/main" id="{4D0FA824-A579-14BE-AD79-C91A7C373589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5" name="원호 164">
                <a:extLst>
                  <a:ext uri="{FF2B5EF4-FFF2-40B4-BE49-F238E27FC236}">
                    <a16:creationId xmlns:a16="http://schemas.microsoft.com/office/drawing/2014/main" id="{20AD73AA-1FF5-5F24-A0E5-A44B0F09002A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3FBF686B-FF4F-0DC9-4EA9-081154F5C527}"/>
                </a:ext>
              </a:extLst>
            </p:cNvPr>
            <p:cNvGrpSpPr/>
            <p:nvPr/>
          </p:nvGrpSpPr>
          <p:grpSpPr>
            <a:xfrm>
              <a:off x="9258859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C3607897-78D6-9603-21E1-9013EE40EBCC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1" name="원호 160">
                <a:extLst>
                  <a:ext uri="{FF2B5EF4-FFF2-40B4-BE49-F238E27FC236}">
                    <a16:creationId xmlns:a16="http://schemas.microsoft.com/office/drawing/2014/main" id="{BDFB434E-91F0-732F-1022-7D23BE223C20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2" name="원호 161">
                <a:extLst>
                  <a:ext uri="{FF2B5EF4-FFF2-40B4-BE49-F238E27FC236}">
                    <a16:creationId xmlns:a16="http://schemas.microsoft.com/office/drawing/2014/main" id="{2B08D5A8-B6CA-3777-26AB-EFD56FBACAAA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6369A9FD-2EF3-18FA-7309-7F550B489AE0}"/>
                </a:ext>
              </a:extLst>
            </p:cNvPr>
            <p:cNvGrpSpPr/>
            <p:nvPr/>
          </p:nvGrpSpPr>
          <p:grpSpPr>
            <a:xfrm>
              <a:off x="9488552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EDD437AA-C49D-D117-EE49-3071479851FA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8" name="원호 157">
                <a:extLst>
                  <a:ext uri="{FF2B5EF4-FFF2-40B4-BE49-F238E27FC236}">
                    <a16:creationId xmlns:a16="http://schemas.microsoft.com/office/drawing/2014/main" id="{112EF48C-307E-C81A-8CF0-4EF1BA15D87E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9" name="원호 158">
                <a:extLst>
                  <a:ext uri="{FF2B5EF4-FFF2-40B4-BE49-F238E27FC236}">
                    <a16:creationId xmlns:a16="http://schemas.microsoft.com/office/drawing/2014/main" id="{F6333992-7AA5-074A-B5EA-7D99E7B07BCA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30066099-E523-4C30-9F0B-3081C56CD402}"/>
                </a:ext>
              </a:extLst>
            </p:cNvPr>
            <p:cNvGrpSpPr/>
            <p:nvPr/>
          </p:nvGrpSpPr>
          <p:grpSpPr>
            <a:xfrm>
              <a:off x="9718245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140B8505-0C70-AC35-6818-19786F7FB102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5" name="원호 154">
                <a:extLst>
                  <a:ext uri="{FF2B5EF4-FFF2-40B4-BE49-F238E27FC236}">
                    <a16:creationId xmlns:a16="http://schemas.microsoft.com/office/drawing/2014/main" id="{545849C8-D714-8CFA-C0AB-B94259E94F04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6" name="원호 155">
                <a:extLst>
                  <a:ext uri="{FF2B5EF4-FFF2-40B4-BE49-F238E27FC236}">
                    <a16:creationId xmlns:a16="http://schemas.microsoft.com/office/drawing/2014/main" id="{226A8C41-5C6E-2C4E-62C5-C1CB029C6EFC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256D1E5C-7206-0991-5BD0-9840F333AA12}"/>
                </a:ext>
              </a:extLst>
            </p:cNvPr>
            <p:cNvGrpSpPr/>
            <p:nvPr/>
          </p:nvGrpSpPr>
          <p:grpSpPr>
            <a:xfrm>
              <a:off x="9947938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BC8B362C-B74B-5EE3-E34C-03445AB603BF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2" name="원호 151">
                <a:extLst>
                  <a:ext uri="{FF2B5EF4-FFF2-40B4-BE49-F238E27FC236}">
                    <a16:creationId xmlns:a16="http://schemas.microsoft.com/office/drawing/2014/main" id="{669B92E1-B4E1-1ABD-8232-FAE2884BC179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3" name="원호 152">
                <a:extLst>
                  <a:ext uri="{FF2B5EF4-FFF2-40B4-BE49-F238E27FC236}">
                    <a16:creationId xmlns:a16="http://schemas.microsoft.com/office/drawing/2014/main" id="{0239B700-3B49-A081-3D6F-93D9E0E534A3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C846FDAC-EFE6-8E3C-68BB-36D698A61001}"/>
                </a:ext>
              </a:extLst>
            </p:cNvPr>
            <p:cNvGrpSpPr/>
            <p:nvPr/>
          </p:nvGrpSpPr>
          <p:grpSpPr>
            <a:xfrm>
              <a:off x="10177631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48" name="타원 147">
                <a:extLst>
                  <a:ext uri="{FF2B5EF4-FFF2-40B4-BE49-F238E27FC236}">
                    <a16:creationId xmlns:a16="http://schemas.microsoft.com/office/drawing/2014/main" id="{4C3102BF-64A5-2CA0-6E5A-F6C645424B28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9" name="원호 148">
                <a:extLst>
                  <a:ext uri="{FF2B5EF4-FFF2-40B4-BE49-F238E27FC236}">
                    <a16:creationId xmlns:a16="http://schemas.microsoft.com/office/drawing/2014/main" id="{60209FE5-E902-ACBD-97B7-8051FB0DD070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0" name="원호 149">
                <a:extLst>
                  <a:ext uri="{FF2B5EF4-FFF2-40B4-BE49-F238E27FC236}">
                    <a16:creationId xmlns:a16="http://schemas.microsoft.com/office/drawing/2014/main" id="{4644BCFE-7337-D1A1-B143-6AA7667CBBE9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5382A0F0-B419-9BD9-CECA-47948D843F9A}"/>
                </a:ext>
              </a:extLst>
            </p:cNvPr>
            <p:cNvGrpSpPr/>
            <p:nvPr/>
          </p:nvGrpSpPr>
          <p:grpSpPr>
            <a:xfrm>
              <a:off x="10407324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C7110518-3C5B-0DDA-CD47-0B6F4D5751F9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6" name="원호 145">
                <a:extLst>
                  <a:ext uri="{FF2B5EF4-FFF2-40B4-BE49-F238E27FC236}">
                    <a16:creationId xmlns:a16="http://schemas.microsoft.com/office/drawing/2014/main" id="{D770EA5D-CEC3-52BB-5619-5280A48055AC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7" name="원호 146">
                <a:extLst>
                  <a:ext uri="{FF2B5EF4-FFF2-40B4-BE49-F238E27FC236}">
                    <a16:creationId xmlns:a16="http://schemas.microsoft.com/office/drawing/2014/main" id="{BCBA84DA-D1A7-7810-0CD6-7452DFAB09F2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B53ACBC0-F4AE-E21B-2C54-4F34C6882771}"/>
                </a:ext>
              </a:extLst>
            </p:cNvPr>
            <p:cNvGrpSpPr/>
            <p:nvPr/>
          </p:nvGrpSpPr>
          <p:grpSpPr>
            <a:xfrm>
              <a:off x="10637017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F2CE3F97-DA93-43FA-C036-9BB96E3B398D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3" name="원호 142">
                <a:extLst>
                  <a:ext uri="{FF2B5EF4-FFF2-40B4-BE49-F238E27FC236}">
                    <a16:creationId xmlns:a16="http://schemas.microsoft.com/office/drawing/2014/main" id="{256E5299-175C-7895-FC2B-1F1EE5EB22F0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4" name="원호 143">
                <a:extLst>
                  <a:ext uri="{FF2B5EF4-FFF2-40B4-BE49-F238E27FC236}">
                    <a16:creationId xmlns:a16="http://schemas.microsoft.com/office/drawing/2014/main" id="{5E83C69E-34D6-47B5-FEF5-AC8B707A0C4C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FD6DE556-DF53-3B7B-5B47-F5E0346ADECC}"/>
                </a:ext>
              </a:extLst>
            </p:cNvPr>
            <p:cNvGrpSpPr/>
            <p:nvPr/>
          </p:nvGrpSpPr>
          <p:grpSpPr>
            <a:xfrm>
              <a:off x="10866710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42B90AD1-5FF1-F546-1409-745471DC2A83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0" name="원호 139">
                <a:extLst>
                  <a:ext uri="{FF2B5EF4-FFF2-40B4-BE49-F238E27FC236}">
                    <a16:creationId xmlns:a16="http://schemas.microsoft.com/office/drawing/2014/main" id="{FF7235E9-BE6C-4845-D5FE-9D2A66F7D251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1" name="원호 140">
                <a:extLst>
                  <a:ext uri="{FF2B5EF4-FFF2-40B4-BE49-F238E27FC236}">
                    <a16:creationId xmlns:a16="http://schemas.microsoft.com/office/drawing/2014/main" id="{89B2790D-D1F9-16BA-0E98-4424BF344AB9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E2EB1580-E80A-3FC6-C36C-AD24AEE3D22B}"/>
                </a:ext>
              </a:extLst>
            </p:cNvPr>
            <p:cNvGrpSpPr/>
            <p:nvPr/>
          </p:nvGrpSpPr>
          <p:grpSpPr>
            <a:xfrm>
              <a:off x="11096403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4F48DAAE-CA7E-6356-9F6D-DADCA3973B32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7" name="원호 136">
                <a:extLst>
                  <a:ext uri="{FF2B5EF4-FFF2-40B4-BE49-F238E27FC236}">
                    <a16:creationId xmlns:a16="http://schemas.microsoft.com/office/drawing/2014/main" id="{C5E8772F-59CA-A461-9963-6711934DC0AD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8" name="원호 137">
                <a:extLst>
                  <a:ext uri="{FF2B5EF4-FFF2-40B4-BE49-F238E27FC236}">
                    <a16:creationId xmlns:a16="http://schemas.microsoft.com/office/drawing/2014/main" id="{31BC6A62-86F1-3ABB-6E58-C22863886623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6BD9AB77-FCFC-B582-B736-916155AFD964}"/>
                </a:ext>
              </a:extLst>
            </p:cNvPr>
            <p:cNvGrpSpPr/>
            <p:nvPr/>
          </p:nvGrpSpPr>
          <p:grpSpPr>
            <a:xfrm>
              <a:off x="11326096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33" name="타원 132">
                <a:extLst>
                  <a:ext uri="{FF2B5EF4-FFF2-40B4-BE49-F238E27FC236}">
                    <a16:creationId xmlns:a16="http://schemas.microsoft.com/office/drawing/2014/main" id="{01A5A4F6-DAA3-6883-4098-ACA467E5812D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4" name="원호 133">
                <a:extLst>
                  <a:ext uri="{FF2B5EF4-FFF2-40B4-BE49-F238E27FC236}">
                    <a16:creationId xmlns:a16="http://schemas.microsoft.com/office/drawing/2014/main" id="{074AC540-8BEF-EE7A-237F-98D5375749E7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5" name="원호 134">
                <a:extLst>
                  <a:ext uri="{FF2B5EF4-FFF2-40B4-BE49-F238E27FC236}">
                    <a16:creationId xmlns:a16="http://schemas.microsoft.com/office/drawing/2014/main" id="{F9D7DC3E-9318-1636-A62A-FF656D575807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882E2F2A-6FC8-68BF-025C-D4F2F35CB7D1}"/>
                </a:ext>
              </a:extLst>
            </p:cNvPr>
            <p:cNvGrpSpPr/>
            <p:nvPr/>
          </p:nvGrpSpPr>
          <p:grpSpPr>
            <a:xfrm>
              <a:off x="11555789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795F4967-68E1-A13E-E890-9142D731A732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1" name="원호 130">
                <a:extLst>
                  <a:ext uri="{FF2B5EF4-FFF2-40B4-BE49-F238E27FC236}">
                    <a16:creationId xmlns:a16="http://schemas.microsoft.com/office/drawing/2014/main" id="{F9100226-B8B0-8C62-3636-7426073C82B6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2" name="원호 131">
                <a:extLst>
                  <a:ext uri="{FF2B5EF4-FFF2-40B4-BE49-F238E27FC236}">
                    <a16:creationId xmlns:a16="http://schemas.microsoft.com/office/drawing/2014/main" id="{E3AB312E-E69D-4EAB-9174-42DD922722F1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F7DD1083-BAAB-A9A0-8D8A-2BC63B739522}"/>
                </a:ext>
              </a:extLst>
            </p:cNvPr>
            <p:cNvGrpSpPr/>
            <p:nvPr/>
          </p:nvGrpSpPr>
          <p:grpSpPr>
            <a:xfrm>
              <a:off x="11785482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36CEEACC-C615-C407-6D28-C6385DC894F2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8" name="원호 127">
                <a:extLst>
                  <a:ext uri="{FF2B5EF4-FFF2-40B4-BE49-F238E27FC236}">
                    <a16:creationId xmlns:a16="http://schemas.microsoft.com/office/drawing/2014/main" id="{CB8B925A-3D5A-549C-389C-88A68FEA0D4D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9" name="원호 128">
                <a:extLst>
                  <a:ext uri="{FF2B5EF4-FFF2-40B4-BE49-F238E27FC236}">
                    <a16:creationId xmlns:a16="http://schemas.microsoft.com/office/drawing/2014/main" id="{07D77BF8-298F-0F22-5226-C33570E285D7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BE48F11-FC05-ABE9-BABB-7FDC7FB261C7}"/>
              </a:ext>
            </a:extLst>
          </p:cNvPr>
          <p:cNvSpPr txBox="1"/>
          <p:nvPr/>
        </p:nvSpPr>
        <p:spPr>
          <a:xfrm>
            <a:off x="3074567" y="3000375"/>
            <a:ext cx="60411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2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1" u="none" strike="noStrike" kern="0" cap="none" spc="0" normalizeH="0" baseline="0" noProof="0" dirty="0">
                <a:ln w="1079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프로젝트 발표회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5" name="사각형: 잘린 한쪽 모서리 7">
            <a:extLst>
              <a:ext uri="{FF2B5EF4-FFF2-40B4-BE49-F238E27FC236}">
                <a16:creationId xmlns:a16="http://schemas.microsoft.com/office/drawing/2014/main" id="{67296A09-2DA1-0D6C-0DD3-4973A8664B16}"/>
              </a:ext>
            </a:extLst>
          </p:cNvPr>
          <p:cNvSpPr/>
          <p:nvPr/>
        </p:nvSpPr>
        <p:spPr>
          <a:xfrm flipH="1">
            <a:off x="5589644" y="2555362"/>
            <a:ext cx="1012711" cy="266138"/>
          </a:xfrm>
          <a:prstGeom prst="roundRect">
            <a:avLst>
              <a:gd name="adj" fmla="val 50000"/>
            </a:avLst>
          </a:prstGeom>
          <a:solidFill>
            <a:srgbClr val="E96908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2D75B3-6C41-4581-B25D-974B6CAF4C13}"/>
              </a:ext>
            </a:extLst>
          </p:cNvPr>
          <p:cNvSpPr txBox="1"/>
          <p:nvPr/>
        </p:nvSpPr>
        <p:spPr>
          <a:xfrm>
            <a:off x="9947720" y="4078637"/>
            <a:ext cx="21434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김 철 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 태 양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김 정 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조 윤 성</a:t>
            </a:r>
          </a:p>
        </p:txBody>
      </p:sp>
    </p:spTree>
    <p:extLst>
      <p:ext uri="{BB962C8B-B14F-4D97-AF65-F5344CB8AC3E}">
        <p14:creationId xmlns:p14="http://schemas.microsoft.com/office/powerpoint/2010/main" val="3188956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7D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36B388-0D98-00EB-3BCF-3F3C1D0AD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사각형: 둥근 위쪽 모서리 483">
            <a:extLst>
              <a:ext uri="{FF2B5EF4-FFF2-40B4-BE49-F238E27FC236}">
                <a16:creationId xmlns:a16="http://schemas.microsoft.com/office/drawing/2014/main" id="{39BA1118-7F63-BAFA-D9AD-0E1FF98E92B3}"/>
              </a:ext>
            </a:extLst>
          </p:cNvPr>
          <p:cNvSpPr/>
          <p:nvPr/>
        </p:nvSpPr>
        <p:spPr>
          <a:xfrm>
            <a:off x="177501" y="285825"/>
            <a:ext cx="11836998" cy="6304350"/>
          </a:xfrm>
          <a:prstGeom prst="round2SameRect">
            <a:avLst>
              <a:gd name="adj1" fmla="val 0"/>
              <a:gd name="adj2" fmla="val 2091"/>
            </a:avLst>
          </a:prstGeom>
          <a:solidFill>
            <a:srgbClr val="EEE7DD"/>
          </a:solidFill>
          <a:ln>
            <a:noFill/>
          </a:ln>
          <a:effectLst>
            <a:outerShdw blurRad="241300" dist="1397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6C968DE-BD6F-5FDF-A028-DADE3A025654}"/>
              </a:ext>
            </a:extLst>
          </p:cNvPr>
          <p:cNvGrpSpPr/>
          <p:nvPr/>
        </p:nvGrpSpPr>
        <p:grpSpPr>
          <a:xfrm>
            <a:off x="177501" y="150886"/>
            <a:ext cx="11836998" cy="269876"/>
            <a:chOff x="177501" y="150886"/>
            <a:chExt cx="11836998" cy="269876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AE1A0B6-7A16-E3A6-0800-D9D3CF7C18E2}"/>
                </a:ext>
              </a:extLst>
            </p:cNvPr>
            <p:cNvSpPr/>
            <p:nvPr/>
          </p:nvSpPr>
          <p:spPr>
            <a:xfrm>
              <a:off x="177501" y="260205"/>
              <a:ext cx="11836998" cy="36000"/>
            </a:xfrm>
            <a:prstGeom prst="rect">
              <a:avLst/>
            </a:prstGeom>
            <a:solidFill>
              <a:srgbClr val="E9690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1ABC229-A76E-D84D-92E2-D8DD9F9071B2}"/>
                </a:ext>
              </a:extLst>
            </p:cNvPr>
            <p:cNvGrpSpPr/>
            <p:nvPr/>
          </p:nvGrpSpPr>
          <p:grpSpPr>
            <a:xfrm>
              <a:off x="300832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80" name="타원 479">
                <a:extLst>
                  <a:ext uri="{FF2B5EF4-FFF2-40B4-BE49-F238E27FC236}">
                    <a16:creationId xmlns:a16="http://schemas.microsoft.com/office/drawing/2014/main" id="{9C6713CD-7235-F96F-E932-84116A5BF468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81" name="원호 480">
                <a:extLst>
                  <a:ext uri="{FF2B5EF4-FFF2-40B4-BE49-F238E27FC236}">
                    <a16:creationId xmlns:a16="http://schemas.microsoft.com/office/drawing/2014/main" id="{14960719-4DE4-756D-651C-A8A594BA43BC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82" name="원호 481">
                <a:extLst>
                  <a:ext uri="{FF2B5EF4-FFF2-40B4-BE49-F238E27FC236}">
                    <a16:creationId xmlns:a16="http://schemas.microsoft.com/office/drawing/2014/main" id="{05652DF5-6526-3760-F418-3352F96A1359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1088F3F-620B-24DA-9F36-3995C0ADDFC7}"/>
                </a:ext>
              </a:extLst>
            </p:cNvPr>
            <p:cNvGrpSpPr/>
            <p:nvPr/>
          </p:nvGrpSpPr>
          <p:grpSpPr>
            <a:xfrm>
              <a:off x="530525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77" name="타원 476">
                <a:extLst>
                  <a:ext uri="{FF2B5EF4-FFF2-40B4-BE49-F238E27FC236}">
                    <a16:creationId xmlns:a16="http://schemas.microsoft.com/office/drawing/2014/main" id="{EDAFFD3B-5176-97C8-9AA8-3AFE19C338E4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8" name="원호 477">
                <a:extLst>
                  <a:ext uri="{FF2B5EF4-FFF2-40B4-BE49-F238E27FC236}">
                    <a16:creationId xmlns:a16="http://schemas.microsoft.com/office/drawing/2014/main" id="{7347A11E-9775-8FDF-876D-22604F973166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9" name="원호 478">
                <a:extLst>
                  <a:ext uri="{FF2B5EF4-FFF2-40B4-BE49-F238E27FC236}">
                    <a16:creationId xmlns:a16="http://schemas.microsoft.com/office/drawing/2014/main" id="{739838EE-524D-6986-7D3B-0F7F5080D58C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0C10F7D-8E8E-4689-8EF1-487C4FC612BE}"/>
                </a:ext>
              </a:extLst>
            </p:cNvPr>
            <p:cNvGrpSpPr/>
            <p:nvPr/>
          </p:nvGrpSpPr>
          <p:grpSpPr>
            <a:xfrm>
              <a:off x="760218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74" name="타원 473">
                <a:extLst>
                  <a:ext uri="{FF2B5EF4-FFF2-40B4-BE49-F238E27FC236}">
                    <a16:creationId xmlns:a16="http://schemas.microsoft.com/office/drawing/2014/main" id="{E47735FE-A985-4F3C-9A41-002779213F87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5" name="원호 474">
                <a:extLst>
                  <a:ext uri="{FF2B5EF4-FFF2-40B4-BE49-F238E27FC236}">
                    <a16:creationId xmlns:a16="http://schemas.microsoft.com/office/drawing/2014/main" id="{D00B5350-1D1A-568A-BB05-B15E5D9132C4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6" name="원호 475">
                <a:extLst>
                  <a:ext uri="{FF2B5EF4-FFF2-40B4-BE49-F238E27FC236}">
                    <a16:creationId xmlns:a16="http://schemas.microsoft.com/office/drawing/2014/main" id="{6439E05E-E3EB-CA43-9CB0-EE71576F6E91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5915A70-F003-9477-A545-6EEDDA90F21E}"/>
                </a:ext>
              </a:extLst>
            </p:cNvPr>
            <p:cNvGrpSpPr/>
            <p:nvPr/>
          </p:nvGrpSpPr>
          <p:grpSpPr>
            <a:xfrm>
              <a:off x="989911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71" name="타원 470">
                <a:extLst>
                  <a:ext uri="{FF2B5EF4-FFF2-40B4-BE49-F238E27FC236}">
                    <a16:creationId xmlns:a16="http://schemas.microsoft.com/office/drawing/2014/main" id="{CA174995-A49B-847F-3C4F-AC3C003EBBAC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2" name="원호 471">
                <a:extLst>
                  <a:ext uri="{FF2B5EF4-FFF2-40B4-BE49-F238E27FC236}">
                    <a16:creationId xmlns:a16="http://schemas.microsoft.com/office/drawing/2014/main" id="{A3F9F0E5-7D2D-EA2F-D4C9-FBB0FD11B494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3" name="원호 472">
                <a:extLst>
                  <a:ext uri="{FF2B5EF4-FFF2-40B4-BE49-F238E27FC236}">
                    <a16:creationId xmlns:a16="http://schemas.microsoft.com/office/drawing/2014/main" id="{92214FCF-99F5-A136-CF6B-34E5D27ADF2B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ACC5DF9-352C-3562-D1B0-9F84C76B7A78}"/>
                </a:ext>
              </a:extLst>
            </p:cNvPr>
            <p:cNvGrpSpPr/>
            <p:nvPr/>
          </p:nvGrpSpPr>
          <p:grpSpPr>
            <a:xfrm>
              <a:off x="1219604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68" name="타원 467">
                <a:extLst>
                  <a:ext uri="{FF2B5EF4-FFF2-40B4-BE49-F238E27FC236}">
                    <a16:creationId xmlns:a16="http://schemas.microsoft.com/office/drawing/2014/main" id="{01ED8213-22B0-0745-E7F5-62742E512C6D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9" name="원호 468">
                <a:extLst>
                  <a:ext uri="{FF2B5EF4-FFF2-40B4-BE49-F238E27FC236}">
                    <a16:creationId xmlns:a16="http://schemas.microsoft.com/office/drawing/2014/main" id="{7C7FFD65-AA01-492D-2DDB-630B912040FE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0" name="원호 469">
                <a:extLst>
                  <a:ext uri="{FF2B5EF4-FFF2-40B4-BE49-F238E27FC236}">
                    <a16:creationId xmlns:a16="http://schemas.microsoft.com/office/drawing/2014/main" id="{38182EF7-7ADC-EC4C-AC55-72C3442BEAB0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1C753CA-AEAC-6920-3941-A8D1A75A970C}"/>
                </a:ext>
              </a:extLst>
            </p:cNvPr>
            <p:cNvGrpSpPr/>
            <p:nvPr/>
          </p:nvGrpSpPr>
          <p:grpSpPr>
            <a:xfrm>
              <a:off x="1449297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65" name="타원 464">
                <a:extLst>
                  <a:ext uri="{FF2B5EF4-FFF2-40B4-BE49-F238E27FC236}">
                    <a16:creationId xmlns:a16="http://schemas.microsoft.com/office/drawing/2014/main" id="{00C1AE13-94EE-2D6C-753E-DAE6DA50C6EA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6" name="원호 465">
                <a:extLst>
                  <a:ext uri="{FF2B5EF4-FFF2-40B4-BE49-F238E27FC236}">
                    <a16:creationId xmlns:a16="http://schemas.microsoft.com/office/drawing/2014/main" id="{B124D0A4-FAB1-9CBF-CABD-BA3C2A36C0E1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7" name="원호 466">
                <a:extLst>
                  <a:ext uri="{FF2B5EF4-FFF2-40B4-BE49-F238E27FC236}">
                    <a16:creationId xmlns:a16="http://schemas.microsoft.com/office/drawing/2014/main" id="{F82030FD-7CB9-AAEE-067B-779BF6D7529D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9FF64661-5E1F-89E3-2D0D-0673D57715CC}"/>
                </a:ext>
              </a:extLst>
            </p:cNvPr>
            <p:cNvGrpSpPr/>
            <p:nvPr/>
          </p:nvGrpSpPr>
          <p:grpSpPr>
            <a:xfrm>
              <a:off x="1678990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62" name="타원 461">
                <a:extLst>
                  <a:ext uri="{FF2B5EF4-FFF2-40B4-BE49-F238E27FC236}">
                    <a16:creationId xmlns:a16="http://schemas.microsoft.com/office/drawing/2014/main" id="{2CC2BF04-A0F7-CD95-0E8B-74EEF6D66BDB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3" name="원호 462">
                <a:extLst>
                  <a:ext uri="{FF2B5EF4-FFF2-40B4-BE49-F238E27FC236}">
                    <a16:creationId xmlns:a16="http://schemas.microsoft.com/office/drawing/2014/main" id="{07E97F34-0CA6-EB2C-9790-D32425267909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4" name="원호 463">
                <a:extLst>
                  <a:ext uri="{FF2B5EF4-FFF2-40B4-BE49-F238E27FC236}">
                    <a16:creationId xmlns:a16="http://schemas.microsoft.com/office/drawing/2014/main" id="{DDADDDF2-13C3-5C99-01CD-E15FCF7FAF49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27B37DE-153A-B26F-C863-5661BD37996A}"/>
                </a:ext>
              </a:extLst>
            </p:cNvPr>
            <p:cNvGrpSpPr/>
            <p:nvPr/>
          </p:nvGrpSpPr>
          <p:grpSpPr>
            <a:xfrm>
              <a:off x="1908683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59" name="타원 458">
                <a:extLst>
                  <a:ext uri="{FF2B5EF4-FFF2-40B4-BE49-F238E27FC236}">
                    <a16:creationId xmlns:a16="http://schemas.microsoft.com/office/drawing/2014/main" id="{30775B02-055C-B019-B82D-AA124C39C675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0" name="원호 459">
                <a:extLst>
                  <a:ext uri="{FF2B5EF4-FFF2-40B4-BE49-F238E27FC236}">
                    <a16:creationId xmlns:a16="http://schemas.microsoft.com/office/drawing/2014/main" id="{B54C546F-42AB-5D06-4B7C-27E89CCAF90F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1" name="원호 460">
                <a:extLst>
                  <a:ext uri="{FF2B5EF4-FFF2-40B4-BE49-F238E27FC236}">
                    <a16:creationId xmlns:a16="http://schemas.microsoft.com/office/drawing/2014/main" id="{AD97117B-EC40-84A3-5784-8AB9799040A0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B55316B-43B0-8C3E-51E7-58A4BCA847C8}"/>
                </a:ext>
              </a:extLst>
            </p:cNvPr>
            <p:cNvGrpSpPr/>
            <p:nvPr/>
          </p:nvGrpSpPr>
          <p:grpSpPr>
            <a:xfrm>
              <a:off x="2138376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56" name="타원 455">
                <a:extLst>
                  <a:ext uri="{FF2B5EF4-FFF2-40B4-BE49-F238E27FC236}">
                    <a16:creationId xmlns:a16="http://schemas.microsoft.com/office/drawing/2014/main" id="{26B207B9-23BD-32B2-050C-F72E0063497F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7" name="원호 456">
                <a:extLst>
                  <a:ext uri="{FF2B5EF4-FFF2-40B4-BE49-F238E27FC236}">
                    <a16:creationId xmlns:a16="http://schemas.microsoft.com/office/drawing/2014/main" id="{0A340AD2-F508-28CF-0C8B-728B015D25CF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8" name="원호 457">
                <a:extLst>
                  <a:ext uri="{FF2B5EF4-FFF2-40B4-BE49-F238E27FC236}">
                    <a16:creationId xmlns:a16="http://schemas.microsoft.com/office/drawing/2014/main" id="{D43402C4-9F76-6EA4-E90F-7AD43EDA3BE2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45455BE-6F5D-CA6E-39C2-CAEAB2D6CC4A}"/>
                </a:ext>
              </a:extLst>
            </p:cNvPr>
            <p:cNvGrpSpPr/>
            <p:nvPr/>
          </p:nvGrpSpPr>
          <p:grpSpPr>
            <a:xfrm>
              <a:off x="2368069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53" name="타원 452">
                <a:extLst>
                  <a:ext uri="{FF2B5EF4-FFF2-40B4-BE49-F238E27FC236}">
                    <a16:creationId xmlns:a16="http://schemas.microsoft.com/office/drawing/2014/main" id="{7C85655C-4654-9F4D-0EA2-EA7587E23871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4" name="원호 453">
                <a:extLst>
                  <a:ext uri="{FF2B5EF4-FFF2-40B4-BE49-F238E27FC236}">
                    <a16:creationId xmlns:a16="http://schemas.microsoft.com/office/drawing/2014/main" id="{C7B01E76-CC0A-353E-2327-B381695170E6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5" name="원호 454">
                <a:extLst>
                  <a:ext uri="{FF2B5EF4-FFF2-40B4-BE49-F238E27FC236}">
                    <a16:creationId xmlns:a16="http://schemas.microsoft.com/office/drawing/2014/main" id="{9B20220B-8E60-A154-8729-D7F6AAF36279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231CE64-836E-78A0-B49E-5988DBF893B7}"/>
                </a:ext>
              </a:extLst>
            </p:cNvPr>
            <p:cNvGrpSpPr/>
            <p:nvPr/>
          </p:nvGrpSpPr>
          <p:grpSpPr>
            <a:xfrm>
              <a:off x="2597762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50" name="타원 449">
                <a:extLst>
                  <a:ext uri="{FF2B5EF4-FFF2-40B4-BE49-F238E27FC236}">
                    <a16:creationId xmlns:a16="http://schemas.microsoft.com/office/drawing/2014/main" id="{5884EDA8-5338-FDD7-F832-2BF7FDD69C0C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1" name="원호 450">
                <a:extLst>
                  <a:ext uri="{FF2B5EF4-FFF2-40B4-BE49-F238E27FC236}">
                    <a16:creationId xmlns:a16="http://schemas.microsoft.com/office/drawing/2014/main" id="{046ACCE4-56CC-A191-F654-E1192364E21C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2" name="원호 451">
                <a:extLst>
                  <a:ext uri="{FF2B5EF4-FFF2-40B4-BE49-F238E27FC236}">
                    <a16:creationId xmlns:a16="http://schemas.microsoft.com/office/drawing/2014/main" id="{1522024D-E5E1-2C9B-D289-AB3F73AF72C2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999A9E17-98AC-9E5C-E87B-F56589001E0B}"/>
                </a:ext>
              </a:extLst>
            </p:cNvPr>
            <p:cNvGrpSpPr/>
            <p:nvPr/>
          </p:nvGrpSpPr>
          <p:grpSpPr>
            <a:xfrm>
              <a:off x="2827455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47" name="타원 446">
                <a:extLst>
                  <a:ext uri="{FF2B5EF4-FFF2-40B4-BE49-F238E27FC236}">
                    <a16:creationId xmlns:a16="http://schemas.microsoft.com/office/drawing/2014/main" id="{C93B71A1-5428-F9F8-16E3-D374269D297C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8" name="원호 447">
                <a:extLst>
                  <a:ext uri="{FF2B5EF4-FFF2-40B4-BE49-F238E27FC236}">
                    <a16:creationId xmlns:a16="http://schemas.microsoft.com/office/drawing/2014/main" id="{7979FDF8-0243-6245-CD13-BB1F56A2503F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9" name="원호 448">
                <a:extLst>
                  <a:ext uri="{FF2B5EF4-FFF2-40B4-BE49-F238E27FC236}">
                    <a16:creationId xmlns:a16="http://schemas.microsoft.com/office/drawing/2014/main" id="{EF902D0C-4F3D-F338-8B34-DB9DFBC1EB06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23BB84C-F9AB-4AD2-2F37-8418599F48E1}"/>
                </a:ext>
              </a:extLst>
            </p:cNvPr>
            <p:cNvGrpSpPr/>
            <p:nvPr/>
          </p:nvGrpSpPr>
          <p:grpSpPr>
            <a:xfrm>
              <a:off x="3057148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44" name="타원 443">
                <a:extLst>
                  <a:ext uri="{FF2B5EF4-FFF2-40B4-BE49-F238E27FC236}">
                    <a16:creationId xmlns:a16="http://schemas.microsoft.com/office/drawing/2014/main" id="{C704D409-3CF2-04B3-6E60-EFA60A3959D4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5" name="원호 444">
                <a:extLst>
                  <a:ext uri="{FF2B5EF4-FFF2-40B4-BE49-F238E27FC236}">
                    <a16:creationId xmlns:a16="http://schemas.microsoft.com/office/drawing/2014/main" id="{97D12E49-62CA-6F4C-FD2B-B3C3F916F7E4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6" name="원호 445">
                <a:extLst>
                  <a:ext uri="{FF2B5EF4-FFF2-40B4-BE49-F238E27FC236}">
                    <a16:creationId xmlns:a16="http://schemas.microsoft.com/office/drawing/2014/main" id="{FDD8FB39-8A10-37C7-18DA-071BD9E2B6DF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83B01DA-3E4B-73ED-565B-1A9F5AD872E0}"/>
                </a:ext>
              </a:extLst>
            </p:cNvPr>
            <p:cNvGrpSpPr/>
            <p:nvPr/>
          </p:nvGrpSpPr>
          <p:grpSpPr>
            <a:xfrm>
              <a:off x="3286841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41" name="타원 440">
                <a:extLst>
                  <a:ext uri="{FF2B5EF4-FFF2-40B4-BE49-F238E27FC236}">
                    <a16:creationId xmlns:a16="http://schemas.microsoft.com/office/drawing/2014/main" id="{E7FDA16D-C7D9-60B3-36B0-FA67F2225DD4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2" name="원호 441">
                <a:extLst>
                  <a:ext uri="{FF2B5EF4-FFF2-40B4-BE49-F238E27FC236}">
                    <a16:creationId xmlns:a16="http://schemas.microsoft.com/office/drawing/2014/main" id="{DE3EB427-BA32-D560-1A10-89CF1525457B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3" name="원호 442">
                <a:extLst>
                  <a:ext uri="{FF2B5EF4-FFF2-40B4-BE49-F238E27FC236}">
                    <a16:creationId xmlns:a16="http://schemas.microsoft.com/office/drawing/2014/main" id="{6A39A01B-2803-3602-872D-4828DE3DF527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C536333C-EACA-F42B-FFFC-ACF724B59F51}"/>
                </a:ext>
              </a:extLst>
            </p:cNvPr>
            <p:cNvGrpSpPr/>
            <p:nvPr/>
          </p:nvGrpSpPr>
          <p:grpSpPr>
            <a:xfrm>
              <a:off x="3516534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38" name="타원 437">
                <a:extLst>
                  <a:ext uri="{FF2B5EF4-FFF2-40B4-BE49-F238E27FC236}">
                    <a16:creationId xmlns:a16="http://schemas.microsoft.com/office/drawing/2014/main" id="{CE93FA88-AFD2-2945-0473-E465F4807A94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9" name="원호 438">
                <a:extLst>
                  <a:ext uri="{FF2B5EF4-FFF2-40B4-BE49-F238E27FC236}">
                    <a16:creationId xmlns:a16="http://schemas.microsoft.com/office/drawing/2014/main" id="{56670646-497A-57D7-4FCE-FB06DB424046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0" name="원호 439">
                <a:extLst>
                  <a:ext uri="{FF2B5EF4-FFF2-40B4-BE49-F238E27FC236}">
                    <a16:creationId xmlns:a16="http://schemas.microsoft.com/office/drawing/2014/main" id="{1E41C4F2-94C7-D11E-2F19-E02AC7919FB0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15228C3E-A97F-9334-39B8-EE24C3EBDF6D}"/>
                </a:ext>
              </a:extLst>
            </p:cNvPr>
            <p:cNvGrpSpPr/>
            <p:nvPr/>
          </p:nvGrpSpPr>
          <p:grpSpPr>
            <a:xfrm>
              <a:off x="3746227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35" name="타원 434">
                <a:extLst>
                  <a:ext uri="{FF2B5EF4-FFF2-40B4-BE49-F238E27FC236}">
                    <a16:creationId xmlns:a16="http://schemas.microsoft.com/office/drawing/2014/main" id="{89D4B3A2-40F7-87BF-DD89-086BD1D5DC17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6" name="원호 435">
                <a:extLst>
                  <a:ext uri="{FF2B5EF4-FFF2-40B4-BE49-F238E27FC236}">
                    <a16:creationId xmlns:a16="http://schemas.microsoft.com/office/drawing/2014/main" id="{ED1F2348-2F17-FF07-7646-4CE1092D81D4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7" name="원호 436">
                <a:extLst>
                  <a:ext uri="{FF2B5EF4-FFF2-40B4-BE49-F238E27FC236}">
                    <a16:creationId xmlns:a16="http://schemas.microsoft.com/office/drawing/2014/main" id="{A618E781-B7E3-086C-1961-DF7C52806DDC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D3203D4-8B3E-8382-753A-6895D3A3B398}"/>
                </a:ext>
              </a:extLst>
            </p:cNvPr>
            <p:cNvGrpSpPr/>
            <p:nvPr/>
          </p:nvGrpSpPr>
          <p:grpSpPr>
            <a:xfrm>
              <a:off x="3975920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32" name="타원 431">
                <a:extLst>
                  <a:ext uri="{FF2B5EF4-FFF2-40B4-BE49-F238E27FC236}">
                    <a16:creationId xmlns:a16="http://schemas.microsoft.com/office/drawing/2014/main" id="{5BBC9A94-32C5-F6B3-9DE0-C8627F6369EC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3" name="원호 432">
                <a:extLst>
                  <a:ext uri="{FF2B5EF4-FFF2-40B4-BE49-F238E27FC236}">
                    <a16:creationId xmlns:a16="http://schemas.microsoft.com/office/drawing/2014/main" id="{B3B62BA5-D778-8182-452D-CB47BE8218A2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4" name="원호 433">
                <a:extLst>
                  <a:ext uri="{FF2B5EF4-FFF2-40B4-BE49-F238E27FC236}">
                    <a16:creationId xmlns:a16="http://schemas.microsoft.com/office/drawing/2014/main" id="{70D3E18E-A77F-AA76-7FBC-7577453B7D92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AE74F1E7-6693-5AD2-C40D-78518664730F}"/>
                </a:ext>
              </a:extLst>
            </p:cNvPr>
            <p:cNvGrpSpPr/>
            <p:nvPr/>
          </p:nvGrpSpPr>
          <p:grpSpPr>
            <a:xfrm>
              <a:off x="4205613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29" name="타원 428">
                <a:extLst>
                  <a:ext uri="{FF2B5EF4-FFF2-40B4-BE49-F238E27FC236}">
                    <a16:creationId xmlns:a16="http://schemas.microsoft.com/office/drawing/2014/main" id="{D6787C15-2662-0167-0EBD-A8BFA58B5436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0" name="원호 429">
                <a:extLst>
                  <a:ext uri="{FF2B5EF4-FFF2-40B4-BE49-F238E27FC236}">
                    <a16:creationId xmlns:a16="http://schemas.microsoft.com/office/drawing/2014/main" id="{39266908-A333-8890-84D3-5CEA19F2E216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1" name="원호 430">
                <a:extLst>
                  <a:ext uri="{FF2B5EF4-FFF2-40B4-BE49-F238E27FC236}">
                    <a16:creationId xmlns:a16="http://schemas.microsoft.com/office/drawing/2014/main" id="{5445AE89-F755-E7FB-DBD8-A87E3155360A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D4C29D18-E64C-71FF-D4CF-5E43AAC400F9}"/>
                </a:ext>
              </a:extLst>
            </p:cNvPr>
            <p:cNvGrpSpPr/>
            <p:nvPr/>
          </p:nvGrpSpPr>
          <p:grpSpPr>
            <a:xfrm>
              <a:off x="4435306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26" name="타원 425">
                <a:extLst>
                  <a:ext uri="{FF2B5EF4-FFF2-40B4-BE49-F238E27FC236}">
                    <a16:creationId xmlns:a16="http://schemas.microsoft.com/office/drawing/2014/main" id="{D0FE6B26-ED7C-1DA8-09CA-F36F73832CCF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7" name="원호 426">
                <a:extLst>
                  <a:ext uri="{FF2B5EF4-FFF2-40B4-BE49-F238E27FC236}">
                    <a16:creationId xmlns:a16="http://schemas.microsoft.com/office/drawing/2014/main" id="{090F6BC9-3F0C-375F-74A8-F29E5CD26F01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8" name="원호 427">
                <a:extLst>
                  <a:ext uri="{FF2B5EF4-FFF2-40B4-BE49-F238E27FC236}">
                    <a16:creationId xmlns:a16="http://schemas.microsoft.com/office/drawing/2014/main" id="{1C9116A0-D01A-AD13-7714-691F9CE02FB3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90982813-D977-0CE3-9D6A-85A0F0AD25F0}"/>
                </a:ext>
              </a:extLst>
            </p:cNvPr>
            <p:cNvGrpSpPr/>
            <p:nvPr/>
          </p:nvGrpSpPr>
          <p:grpSpPr>
            <a:xfrm>
              <a:off x="4664999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23" name="타원 422">
                <a:extLst>
                  <a:ext uri="{FF2B5EF4-FFF2-40B4-BE49-F238E27FC236}">
                    <a16:creationId xmlns:a16="http://schemas.microsoft.com/office/drawing/2014/main" id="{7053975F-E214-DA72-D45C-DD92464FF535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4" name="원호 423">
                <a:extLst>
                  <a:ext uri="{FF2B5EF4-FFF2-40B4-BE49-F238E27FC236}">
                    <a16:creationId xmlns:a16="http://schemas.microsoft.com/office/drawing/2014/main" id="{D964C34F-C4A2-80DF-F388-0CA26CDDE930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5" name="원호 424">
                <a:extLst>
                  <a:ext uri="{FF2B5EF4-FFF2-40B4-BE49-F238E27FC236}">
                    <a16:creationId xmlns:a16="http://schemas.microsoft.com/office/drawing/2014/main" id="{DA207950-82C0-B78A-F6D2-1966F0A80493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8B63383-0ACB-1F93-8E2A-42881A3134E9}"/>
                </a:ext>
              </a:extLst>
            </p:cNvPr>
            <p:cNvGrpSpPr/>
            <p:nvPr/>
          </p:nvGrpSpPr>
          <p:grpSpPr>
            <a:xfrm>
              <a:off x="4894692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20" name="타원 419">
                <a:extLst>
                  <a:ext uri="{FF2B5EF4-FFF2-40B4-BE49-F238E27FC236}">
                    <a16:creationId xmlns:a16="http://schemas.microsoft.com/office/drawing/2014/main" id="{48E64485-ABB6-170A-C656-5F92F111E72E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1" name="원호 420">
                <a:extLst>
                  <a:ext uri="{FF2B5EF4-FFF2-40B4-BE49-F238E27FC236}">
                    <a16:creationId xmlns:a16="http://schemas.microsoft.com/office/drawing/2014/main" id="{7CFEFF94-3371-5AE1-C0F2-A8B634D9F8E1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2" name="원호 421">
                <a:extLst>
                  <a:ext uri="{FF2B5EF4-FFF2-40B4-BE49-F238E27FC236}">
                    <a16:creationId xmlns:a16="http://schemas.microsoft.com/office/drawing/2014/main" id="{1AF400B3-132C-F80E-2575-70616FE1EA0E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57B5B9EB-6101-FD95-5252-316C49A02FD6}"/>
                </a:ext>
              </a:extLst>
            </p:cNvPr>
            <p:cNvGrpSpPr/>
            <p:nvPr/>
          </p:nvGrpSpPr>
          <p:grpSpPr>
            <a:xfrm>
              <a:off x="5124385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17" name="타원 416">
                <a:extLst>
                  <a:ext uri="{FF2B5EF4-FFF2-40B4-BE49-F238E27FC236}">
                    <a16:creationId xmlns:a16="http://schemas.microsoft.com/office/drawing/2014/main" id="{EDECE9E4-096F-BE24-580B-6DE61A54F7D7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8" name="원호 417">
                <a:extLst>
                  <a:ext uri="{FF2B5EF4-FFF2-40B4-BE49-F238E27FC236}">
                    <a16:creationId xmlns:a16="http://schemas.microsoft.com/office/drawing/2014/main" id="{15063937-4BF4-20FA-3864-102B66475BD6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9" name="원호 418">
                <a:extLst>
                  <a:ext uri="{FF2B5EF4-FFF2-40B4-BE49-F238E27FC236}">
                    <a16:creationId xmlns:a16="http://schemas.microsoft.com/office/drawing/2014/main" id="{0F948D9B-A893-A2B9-79E5-0E4F5AF707BE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9AEC2032-036C-EF6E-D739-047CCB075959}"/>
                </a:ext>
              </a:extLst>
            </p:cNvPr>
            <p:cNvGrpSpPr/>
            <p:nvPr/>
          </p:nvGrpSpPr>
          <p:grpSpPr>
            <a:xfrm>
              <a:off x="5354078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14" name="타원 413">
                <a:extLst>
                  <a:ext uri="{FF2B5EF4-FFF2-40B4-BE49-F238E27FC236}">
                    <a16:creationId xmlns:a16="http://schemas.microsoft.com/office/drawing/2014/main" id="{6BBFF059-E466-AC0E-27C7-BBA17FAB8179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5" name="원호 414">
                <a:extLst>
                  <a:ext uri="{FF2B5EF4-FFF2-40B4-BE49-F238E27FC236}">
                    <a16:creationId xmlns:a16="http://schemas.microsoft.com/office/drawing/2014/main" id="{CBC1552F-D1B7-6F68-0F6B-6D5735B1EEE4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6" name="원호 415">
                <a:extLst>
                  <a:ext uri="{FF2B5EF4-FFF2-40B4-BE49-F238E27FC236}">
                    <a16:creationId xmlns:a16="http://schemas.microsoft.com/office/drawing/2014/main" id="{57417AF4-75FA-D1B2-1F43-8525A3FE19F3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F2E362A6-553F-A8ED-15D8-6AD5C98417C0}"/>
                </a:ext>
              </a:extLst>
            </p:cNvPr>
            <p:cNvGrpSpPr/>
            <p:nvPr/>
          </p:nvGrpSpPr>
          <p:grpSpPr>
            <a:xfrm>
              <a:off x="5583771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11" name="타원 410">
                <a:extLst>
                  <a:ext uri="{FF2B5EF4-FFF2-40B4-BE49-F238E27FC236}">
                    <a16:creationId xmlns:a16="http://schemas.microsoft.com/office/drawing/2014/main" id="{28F3E2F9-3616-8858-D33B-F2CC3BFE0635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2" name="원호 411">
                <a:extLst>
                  <a:ext uri="{FF2B5EF4-FFF2-40B4-BE49-F238E27FC236}">
                    <a16:creationId xmlns:a16="http://schemas.microsoft.com/office/drawing/2014/main" id="{37576F4B-4D5D-0CC2-6146-DC8966F866D6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3" name="원호 412">
                <a:extLst>
                  <a:ext uri="{FF2B5EF4-FFF2-40B4-BE49-F238E27FC236}">
                    <a16:creationId xmlns:a16="http://schemas.microsoft.com/office/drawing/2014/main" id="{908D6ECE-41F1-06F4-A1D9-BF0CB3E9B716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B7BE4C9-B3B2-4EB9-8E6D-EB63A5596969}"/>
                </a:ext>
              </a:extLst>
            </p:cNvPr>
            <p:cNvGrpSpPr/>
            <p:nvPr/>
          </p:nvGrpSpPr>
          <p:grpSpPr>
            <a:xfrm>
              <a:off x="5813464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08" name="타원 407">
                <a:extLst>
                  <a:ext uri="{FF2B5EF4-FFF2-40B4-BE49-F238E27FC236}">
                    <a16:creationId xmlns:a16="http://schemas.microsoft.com/office/drawing/2014/main" id="{5A0E3C08-7D44-C6C9-6FD6-EA0A4FD0E9FC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9" name="원호 408">
                <a:extLst>
                  <a:ext uri="{FF2B5EF4-FFF2-40B4-BE49-F238E27FC236}">
                    <a16:creationId xmlns:a16="http://schemas.microsoft.com/office/drawing/2014/main" id="{0F43C2FD-B065-1D4E-BF5E-8BDF063E342F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0" name="원호 409">
                <a:extLst>
                  <a:ext uri="{FF2B5EF4-FFF2-40B4-BE49-F238E27FC236}">
                    <a16:creationId xmlns:a16="http://schemas.microsoft.com/office/drawing/2014/main" id="{FEEAB50F-6992-6CA8-3C2A-831196B6C2B4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65D092E8-9CAB-7D8B-4E79-EC3C553FA889}"/>
                </a:ext>
              </a:extLst>
            </p:cNvPr>
            <p:cNvGrpSpPr/>
            <p:nvPr/>
          </p:nvGrpSpPr>
          <p:grpSpPr>
            <a:xfrm>
              <a:off x="6043157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05" name="타원 404">
                <a:extLst>
                  <a:ext uri="{FF2B5EF4-FFF2-40B4-BE49-F238E27FC236}">
                    <a16:creationId xmlns:a16="http://schemas.microsoft.com/office/drawing/2014/main" id="{B60223B1-1BD5-4767-233E-E93A207BD693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6" name="원호 405">
                <a:extLst>
                  <a:ext uri="{FF2B5EF4-FFF2-40B4-BE49-F238E27FC236}">
                    <a16:creationId xmlns:a16="http://schemas.microsoft.com/office/drawing/2014/main" id="{2FBCC178-6744-C51E-A387-9BBAD3DB0CBD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7" name="원호 406">
                <a:extLst>
                  <a:ext uri="{FF2B5EF4-FFF2-40B4-BE49-F238E27FC236}">
                    <a16:creationId xmlns:a16="http://schemas.microsoft.com/office/drawing/2014/main" id="{BD4A0788-C3ED-4E17-6B11-B7D0DF7CDE7F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D208FE4-4E24-A836-A413-722EDC6EF1CD}"/>
                </a:ext>
              </a:extLst>
            </p:cNvPr>
            <p:cNvGrpSpPr/>
            <p:nvPr/>
          </p:nvGrpSpPr>
          <p:grpSpPr>
            <a:xfrm>
              <a:off x="6272850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02" name="타원 401">
                <a:extLst>
                  <a:ext uri="{FF2B5EF4-FFF2-40B4-BE49-F238E27FC236}">
                    <a16:creationId xmlns:a16="http://schemas.microsoft.com/office/drawing/2014/main" id="{E9AE5981-AD0A-A0A7-D26A-F900067229F7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3" name="원호 402">
                <a:extLst>
                  <a:ext uri="{FF2B5EF4-FFF2-40B4-BE49-F238E27FC236}">
                    <a16:creationId xmlns:a16="http://schemas.microsoft.com/office/drawing/2014/main" id="{56116ECD-D8D6-5219-1B7A-E85B3D801632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4" name="원호 403">
                <a:extLst>
                  <a:ext uri="{FF2B5EF4-FFF2-40B4-BE49-F238E27FC236}">
                    <a16:creationId xmlns:a16="http://schemas.microsoft.com/office/drawing/2014/main" id="{7F021351-E6AE-2BEE-6309-C0C059173C7B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26EA4CE9-F4AC-4A67-F918-6D22E2F5F835}"/>
                </a:ext>
              </a:extLst>
            </p:cNvPr>
            <p:cNvGrpSpPr/>
            <p:nvPr/>
          </p:nvGrpSpPr>
          <p:grpSpPr>
            <a:xfrm>
              <a:off x="6502543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399" name="타원 398">
                <a:extLst>
                  <a:ext uri="{FF2B5EF4-FFF2-40B4-BE49-F238E27FC236}">
                    <a16:creationId xmlns:a16="http://schemas.microsoft.com/office/drawing/2014/main" id="{A6629F2C-1C2B-390C-01F2-DF362F94CE0F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0" name="원호 399">
                <a:extLst>
                  <a:ext uri="{FF2B5EF4-FFF2-40B4-BE49-F238E27FC236}">
                    <a16:creationId xmlns:a16="http://schemas.microsoft.com/office/drawing/2014/main" id="{68DF6788-050E-79CA-E820-4A4CEFF5036A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1" name="원호 400">
                <a:extLst>
                  <a:ext uri="{FF2B5EF4-FFF2-40B4-BE49-F238E27FC236}">
                    <a16:creationId xmlns:a16="http://schemas.microsoft.com/office/drawing/2014/main" id="{31049360-07C1-AC67-67AA-386F4CB45FF5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203908B4-D6A7-70CA-D5B8-EC3E346C9739}"/>
                </a:ext>
              </a:extLst>
            </p:cNvPr>
            <p:cNvGrpSpPr/>
            <p:nvPr/>
          </p:nvGrpSpPr>
          <p:grpSpPr>
            <a:xfrm>
              <a:off x="6732236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396" name="타원 395">
                <a:extLst>
                  <a:ext uri="{FF2B5EF4-FFF2-40B4-BE49-F238E27FC236}">
                    <a16:creationId xmlns:a16="http://schemas.microsoft.com/office/drawing/2014/main" id="{CF262251-BF45-22C6-147A-1D90C10AF615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7" name="원호 396">
                <a:extLst>
                  <a:ext uri="{FF2B5EF4-FFF2-40B4-BE49-F238E27FC236}">
                    <a16:creationId xmlns:a16="http://schemas.microsoft.com/office/drawing/2014/main" id="{B1E3610B-02C9-ED78-1D2D-018CFBD407F9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8" name="원호 397">
                <a:extLst>
                  <a:ext uri="{FF2B5EF4-FFF2-40B4-BE49-F238E27FC236}">
                    <a16:creationId xmlns:a16="http://schemas.microsoft.com/office/drawing/2014/main" id="{32561048-DB1A-1379-A566-0600CBBC894C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834AF7BD-E375-8080-A2E8-4DF9B43218FF}"/>
                </a:ext>
              </a:extLst>
            </p:cNvPr>
            <p:cNvGrpSpPr/>
            <p:nvPr/>
          </p:nvGrpSpPr>
          <p:grpSpPr>
            <a:xfrm>
              <a:off x="6961929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393" name="타원 392">
                <a:extLst>
                  <a:ext uri="{FF2B5EF4-FFF2-40B4-BE49-F238E27FC236}">
                    <a16:creationId xmlns:a16="http://schemas.microsoft.com/office/drawing/2014/main" id="{047DDFDE-9747-BE4C-760A-2ABA51359B78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4" name="원호 393">
                <a:extLst>
                  <a:ext uri="{FF2B5EF4-FFF2-40B4-BE49-F238E27FC236}">
                    <a16:creationId xmlns:a16="http://schemas.microsoft.com/office/drawing/2014/main" id="{FAA8D7DD-CCE2-38B8-5BA6-86C159F365FC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5" name="원호 394">
                <a:extLst>
                  <a:ext uri="{FF2B5EF4-FFF2-40B4-BE49-F238E27FC236}">
                    <a16:creationId xmlns:a16="http://schemas.microsoft.com/office/drawing/2014/main" id="{419416C2-928F-FA37-2E85-8627E3148A16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83BEAC7-2BE1-5D40-DE28-6E26CA5B744F}"/>
                </a:ext>
              </a:extLst>
            </p:cNvPr>
            <p:cNvGrpSpPr/>
            <p:nvPr/>
          </p:nvGrpSpPr>
          <p:grpSpPr>
            <a:xfrm>
              <a:off x="7191622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390" name="타원 389">
                <a:extLst>
                  <a:ext uri="{FF2B5EF4-FFF2-40B4-BE49-F238E27FC236}">
                    <a16:creationId xmlns:a16="http://schemas.microsoft.com/office/drawing/2014/main" id="{99EF5D25-975D-3671-EADA-494BB968F49F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1" name="원호 390">
                <a:extLst>
                  <a:ext uri="{FF2B5EF4-FFF2-40B4-BE49-F238E27FC236}">
                    <a16:creationId xmlns:a16="http://schemas.microsoft.com/office/drawing/2014/main" id="{4D650594-CB31-4A24-A18F-210AAA04F2DF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2" name="원호 391">
                <a:extLst>
                  <a:ext uri="{FF2B5EF4-FFF2-40B4-BE49-F238E27FC236}">
                    <a16:creationId xmlns:a16="http://schemas.microsoft.com/office/drawing/2014/main" id="{DEA31544-B860-C536-83C5-634AEFFCB446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7F88477D-8C5F-9BD4-9A97-857F82C3A3A0}"/>
                </a:ext>
              </a:extLst>
            </p:cNvPr>
            <p:cNvGrpSpPr/>
            <p:nvPr/>
          </p:nvGrpSpPr>
          <p:grpSpPr>
            <a:xfrm>
              <a:off x="7421315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387" name="타원 386">
                <a:extLst>
                  <a:ext uri="{FF2B5EF4-FFF2-40B4-BE49-F238E27FC236}">
                    <a16:creationId xmlns:a16="http://schemas.microsoft.com/office/drawing/2014/main" id="{95E90E50-CACB-D68B-75D8-AAC552A69DB5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8" name="원호 387">
                <a:extLst>
                  <a:ext uri="{FF2B5EF4-FFF2-40B4-BE49-F238E27FC236}">
                    <a16:creationId xmlns:a16="http://schemas.microsoft.com/office/drawing/2014/main" id="{46A24BFF-28BF-9B52-0739-F357A12EB559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9" name="원호 388">
                <a:extLst>
                  <a:ext uri="{FF2B5EF4-FFF2-40B4-BE49-F238E27FC236}">
                    <a16:creationId xmlns:a16="http://schemas.microsoft.com/office/drawing/2014/main" id="{FA74DE82-0619-29CB-A5FA-091560D579CD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4E1ACE4-537C-9DCB-0ED1-94AA6692D32B}"/>
                </a:ext>
              </a:extLst>
            </p:cNvPr>
            <p:cNvGrpSpPr/>
            <p:nvPr/>
          </p:nvGrpSpPr>
          <p:grpSpPr>
            <a:xfrm>
              <a:off x="7651008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384" name="타원 383">
                <a:extLst>
                  <a:ext uri="{FF2B5EF4-FFF2-40B4-BE49-F238E27FC236}">
                    <a16:creationId xmlns:a16="http://schemas.microsoft.com/office/drawing/2014/main" id="{9DE67753-09CC-8F7A-AD63-440741F41EA0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5" name="원호 384">
                <a:extLst>
                  <a:ext uri="{FF2B5EF4-FFF2-40B4-BE49-F238E27FC236}">
                    <a16:creationId xmlns:a16="http://schemas.microsoft.com/office/drawing/2014/main" id="{DEA24F75-72EB-928A-FDF8-7E73EB926D9C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6" name="원호 385">
                <a:extLst>
                  <a:ext uri="{FF2B5EF4-FFF2-40B4-BE49-F238E27FC236}">
                    <a16:creationId xmlns:a16="http://schemas.microsoft.com/office/drawing/2014/main" id="{2FC655CB-A798-5396-8326-F5DCA8700081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AA9A4F41-2481-9BB5-4A0D-8050E2105E2F}"/>
                </a:ext>
              </a:extLst>
            </p:cNvPr>
            <p:cNvGrpSpPr/>
            <p:nvPr/>
          </p:nvGrpSpPr>
          <p:grpSpPr>
            <a:xfrm>
              <a:off x="7880701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8BA057F9-75EC-757A-6ECB-CF1187CCB0CF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9" name="원호 178">
                <a:extLst>
                  <a:ext uri="{FF2B5EF4-FFF2-40B4-BE49-F238E27FC236}">
                    <a16:creationId xmlns:a16="http://schemas.microsoft.com/office/drawing/2014/main" id="{7A441E06-38FF-317A-D96C-7AF4EC3CB2A6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0" name="원호 179">
                <a:extLst>
                  <a:ext uri="{FF2B5EF4-FFF2-40B4-BE49-F238E27FC236}">
                    <a16:creationId xmlns:a16="http://schemas.microsoft.com/office/drawing/2014/main" id="{95E62BC8-CC28-6E80-A663-A2E2E32042FD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575B862D-D0C7-EC9E-1F40-971E6E914AFB}"/>
                </a:ext>
              </a:extLst>
            </p:cNvPr>
            <p:cNvGrpSpPr/>
            <p:nvPr/>
          </p:nvGrpSpPr>
          <p:grpSpPr>
            <a:xfrm>
              <a:off x="8110394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F17FAC-8F6E-45B1-F5D2-D95ED863F807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6" name="원호 175">
                <a:extLst>
                  <a:ext uri="{FF2B5EF4-FFF2-40B4-BE49-F238E27FC236}">
                    <a16:creationId xmlns:a16="http://schemas.microsoft.com/office/drawing/2014/main" id="{33515D97-1B98-D22E-7A0A-5F59A6D696FD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7" name="원호 176">
                <a:extLst>
                  <a:ext uri="{FF2B5EF4-FFF2-40B4-BE49-F238E27FC236}">
                    <a16:creationId xmlns:a16="http://schemas.microsoft.com/office/drawing/2014/main" id="{51534520-36D2-2953-AE4E-DB222436842C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777848D3-D900-298B-E02E-FBD81AA804AF}"/>
                </a:ext>
              </a:extLst>
            </p:cNvPr>
            <p:cNvGrpSpPr/>
            <p:nvPr/>
          </p:nvGrpSpPr>
          <p:grpSpPr>
            <a:xfrm>
              <a:off x="8340087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11EEFC97-C563-9712-7DE5-A4F2A0DA3ED6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3" name="원호 172">
                <a:extLst>
                  <a:ext uri="{FF2B5EF4-FFF2-40B4-BE49-F238E27FC236}">
                    <a16:creationId xmlns:a16="http://schemas.microsoft.com/office/drawing/2014/main" id="{DDE6B60F-CC24-64BE-FE0A-90303B233BC0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4" name="원호 173">
                <a:extLst>
                  <a:ext uri="{FF2B5EF4-FFF2-40B4-BE49-F238E27FC236}">
                    <a16:creationId xmlns:a16="http://schemas.microsoft.com/office/drawing/2014/main" id="{689B7511-046F-1444-5422-6D57752BA2EE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48890E5A-5D70-12A3-ABA7-6EDD2EC7A5FE}"/>
                </a:ext>
              </a:extLst>
            </p:cNvPr>
            <p:cNvGrpSpPr/>
            <p:nvPr/>
          </p:nvGrpSpPr>
          <p:grpSpPr>
            <a:xfrm>
              <a:off x="8569780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EB3608B3-4887-7F16-8FA6-82DA89FA487D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0" name="원호 169">
                <a:extLst>
                  <a:ext uri="{FF2B5EF4-FFF2-40B4-BE49-F238E27FC236}">
                    <a16:creationId xmlns:a16="http://schemas.microsoft.com/office/drawing/2014/main" id="{E0AE5B79-4E48-21A8-7B48-ABDA2798DB44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1" name="원호 170">
                <a:extLst>
                  <a:ext uri="{FF2B5EF4-FFF2-40B4-BE49-F238E27FC236}">
                    <a16:creationId xmlns:a16="http://schemas.microsoft.com/office/drawing/2014/main" id="{B46CCDF7-FC7E-DE5B-FE8D-5A51E51C3FFC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F38622F-8DE3-A721-0A77-2CCED149DE7B}"/>
                </a:ext>
              </a:extLst>
            </p:cNvPr>
            <p:cNvGrpSpPr/>
            <p:nvPr/>
          </p:nvGrpSpPr>
          <p:grpSpPr>
            <a:xfrm>
              <a:off x="8799473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AC8FF40A-83E6-C808-0A56-12B3C51B7476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7" name="원호 166">
                <a:extLst>
                  <a:ext uri="{FF2B5EF4-FFF2-40B4-BE49-F238E27FC236}">
                    <a16:creationId xmlns:a16="http://schemas.microsoft.com/office/drawing/2014/main" id="{9211CE92-6400-E5B3-4BAA-5BB824D2A5B8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8" name="원호 167">
                <a:extLst>
                  <a:ext uri="{FF2B5EF4-FFF2-40B4-BE49-F238E27FC236}">
                    <a16:creationId xmlns:a16="http://schemas.microsoft.com/office/drawing/2014/main" id="{800E1385-6A6E-BE72-4FC6-CFC1CE1907FD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1101F1E4-5828-100A-D771-48E9AA0599FF}"/>
                </a:ext>
              </a:extLst>
            </p:cNvPr>
            <p:cNvGrpSpPr/>
            <p:nvPr/>
          </p:nvGrpSpPr>
          <p:grpSpPr>
            <a:xfrm>
              <a:off x="9029166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38D25D5C-1EA6-1BB1-2D25-FCCDC5391191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4" name="원호 163">
                <a:extLst>
                  <a:ext uri="{FF2B5EF4-FFF2-40B4-BE49-F238E27FC236}">
                    <a16:creationId xmlns:a16="http://schemas.microsoft.com/office/drawing/2014/main" id="{4D0FA824-A579-14BE-AD79-C91A7C373589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5" name="원호 164">
                <a:extLst>
                  <a:ext uri="{FF2B5EF4-FFF2-40B4-BE49-F238E27FC236}">
                    <a16:creationId xmlns:a16="http://schemas.microsoft.com/office/drawing/2014/main" id="{20AD73AA-1FF5-5F24-A0E5-A44B0F09002A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3FBF686B-FF4F-0DC9-4EA9-081154F5C527}"/>
                </a:ext>
              </a:extLst>
            </p:cNvPr>
            <p:cNvGrpSpPr/>
            <p:nvPr/>
          </p:nvGrpSpPr>
          <p:grpSpPr>
            <a:xfrm>
              <a:off x="9258859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C3607897-78D6-9603-21E1-9013EE40EBCC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1" name="원호 160">
                <a:extLst>
                  <a:ext uri="{FF2B5EF4-FFF2-40B4-BE49-F238E27FC236}">
                    <a16:creationId xmlns:a16="http://schemas.microsoft.com/office/drawing/2014/main" id="{BDFB434E-91F0-732F-1022-7D23BE223C20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2" name="원호 161">
                <a:extLst>
                  <a:ext uri="{FF2B5EF4-FFF2-40B4-BE49-F238E27FC236}">
                    <a16:creationId xmlns:a16="http://schemas.microsoft.com/office/drawing/2014/main" id="{2B08D5A8-B6CA-3777-26AB-EFD56FBACAAA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6369A9FD-2EF3-18FA-7309-7F550B489AE0}"/>
                </a:ext>
              </a:extLst>
            </p:cNvPr>
            <p:cNvGrpSpPr/>
            <p:nvPr/>
          </p:nvGrpSpPr>
          <p:grpSpPr>
            <a:xfrm>
              <a:off x="9488552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EDD437AA-C49D-D117-EE49-3071479851FA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8" name="원호 157">
                <a:extLst>
                  <a:ext uri="{FF2B5EF4-FFF2-40B4-BE49-F238E27FC236}">
                    <a16:creationId xmlns:a16="http://schemas.microsoft.com/office/drawing/2014/main" id="{112EF48C-307E-C81A-8CF0-4EF1BA15D87E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9" name="원호 158">
                <a:extLst>
                  <a:ext uri="{FF2B5EF4-FFF2-40B4-BE49-F238E27FC236}">
                    <a16:creationId xmlns:a16="http://schemas.microsoft.com/office/drawing/2014/main" id="{F6333992-7AA5-074A-B5EA-7D99E7B07BCA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30066099-E523-4C30-9F0B-3081C56CD402}"/>
                </a:ext>
              </a:extLst>
            </p:cNvPr>
            <p:cNvGrpSpPr/>
            <p:nvPr/>
          </p:nvGrpSpPr>
          <p:grpSpPr>
            <a:xfrm>
              <a:off x="9718245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140B8505-0C70-AC35-6818-19786F7FB102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5" name="원호 154">
                <a:extLst>
                  <a:ext uri="{FF2B5EF4-FFF2-40B4-BE49-F238E27FC236}">
                    <a16:creationId xmlns:a16="http://schemas.microsoft.com/office/drawing/2014/main" id="{545849C8-D714-8CFA-C0AB-B94259E94F04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6" name="원호 155">
                <a:extLst>
                  <a:ext uri="{FF2B5EF4-FFF2-40B4-BE49-F238E27FC236}">
                    <a16:creationId xmlns:a16="http://schemas.microsoft.com/office/drawing/2014/main" id="{226A8C41-5C6E-2C4E-62C5-C1CB029C6EFC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256D1E5C-7206-0991-5BD0-9840F333AA12}"/>
                </a:ext>
              </a:extLst>
            </p:cNvPr>
            <p:cNvGrpSpPr/>
            <p:nvPr/>
          </p:nvGrpSpPr>
          <p:grpSpPr>
            <a:xfrm>
              <a:off x="9947938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BC8B362C-B74B-5EE3-E34C-03445AB603BF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2" name="원호 151">
                <a:extLst>
                  <a:ext uri="{FF2B5EF4-FFF2-40B4-BE49-F238E27FC236}">
                    <a16:creationId xmlns:a16="http://schemas.microsoft.com/office/drawing/2014/main" id="{669B92E1-B4E1-1ABD-8232-FAE2884BC179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3" name="원호 152">
                <a:extLst>
                  <a:ext uri="{FF2B5EF4-FFF2-40B4-BE49-F238E27FC236}">
                    <a16:creationId xmlns:a16="http://schemas.microsoft.com/office/drawing/2014/main" id="{0239B700-3B49-A081-3D6F-93D9E0E534A3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C846FDAC-EFE6-8E3C-68BB-36D698A61001}"/>
                </a:ext>
              </a:extLst>
            </p:cNvPr>
            <p:cNvGrpSpPr/>
            <p:nvPr/>
          </p:nvGrpSpPr>
          <p:grpSpPr>
            <a:xfrm>
              <a:off x="10177631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48" name="타원 147">
                <a:extLst>
                  <a:ext uri="{FF2B5EF4-FFF2-40B4-BE49-F238E27FC236}">
                    <a16:creationId xmlns:a16="http://schemas.microsoft.com/office/drawing/2014/main" id="{4C3102BF-64A5-2CA0-6E5A-F6C645424B28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9" name="원호 148">
                <a:extLst>
                  <a:ext uri="{FF2B5EF4-FFF2-40B4-BE49-F238E27FC236}">
                    <a16:creationId xmlns:a16="http://schemas.microsoft.com/office/drawing/2014/main" id="{60209FE5-E902-ACBD-97B7-8051FB0DD070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0" name="원호 149">
                <a:extLst>
                  <a:ext uri="{FF2B5EF4-FFF2-40B4-BE49-F238E27FC236}">
                    <a16:creationId xmlns:a16="http://schemas.microsoft.com/office/drawing/2014/main" id="{4644BCFE-7337-D1A1-B143-6AA7667CBBE9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5382A0F0-B419-9BD9-CECA-47948D843F9A}"/>
                </a:ext>
              </a:extLst>
            </p:cNvPr>
            <p:cNvGrpSpPr/>
            <p:nvPr/>
          </p:nvGrpSpPr>
          <p:grpSpPr>
            <a:xfrm>
              <a:off x="10407324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C7110518-3C5B-0DDA-CD47-0B6F4D5751F9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6" name="원호 145">
                <a:extLst>
                  <a:ext uri="{FF2B5EF4-FFF2-40B4-BE49-F238E27FC236}">
                    <a16:creationId xmlns:a16="http://schemas.microsoft.com/office/drawing/2014/main" id="{D770EA5D-CEC3-52BB-5619-5280A48055AC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7" name="원호 146">
                <a:extLst>
                  <a:ext uri="{FF2B5EF4-FFF2-40B4-BE49-F238E27FC236}">
                    <a16:creationId xmlns:a16="http://schemas.microsoft.com/office/drawing/2014/main" id="{BCBA84DA-D1A7-7810-0CD6-7452DFAB09F2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B53ACBC0-F4AE-E21B-2C54-4F34C6882771}"/>
                </a:ext>
              </a:extLst>
            </p:cNvPr>
            <p:cNvGrpSpPr/>
            <p:nvPr/>
          </p:nvGrpSpPr>
          <p:grpSpPr>
            <a:xfrm>
              <a:off x="10637017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F2CE3F97-DA93-43FA-C036-9BB96E3B398D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3" name="원호 142">
                <a:extLst>
                  <a:ext uri="{FF2B5EF4-FFF2-40B4-BE49-F238E27FC236}">
                    <a16:creationId xmlns:a16="http://schemas.microsoft.com/office/drawing/2014/main" id="{256E5299-175C-7895-FC2B-1F1EE5EB22F0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4" name="원호 143">
                <a:extLst>
                  <a:ext uri="{FF2B5EF4-FFF2-40B4-BE49-F238E27FC236}">
                    <a16:creationId xmlns:a16="http://schemas.microsoft.com/office/drawing/2014/main" id="{5E83C69E-34D6-47B5-FEF5-AC8B707A0C4C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FD6DE556-DF53-3B7B-5B47-F5E0346ADECC}"/>
                </a:ext>
              </a:extLst>
            </p:cNvPr>
            <p:cNvGrpSpPr/>
            <p:nvPr/>
          </p:nvGrpSpPr>
          <p:grpSpPr>
            <a:xfrm>
              <a:off x="10866710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42B90AD1-5FF1-F546-1409-745471DC2A83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0" name="원호 139">
                <a:extLst>
                  <a:ext uri="{FF2B5EF4-FFF2-40B4-BE49-F238E27FC236}">
                    <a16:creationId xmlns:a16="http://schemas.microsoft.com/office/drawing/2014/main" id="{FF7235E9-BE6C-4845-D5FE-9D2A66F7D251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1" name="원호 140">
                <a:extLst>
                  <a:ext uri="{FF2B5EF4-FFF2-40B4-BE49-F238E27FC236}">
                    <a16:creationId xmlns:a16="http://schemas.microsoft.com/office/drawing/2014/main" id="{89B2790D-D1F9-16BA-0E98-4424BF344AB9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E2EB1580-E80A-3FC6-C36C-AD24AEE3D22B}"/>
                </a:ext>
              </a:extLst>
            </p:cNvPr>
            <p:cNvGrpSpPr/>
            <p:nvPr/>
          </p:nvGrpSpPr>
          <p:grpSpPr>
            <a:xfrm>
              <a:off x="11096403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4F48DAAE-CA7E-6356-9F6D-DADCA3973B32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7" name="원호 136">
                <a:extLst>
                  <a:ext uri="{FF2B5EF4-FFF2-40B4-BE49-F238E27FC236}">
                    <a16:creationId xmlns:a16="http://schemas.microsoft.com/office/drawing/2014/main" id="{C5E8772F-59CA-A461-9963-6711934DC0AD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8" name="원호 137">
                <a:extLst>
                  <a:ext uri="{FF2B5EF4-FFF2-40B4-BE49-F238E27FC236}">
                    <a16:creationId xmlns:a16="http://schemas.microsoft.com/office/drawing/2014/main" id="{31BC6A62-86F1-3ABB-6E58-C22863886623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6BD9AB77-FCFC-B582-B736-916155AFD964}"/>
                </a:ext>
              </a:extLst>
            </p:cNvPr>
            <p:cNvGrpSpPr/>
            <p:nvPr/>
          </p:nvGrpSpPr>
          <p:grpSpPr>
            <a:xfrm>
              <a:off x="11326096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33" name="타원 132">
                <a:extLst>
                  <a:ext uri="{FF2B5EF4-FFF2-40B4-BE49-F238E27FC236}">
                    <a16:creationId xmlns:a16="http://schemas.microsoft.com/office/drawing/2014/main" id="{01A5A4F6-DAA3-6883-4098-ACA467E5812D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4" name="원호 133">
                <a:extLst>
                  <a:ext uri="{FF2B5EF4-FFF2-40B4-BE49-F238E27FC236}">
                    <a16:creationId xmlns:a16="http://schemas.microsoft.com/office/drawing/2014/main" id="{074AC540-8BEF-EE7A-237F-98D5375749E7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5" name="원호 134">
                <a:extLst>
                  <a:ext uri="{FF2B5EF4-FFF2-40B4-BE49-F238E27FC236}">
                    <a16:creationId xmlns:a16="http://schemas.microsoft.com/office/drawing/2014/main" id="{F9D7DC3E-9318-1636-A62A-FF656D575807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882E2F2A-6FC8-68BF-025C-D4F2F35CB7D1}"/>
                </a:ext>
              </a:extLst>
            </p:cNvPr>
            <p:cNvGrpSpPr/>
            <p:nvPr/>
          </p:nvGrpSpPr>
          <p:grpSpPr>
            <a:xfrm>
              <a:off x="11555789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795F4967-68E1-A13E-E890-9142D731A732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1" name="원호 130">
                <a:extLst>
                  <a:ext uri="{FF2B5EF4-FFF2-40B4-BE49-F238E27FC236}">
                    <a16:creationId xmlns:a16="http://schemas.microsoft.com/office/drawing/2014/main" id="{F9100226-B8B0-8C62-3636-7426073C82B6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2" name="원호 131">
                <a:extLst>
                  <a:ext uri="{FF2B5EF4-FFF2-40B4-BE49-F238E27FC236}">
                    <a16:creationId xmlns:a16="http://schemas.microsoft.com/office/drawing/2014/main" id="{E3AB312E-E69D-4EAB-9174-42DD922722F1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F7DD1083-BAAB-A9A0-8D8A-2BC63B739522}"/>
                </a:ext>
              </a:extLst>
            </p:cNvPr>
            <p:cNvGrpSpPr/>
            <p:nvPr/>
          </p:nvGrpSpPr>
          <p:grpSpPr>
            <a:xfrm>
              <a:off x="11785482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36CEEACC-C615-C407-6D28-C6385DC894F2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8" name="원호 127">
                <a:extLst>
                  <a:ext uri="{FF2B5EF4-FFF2-40B4-BE49-F238E27FC236}">
                    <a16:creationId xmlns:a16="http://schemas.microsoft.com/office/drawing/2014/main" id="{CB8B925A-3D5A-549C-389C-88A68FEA0D4D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9" name="원호 128">
                <a:extLst>
                  <a:ext uri="{FF2B5EF4-FFF2-40B4-BE49-F238E27FC236}">
                    <a16:creationId xmlns:a16="http://schemas.microsoft.com/office/drawing/2014/main" id="{07D77BF8-298F-0F22-5226-C33570E285D7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BE48F11-FC05-ABE9-BABB-7FDC7FB261C7}"/>
              </a:ext>
            </a:extLst>
          </p:cNvPr>
          <p:cNvSpPr txBox="1"/>
          <p:nvPr/>
        </p:nvSpPr>
        <p:spPr>
          <a:xfrm>
            <a:off x="2387589" y="2781470"/>
            <a:ext cx="690841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2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1" u="none" strike="noStrike" kern="0" cap="none" spc="0" normalizeH="0" baseline="0" noProof="0" dirty="0">
                <a:ln w="1079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설계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1" name="사각형: 잘린 한쪽 모서리 7">
            <a:extLst>
              <a:ext uri="{FF2B5EF4-FFF2-40B4-BE49-F238E27FC236}">
                <a16:creationId xmlns:a16="http://schemas.microsoft.com/office/drawing/2014/main" id="{9D04AB95-6884-4A98-ADDA-E27089D15746}"/>
              </a:ext>
            </a:extLst>
          </p:cNvPr>
          <p:cNvSpPr/>
          <p:nvPr/>
        </p:nvSpPr>
        <p:spPr>
          <a:xfrm flipH="1">
            <a:off x="396989" y="640837"/>
            <a:ext cx="1025409" cy="235463"/>
          </a:xfrm>
          <a:prstGeom prst="roundRect">
            <a:avLst>
              <a:gd name="adj" fmla="val 50000"/>
            </a:avLst>
          </a:prstGeom>
          <a:solidFill>
            <a:srgbClr val="E96908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프로젝트 시연</a:t>
            </a:r>
          </a:p>
        </p:txBody>
      </p:sp>
      <p:sp>
        <p:nvSpPr>
          <p:cNvPr id="212" name="사각형: 잘린 한쪽 모서리 7">
            <a:extLst>
              <a:ext uri="{FF2B5EF4-FFF2-40B4-BE49-F238E27FC236}">
                <a16:creationId xmlns:a16="http://schemas.microsoft.com/office/drawing/2014/main" id="{9F6D9DBC-FBE9-4DB7-B6D0-6DD2A2532640}"/>
              </a:ext>
            </a:extLst>
          </p:cNvPr>
          <p:cNvSpPr/>
          <p:nvPr/>
        </p:nvSpPr>
        <p:spPr>
          <a:xfrm flipH="1">
            <a:off x="5589644" y="2555362"/>
            <a:ext cx="1012711" cy="266138"/>
          </a:xfrm>
          <a:prstGeom prst="roundRect">
            <a:avLst>
              <a:gd name="adj" fmla="val 50000"/>
            </a:avLst>
          </a:prstGeom>
          <a:solidFill>
            <a:srgbClr val="E96908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2463675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7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529C4AE7-A46C-3970-DF71-49522FB9D97D}"/>
              </a:ext>
            </a:extLst>
          </p:cNvPr>
          <p:cNvGrpSpPr/>
          <p:nvPr/>
        </p:nvGrpSpPr>
        <p:grpSpPr>
          <a:xfrm>
            <a:off x="206625" y="209355"/>
            <a:ext cx="11836998" cy="6439289"/>
            <a:chOff x="177501" y="150886"/>
            <a:chExt cx="11836998" cy="6439289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76324609-4FC7-CC11-E1DA-F960305D2D3B}"/>
                </a:ext>
              </a:extLst>
            </p:cNvPr>
            <p:cNvSpPr/>
            <p:nvPr/>
          </p:nvSpPr>
          <p:spPr>
            <a:xfrm>
              <a:off x="177501" y="285825"/>
              <a:ext cx="11836998" cy="6304350"/>
            </a:xfrm>
            <a:prstGeom prst="round2SameRect">
              <a:avLst>
                <a:gd name="adj1" fmla="val 0"/>
                <a:gd name="adj2" fmla="val 2091"/>
              </a:avLst>
            </a:prstGeom>
            <a:solidFill>
              <a:srgbClr val="EEE7DD"/>
            </a:solidFill>
            <a:ln>
              <a:noFill/>
            </a:ln>
            <a:effectLst>
              <a:outerShdw blurRad="241300" dist="1397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83" name="그룹 382">
              <a:extLst>
                <a:ext uri="{FF2B5EF4-FFF2-40B4-BE49-F238E27FC236}">
                  <a16:creationId xmlns:a16="http://schemas.microsoft.com/office/drawing/2014/main" id="{E9C3CB4E-FF57-FF00-FDD3-0E3E245FB018}"/>
                </a:ext>
              </a:extLst>
            </p:cNvPr>
            <p:cNvGrpSpPr/>
            <p:nvPr/>
          </p:nvGrpSpPr>
          <p:grpSpPr>
            <a:xfrm>
              <a:off x="177501" y="150886"/>
              <a:ext cx="11836998" cy="269876"/>
              <a:chOff x="177501" y="150886"/>
              <a:chExt cx="11836998" cy="269876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E171BF7-DDDE-C2E5-6DBA-D2765744D538}"/>
                  </a:ext>
                </a:extLst>
              </p:cNvPr>
              <p:cNvSpPr/>
              <p:nvPr/>
            </p:nvSpPr>
            <p:spPr>
              <a:xfrm>
                <a:off x="177501" y="260205"/>
                <a:ext cx="11836998" cy="36000"/>
              </a:xfrm>
              <a:prstGeom prst="rect">
                <a:avLst/>
              </a:prstGeom>
              <a:solidFill>
                <a:srgbClr val="E9690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182" name="그룹 181">
                <a:extLst>
                  <a:ext uri="{FF2B5EF4-FFF2-40B4-BE49-F238E27FC236}">
                    <a16:creationId xmlns:a16="http://schemas.microsoft.com/office/drawing/2014/main" id="{80475D45-DB78-3C76-E2EC-1B16E8C72CC6}"/>
                  </a:ext>
                </a:extLst>
              </p:cNvPr>
              <p:cNvGrpSpPr/>
              <p:nvPr/>
            </p:nvGrpSpPr>
            <p:grpSpPr>
              <a:xfrm>
                <a:off x="30083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4" name="타원 3">
                  <a:extLst>
                    <a:ext uri="{FF2B5EF4-FFF2-40B4-BE49-F238E27FC236}">
                      <a16:creationId xmlns:a16="http://schemas.microsoft.com/office/drawing/2014/main" id="{46EBE0F1-4A5E-1C6F-ABD4-CFBD8AC5908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" name="원호 5">
                  <a:extLst>
                    <a:ext uri="{FF2B5EF4-FFF2-40B4-BE49-F238E27FC236}">
                      <a16:creationId xmlns:a16="http://schemas.microsoft.com/office/drawing/2014/main" id="{2E5D183F-FE74-7FC2-02DE-34E9F88BD61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1" name="원호 180">
                  <a:extLst>
                    <a:ext uri="{FF2B5EF4-FFF2-40B4-BE49-F238E27FC236}">
                      <a16:creationId xmlns:a16="http://schemas.microsoft.com/office/drawing/2014/main" id="{5827F837-A62C-3624-26B9-E806F10CC65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5EEA3609-9F46-E2A9-F4ED-3D6B58F759C0}"/>
                  </a:ext>
                </a:extLst>
              </p:cNvPr>
              <p:cNvGrpSpPr/>
              <p:nvPr/>
            </p:nvGrpSpPr>
            <p:grpSpPr>
              <a:xfrm>
                <a:off x="53052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4" name="타원 183">
                  <a:extLst>
                    <a:ext uri="{FF2B5EF4-FFF2-40B4-BE49-F238E27FC236}">
                      <a16:creationId xmlns:a16="http://schemas.microsoft.com/office/drawing/2014/main" id="{4EFEB3FE-F83E-74D9-15C7-9B94401048B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5" name="원호 184">
                  <a:extLst>
                    <a:ext uri="{FF2B5EF4-FFF2-40B4-BE49-F238E27FC236}">
                      <a16:creationId xmlns:a16="http://schemas.microsoft.com/office/drawing/2014/main" id="{F662AF68-EAF0-696D-703F-D3B564078A0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6" name="원호 185">
                  <a:extLst>
                    <a:ext uri="{FF2B5EF4-FFF2-40B4-BE49-F238E27FC236}">
                      <a16:creationId xmlns:a16="http://schemas.microsoft.com/office/drawing/2014/main" id="{8BC01DE6-B614-C513-8A77-4C464FD0235E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FEA2B0C0-2F4B-B179-4F8A-8AC027872361}"/>
                  </a:ext>
                </a:extLst>
              </p:cNvPr>
              <p:cNvGrpSpPr/>
              <p:nvPr/>
            </p:nvGrpSpPr>
            <p:grpSpPr>
              <a:xfrm>
                <a:off x="76021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8" name="타원 187">
                  <a:extLst>
                    <a:ext uri="{FF2B5EF4-FFF2-40B4-BE49-F238E27FC236}">
                      <a16:creationId xmlns:a16="http://schemas.microsoft.com/office/drawing/2014/main" id="{9D2330C5-5BFD-035E-2A44-DE0209849B9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9" name="원호 188">
                  <a:extLst>
                    <a:ext uri="{FF2B5EF4-FFF2-40B4-BE49-F238E27FC236}">
                      <a16:creationId xmlns:a16="http://schemas.microsoft.com/office/drawing/2014/main" id="{15475E09-41FF-B58B-EC13-A1AB9FAA5CA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0" name="원호 189">
                  <a:extLst>
                    <a:ext uri="{FF2B5EF4-FFF2-40B4-BE49-F238E27FC236}">
                      <a16:creationId xmlns:a16="http://schemas.microsoft.com/office/drawing/2014/main" id="{FF9C783C-F414-4AD5-713B-D99958DF36E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F1D17A7F-7DC5-83CA-33CA-22ECFB3CE5BB}"/>
                  </a:ext>
                </a:extLst>
              </p:cNvPr>
              <p:cNvGrpSpPr/>
              <p:nvPr/>
            </p:nvGrpSpPr>
            <p:grpSpPr>
              <a:xfrm>
                <a:off x="98991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BC2B1B73-3F1D-1EC9-2D10-BAF843E08B2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3" name="원호 192">
                  <a:extLst>
                    <a:ext uri="{FF2B5EF4-FFF2-40B4-BE49-F238E27FC236}">
                      <a16:creationId xmlns:a16="http://schemas.microsoft.com/office/drawing/2014/main" id="{859B9281-A812-53E7-E4D1-40EBE1711D7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4" name="원호 193">
                  <a:extLst>
                    <a:ext uri="{FF2B5EF4-FFF2-40B4-BE49-F238E27FC236}">
                      <a16:creationId xmlns:a16="http://schemas.microsoft.com/office/drawing/2014/main" id="{2B42E2E6-CBE3-173A-BD05-B3ACDED67FB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5" name="그룹 194">
                <a:extLst>
                  <a:ext uri="{FF2B5EF4-FFF2-40B4-BE49-F238E27FC236}">
                    <a16:creationId xmlns:a16="http://schemas.microsoft.com/office/drawing/2014/main" id="{08BA5E3D-FEDD-16E5-3553-854C8702790A}"/>
                  </a:ext>
                </a:extLst>
              </p:cNvPr>
              <p:cNvGrpSpPr/>
              <p:nvPr/>
            </p:nvGrpSpPr>
            <p:grpSpPr>
              <a:xfrm>
                <a:off x="121960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F0884DF2-F795-6C25-AF8A-64CBC38709E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7" name="원호 196">
                  <a:extLst>
                    <a:ext uri="{FF2B5EF4-FFF2-40B4-BE49-F238E27FC236}">
                      <a16:creationId xmlns:a16="http://schemas.microsoft.com/office/drawing/2014/main" id="{E5F515DA-663E-AB10-9C6B-40666F6228C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8" name="원호 197">
                  <a:extLst>
                    <a:ext uri="{FF2B5EF4-FFF2-40B4-BE49-F238E27FC236}">
                      <a16:creationId xmlns:a16="http://schemas.microsoft.com/office/drawing/2014/main" id="{6678B0AB-CB21-9C25-8C37-611CEBFE4B2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E0598E1E-71CC-5C93-DF8A-5DA4FA1B9E19}"/>
                  </a:ext>
                </a:extLst>
              </p:cNvPr>
              <p:cNvGrpSpPr/>
              <p:nvPr/>
            </p:nvGrpSpPr>
            <p:grpSpPr>
              <a:xfrm>
                <a:off x="144929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0" name="타원 199">
                  <a:extLst>
                    <a:ext uri="{FF2B5EF4-FFF2-40B4-BE49-F238E27FC236}">
                      <a16:creationId xmlns:a16="http://schemas.microsoft.com/office/drawing/2014/main" id="{0811883E-E324-6E67-AC78-0BAAC977662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1" name="원호 200">
                  <a:extLst>
                    <a:ext uri="{FF2B5EF4-FFF2-40B4-BE49-F238E27FC236}">
                      <a16:creationId xmlns:a16="http://schemas.microsoft.com/office/drawing/2014/main" id="{CA82810F-922F-CE3B-AE9D-BF321DD3173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2" name="원호 201">
                  <a:extLst>
                    <a:ext uri="{FF2B5EF4-FFF2-40B4-BE49-F238E27FC236}">
                      <a16:creationId xmlns:a16="http://schemas.microsoft.com/office/drawing/2014/main" id="{ACC661D4-7055-2C45-411A-93812346B1B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3" name="그룹 202">
                <a:extLst>
                  <a:ext uri="{FF2B5EF4-FFF2-40B4-BE49-F238E27FC236}">
                    <a16:creationId xmlns:a16="http://schemas.microsoft.com/office/drawing/2014/main" id="{6FA847EC-28BB-9936-F0BC-9E39D51B1912}"/>
                  </a:ext>
                </a:extLst>
              </p:cNvPr>
              <p:cNvGrpSpPr/>
              <p:nvPr/>
            </p:nvGrpSpPr>
            <p:grpSpPr>
              <a:xfrm>
                <a:off x="167899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4" name="타원 203">
                  <a:extLst>
                    <a:ext uri="{FF2B5EF4-FFF2-40B4-BE49-F238E27FC236}">
                      <a16:creationId xmlns:a16="http://schemas.microsoft.com/office/drawing/2014/main" id="{A334C95B-E929-D267-BF9B-1CDF4718BBE2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5" name="원호 204">
                  <a:extLst>
                    <a:ext uri="{FF2B5EF4-FFF2-40B4-BE49-F238E27FC236}">
                      <a16:creationId xmlns:a16="http://schemas.microsoft.com/office/drawing/2014/main" id="{DAFDDA6A-4478-22C5-9019-5CD536B4DDB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6" name="원호 205">
                  <a:extLst>
                    <a:ext uri="{FF2B5EF4-FFF2-40B4-BE49-F238E27FC236}">
                      <a16:creationId xmlns:a16="http://schemas.microsoft.com/office/drawing/2014/main" id="{3A5BBAB4-9DB4-D64B-D381-CAD0BE7DA0B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3A3616E0-BFE8-644C-7CD6-2E6715985834}"/>
                  </a:ext>
                </a:extLst>
              </p:cNvPr>
              <p:cNvGrpSpPr/>
              <p:nvPr/>
            </p:nvGrpSpPr>
            <p:grpSpPr>
              <a:xfrm>
                <a:off x="190868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8" name="타원 207">
                  <a:extLst>
                    <a:ext uri="{FF2B5EF4-FFF2-40B4-BE49-F238E27FC236}">
                      <a16:creationId xmlns:a16="http://schemas.microsoft.com/office/drawing/2014/main" id="{178DA1B1-F189-B110-C6EA-3C717623608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9" name="원호 208">
                  <a:extLst>
                    <a:ext uri="{FF2B5EF4-FFF2-40B4-BE49-F238E27FC236}">
                      <a16:creationId xmlns:a16="http://schemas.microsoft.com/office/drawing/2014/main" id="{CAF97EF7-5816-229C-F8FD-121BCF1FBFB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0" name="원호 209">
                  <a:extLst>
                    <a:ext uri="{FF2B5EF4-FFF2-40B4-BE49-F238E27FC236}">
                      <a16:creationId xmlns:a16="http://schemas.microsoft.com/office/drawing/2014/main" id="{D6392A27-7CE2-8E4F-924B-C4DE4FEFE15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5309182F-A269-6C72-7D2F-DD5338A23DF5}"/>
                  </a:ext>
                </a:extLst>
              </p:cNvPr>
              <p:cNvGrpSpPr/>
              <p:nvPr/>
            </p:nvGrpSpPr>
            <p:grpSpPr>
              <a:xfrm>
                <a:off x="213837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2" name="타원 211">
                  <a:extLst>
                    <a:ext uri="{FF2B5EF4-FFF2-40B4-BE49-F238E27FC236}">
                      <a16:creationId xmlns:a16="http://schemas.microsoft.com/office/drawing/2014/main" id="{27C47CE4-DF8D-F0C0-D2C9-F6B80E93EDE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3" name="원호 212">
                  <a:extLst>
                    <a:ext uri="{FF2B5EF4-FFF2-40B4-BE49-F238E27FC236}">
                      <a16:creationId xmlns:a16="http://schemas.microsoft.com/office/drawing/2014/main" id="{0C624142-D9A0-B66D-44ED-933EE3BC2F5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4" name="원호 213">
                  <a:extLst>
                    <a:ext uri="{FF2B5EF4-FFF2-40B4-BE49-F238E27FC236}">
                      <a16:creationId xmlns:a16="http://schemas.microsoft.com/office/drawing/2014/main" id="{BAF11059-539C-3FFC-3EE9-A55D9AE8922E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5" name="그룹 214">
                <a:extLst>
                  <a:ext uri="{FF2B5EF4-FFF2-40B4-BE49-F238E27FC236}">
                    <a16:creationId xmlns:a16="http://schemas.microsoft.com/office/drawing/2014/main" id="{5812D3B4-687D-E8E0-518E-5DD7047AA50D}"/>
                  </a:ext>
                </a:extLst>
              </p:cNvPr>
              <p:cNvGrpSpPr/>
              <p:nvPr/>
            </p:nvGrpSpPr>
            <p:grpSpPr>
              <a:xfrm>
                <a:off x="236806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6" name="타원 215">
                  <a:extLst>
                    <a:ext uri="{FF2B5EF4-FFF2-40B4-BE49-F238E27FC236}">
                      <a16:creationId xmlns:a16="http://schemas.microsoft.com/office/drawing/2014/main" id="{1C50D579-8225-1022-839A-69FA08D5F45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7" name="원호 216">
                  <a:extLst>
                    <a:ext uri="{FF2B5EF4-FFF2-40B4-BE49-F238E27FC236}">
                      <a16:creationId xmlns:a16="http://schemas.microsoft.com/office/drawing/2014/main" id="{035DCACB-43B1-12B5-44A6-346676763FC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8" name="원호 217">
                  <a:extLst>
                    <a:ext uri="{FF2B5EF4-FFF2-40B4-BE49-F238E27FC236}">
                      <a16:creationId xmlns:a16="http://schemas.microsoft.com/office/drawing/2014/main" id="{B0263E0B-0363-1D52-8793-134666A2A92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9" name="그룹 218">
                <a:extLst>
                  <a:ext uri="{FF2B5EF4-FFF2-40B4-BE49-F238E27FC236}">
                    <a16:creationId xmlns:a16="http://schemas.microsoft.com/office/drawing/2014/main" id="{7EE26428-F8DB-CBB9-16AE-2FF1B8B0CF9B}"/>
                  </a:ext>
                </a:extLst>
              </p:cNvPr>
              <p:cNvGrpSpPr/>
              <p:nvPr/>
            </p:nvGrpSpPr>
            <p:grpSpPr>
              <a:xfrm>
                <a:off x="259776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0" name="타원 219">
                  <a:extLst>
                    <a:ext uri="{FF2B5EF4-FFF2-40B4-BE49-F238E27FC236}">
                      <a16:creationId xmlns:a16="http://schemas.microsoft.com/office/drawing/2014/main" id="{EFD365A0-C6B8-5B68-55D8-B33FBA9FC67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1" name="원호 220">
                  <a:extLst>
                    <a:ext uri="{FF2B5EF4-FFF2-40B4-BE49-F238E27FC236}">
                      <a16:creationId xmlns:a16="http://schemas.microsoft.com/office/drawing/2014/main" id="{597C6CA5-897B-CD78-4481-89A5B2572F3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2" name="원호 221">
                  <a:extLst>
                    <a:ext uri="{FF2B5EF4-FFF2-40B4-BE49-F238E27FC236}">
                      <a16:creationId xmlns:a16="http://schemas.microsoft.com/office/drawing/2014/main" id="{6D0805BF-7C58-2AC0-5159-09C31511F8AE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3" name="그룹 222">
                <a:extLst>
                  <a:ext uri="{FF2B5EF4-FFF2-40B4-BE49-F238E27FC236}">
                    <a16:creationId xmlns:a16="http://schemas.microsoft.com/office/drawing/2014/main" id="{963B9AA5-CE33-39F4-7059-39AABB352CA4}"/>
                  </a:ext>
                </a:extLst>
              </p:cNvPr>
              <p:cNvGrpSpPr/>
              <p:nvPr/>
            </p:nvGrpSpPr>
            <p:grpSpPr>
              <a:xfrm>
                <a:off x="282745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4" name="타원 223">
                  <a:extLst>
                    <a:ext uri="{FF2B5EF4-FFF2-40B4-BE49-F238E27FC236}">
                      <a16:creationId xmlns:a16="http://schemas.microsoft.com/office/drawing/2014/main" id="{D27303E7-A3CB-1956-D8B1-A10285AB23A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5" name="원호 224">
                  <a:extLst>
                    <a:ext uri="{FF2B5EF4-FFF2-40B4-BE49-F238E27FC236}">
                      <a16:creationId xmlns:a16="http://schemas.microsoft.com/office/drawing/2014/main" id="{6FF9E261-978F-75B9-E4DE-95A9FB2F6FD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6" name="원호 225">
                  <a:extLst>
                    <a:ext uri="{FF2B5EF4-FFF2-40B4-BE49-F238E27FC236}">
                      <a16:creationId xmlns:a16="http://schemas.microsoft.com/office/drawing/2014/main" id="{DC5B20B4-2E97-A356-033D-04DE8B9F731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0FEB28DB-4B0C-8E7C-930C-4D4ACB276D74}"/>
                  </a:ext>
                </a:extLst>
              </p:cNvPr>
              <p:cNvGrpSpPr/>
              <p:nvPr/>
            </p:nvGrpSpPr>
            <p:grpSpPr>
              <a:xfrm>
                <a:off x="305714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8" name="타원 227">
                  <a:extLst>
                    <a:ext uri="{FF2B5EF4-FFF2-40B4-BE49-F238E27FC236}">
                      <a16:creationId xmlns:a16="http://schemas.microsoft.com/office/drawing/2014/main" id="{68B7834F-16D3-EDDD-E541-B69725F4CFC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9" name="원호 228">
                  <a:extLst>
                    <a:ext uri="{FF2B5EF4-FFF2-40B4-BE49-F238E27FC236}">
                      <a16:creationId xmlns:a16="http://schemas.microsoft.com/office/drawing/2014/main" id="{C0E1AF28-A8F0-7749-0DC7-95B99CD4920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0" name="원호 229">
                  <a:extLst>
                    <a:ext uri="{FF2B5EF4-FFF2-40B4-BE49-F238E27FC236}">
                      <a16:creationId xmlns:a16="http://schemas.microsoft.com/office/drawing/2014/main" id="{E17D2C5A-3346-39C5-506B-64EA806FD54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1" name="그룹 230">
                <a:extLst>
                  <a:ext uri="{FF2B5EF4-FFF2-40B4-BE49-F238E27FC236}">
                    <a16:creationId xmlns:a16="http://schemas.microsoft.com/office/drawing/2014/main" id="{CD9BCA28-5CAF-BCF1-05CA-ECD5F82FAA0A}"/>
                  </a:ext>
                </a:extLst>
              </p:cNvPr>
              <p:cNvGrpSpPr/>
              <p:nvPr/>
            </p:nvGrpSpPr>
            <p:grpSpPr>
              <a:xfrm>
                <a:off x="328684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2" name="타원 231">
                  <a:extLst>
                    <a:ext uri="{FF2B5EF4-FFF2-40B4-BE49-F238E27FC236}">
                      <a16:creationId xmlns:a16="http://schemas.microsoft.com/office/drawing/2014/main" id="{14A1B082-29DA-2968-ECB6-9F5E0BC2DED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3" name="원호 232">
                  <a:extLst>
                    <a:ext uri="{FF2B5EF4-FFF2-40B4-BE49-F238E27FC236}">
                      <a16:creationId xmlns:a16="http://schemas.microsoft.com/office/drawing/2014/main" id="{7D4DF850-6766-2698-07B7-59C06DEE59E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4" name="원호 233">
                  <a:extLst>
                    <a:ext uri="{FF2B5EF4-FFF2-40B4-BE49-F238E27FC236}">
                      <a16:creationId xmlns:a16="http://schemas.microsoft.com/office/drawing/2014/main" id="{69E3EC42-2870-C768-9375-16C8266FD2A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5" name="그룹 234">
                <a:extLst>
                  <a:ext uri="{FF2B5EF4-FFF2-40B4-BE49-F238E27FC236}">
                    <a16:creationId xmlns:a16="http://schemas.microsoft.com/office/drawing/2014/main" id="{838A8C31-6425-9F11-3694-2A436B76CC65}"/>
                  </a:ext>
                </a:extLst>
              </p:cNvPr>
              <p:cNvGrpSpPr/>
              <p:nvPr/>
            </p:nvGrpSpPr>
            <p:grpSpPr>
              <a:xfrm>
                <a:off x="351653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6" name="타원 235">
                  <a:extLst>
                    <a:ext uri="{FF2B5EF4-FFF2-40B4-BE49-F238E27FC236}">
                      <a16:creationId xmlns:a16="http://schemas.microsoft.com/office/drawing/2014/main" id="{0B3C0D0E-732B-1C29-9699-75ACC3418C4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7" name="원호 236">
                  <a:extLst>
                    <a:ext uri="{FF2B5EF4-FFF2-40B4-BE49-F238E27FC236}">
                      <a16:creationId xmlns:a16="http://schemas.microsoft.com/office/drawing/2014/main" id="{B67D7B07-79B5-1D90-9C49-61FD76545E7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8" name="원호 237">
                  <a:extLst>
                    <a:ext uri="{FF2B5EF4-FFF2-40B4-BE49-F238E27FC236}">
                      <a16:creationId xmlns:a16="http://schemas.microsoft.com/office/drawing/2014/main" id="{66DAEB79-38C0-DAFD-6A05-4B74D6761D5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9" name="그룹 238">
                <a:extLst>
                  <a:ext uri="{FF2B5EF4-FFF2-40B4-BE49-F238E27FC236}">
                    <a16:creationId xmlns:a16="http://schemas.microsoft.com/office/drawing/2014/main" id="{74263341-AFC5-E7D7-FA21-F5716F09DD02}"/>
                  </a:ext>
                </a:extLst>
              </p:cNvPr>
              <p:cNvGrpSpPr/>
              <p:nvPr/>
            </p:nvGrpSpPr>
            <p:grpSpPr>
              <a:xfrm>
                <a:off x="374622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0" name="타원 239">
                  <a:extLst>
                    <a:ext uri="{FF2B5EF4-FFF2-40B4-BE49-F238E27FC236}">
                      <a16:creationId xmlns:a16="http://schemas.microsoft.com/office/drawing/2014/main" id="{BF75C5BE-E42F-722A-0C1D-5716DEC1243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1" name="원호 240">
                  <a:extLst>
                    <a:ext uri="{FF2B5EF4-FFF2-40B4-BE49-F238E27FC236}">
                      <a16:creationId xmlns:a16="http://schemas.microsoft.com/office/drawing/2014/main" id="{776EEE64-8788-D6D5-312D-5A198EE0392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2" name="원호 241">
                  <a:extLst>
                    <a:ext uri="{FF2B5EF4-FFF2-40B4-BE49-F238E27FC236}">
                      <a16:creationId xmlns:a16="http://schemas.microsoft.com/office/drawing/2014/main" id="{E0D7A674-6FB9-8326-2DAB-9270EFC5B4C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684F67B6-7799-F0DB-CD42-228C5D178979}"/>
                  </a:ext>
                </a:extLst>
              </p:cNvPr>
              <p:cNvGrpSpPr/>
              <p:nvPr/>
            </p:nvGrpSpPr>
            <p:grpSpPr>
              <a:xfrm>
                <a:off x="397592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4" name="타원 243">
                  <a:extLst>
                    <a:ext uri="{FF2B5EF4-FFF2-40B4-BE49-F238E27FC236}">
                      <a16:creationId xmlns:a16="http://schemas.microsoft.com/office/drawing/2014/main" id="{7F1CF5BC-4070-5E92-A2A0-C320307A3BB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5" name="원호 244">
                  <a:extLst>
                    <a:ext uri="{FF2B5EF4-FFF2-40B4-BE49-F238E27FC236}">
                      <a16:creationId xmlns:a16="http://schemas.microsoft.com/office/drawing/2014/main" id="{0B66EE36-B4B3-A432-A784-23198768F17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6" name="원호 245">
                  <a:extLst>
                    <a:ext uri="{FF2B5EF4-FFF2-40B4-BE49-F238E27FC236}">
                      <a16:creationId xmlns:a16="http://schemas.microsoft.com/office/drawing/2014/main" id="{26C9C05D-3051-60BC-E653-861682B1AFE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7" name="그룹 246">
                <a:extLst>
                  <a:ext uri="{FF2B5EF4-FFF2-40B4-BE49-F238E27FC236}">
                    <a16:creationId xmlns:a16="http://schemas.microsoft.com/office/drawing/2014/main" id="{121B2347-13B0-3C84-F334-6BA3DC95E9F2}"/>
                  </a:ext>
                </a:extLst>
              </p:cNvPr>
              <p:cNvGrpSpPr/>
              <p:nvPr/>
            </p:nvGrpSpPr>
            <p:grpSpPr>
              <a:xfrm>
                <a:off x="420561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8" name="타원 247">
                  <a:extLst>
                    <a:ext uri="{FF2B5EF4-FFF2-40B4-BE49-F238E27FC236}">
                      <a16:creationId xmlns:a16="http://schemas.microsoft.com/office/drawing/2014/main" id="{7F099A17-5851-605A-F518-7030583718E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9" name="원호 248">
                  <a:extLst>
                    <a:ext uri="{FF2B5EF4-FFF2-40B4-BE49-F238E27FC236}">
                      <a16:creationId xmlns:a16="http://schemas.microsoft.com/office/drawing/2014/main" id="{D412E85A-FCE2-C4F3-43AB-E7898D722C6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0" name="원호 249">
                  <a:extLst>
                    <a:ext uri="{FF2B5EF4-FFF2-40B4-BE49-F238E27FC236}">
                      <a16:creationId xmlns:a16="http://schemas.microsoft.com/office/drawing/2014/main" id="{C365F41A-B610-58D5-6C64-AF331702200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F69B5B07-9C7A-5CFE-F7F0-BA44258BF365}"/>
                  </a:ext>
                </a:extLst>
              </p:cNvPr>
              <p:cNvGrpSpPr/>
              <p:nvPr/>
            </p:nvGrpSpPr>
            <p:grpSpPr>
              <a:xfrm>
                <a:off x="443530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2" name="타원 251">
                  <a:extLst>
                    <a:ext uri="{FF2B5EF4-FFF2-40B4-BE49-F238E27FC236}">
                      <a16:creationId xmlns:a16="http://schemas.microsoft.com/office/drawing/2014/main" id="{D99C8731-BDD3-5C31-E21B-BA2BD2EA9D0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3" name="원호 252">
                  <a:extLst>
                    <a:ext uri="{FF2B5EF4-FFF2-40B4-BE49-F238E27FC236}">
                      <a16:creationId xmlns:a16="http://schemas.microsoft.com/office/drawing/2014/main" id="{B8601FEB-6744-82C7-CEE7-9552D8934D2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4" name="원호 253">
                  <a:extLst>
                    <a:ext uri="{FF2B5EF4-FFF2-40B4-BE49-F238E27FC236}">
                      <a16:creationId xmlns:a16="http://schemas.microsoft.com/office/drawing/2014/main" id="{48D10574-95A3-2573-E327-D0303457E5C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5" name="그룹 254">
                <a:extLst>
                  <a:ext uri="{FF2B5EF4-FFF2-40B4-BE49-F238E27FC236}">
                    <a16:creationId xmlns:a16="http://schemas.microsoft.com/office/drawing/2014/main" id="{A36BAA2A-6946-D807-A533-4C0739AC7DE7}"/>
                  </a:ext>
                </a:extLst>
              </p:cNvPr>
              <p:cNvGrpSpPr/>
              <p:nvPr/>
            </p:nvGrpSpPr>
            <p:grpSpPr>
              <a:xfrm>
                <a:off x="466499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6" name="타원 255">
                  <a:extLst>
                    <a:ext uri="{FF2B5EF4-FFF2-40B4-BE49-F238E27FC236}">
                      <a16:creationId xmlns:a16="http://schemas.microsoft.com/office/drawing/2014/main" id="{8A6BD52B-D8DF-37C3-6AD7-11B021B6ECA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7" name="원호 256">
                  <a:extLst>
                    <a:ext uri="{FF2B5EF4-FFF2-40B4-BE49-F238E27FC236}">
                      <a16:creationId xmlns:a16="http://schemas.microsoft.com/office/drawing/2014/main" id="{509F895A-F88B-C3BE-A6D4-F0966D1702A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8" name="원호 257">
                  <a:extLst>
                    <a:ext uri="{FF2B5EF4-FFF2-40B4-BE49-F238E27FC236}">
                      <a16:creationId xmlns:a16="http://schemas.microsoft.com/office/drawing/2014/main" id="{27DDE705-8880-1735-DA3B-554974D1D90B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9" name="그룹 258">
                <a:extLst>
                  <a:ext uri="{FF2B5EF4-FFF2-40B4-BE49-F238E27FC236}">
                    <a16:creationId xmlns:a16="http://schemas.microsoft.com/office/drawing/2014/main" id="{C80F7596-B8B1-F13A-DA57-253C74B33E1E}"/>
                  </a:ext>
                </a:extLst>
              </p:cNvPr>
              <p:cNvGrpSpPr/>
              <p:nvPr/>
            </p:nvGrpSpPr>
            <p:grpSpPr>
              <a:xfrm>
                <a:off x="489469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0" name="타원 259">
                  <a:extLst>
                    <a:ext uri="{FF2B5EF4-FFF2-40B4-BE49-F238E27FC236}">
                      <a16:creationId xmlns:a16="http://schemas.microsoft.com/office/drawing/2014/main" id="{DF577C94-18C7-FEF5-51A3-86371B23CF6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1" name="원호 260">
                  <a:extLst>
                    <a:ext uri="{FF2B5EF4-FFF2-40B4-BE49-F238E27FC236}">
                      <a16:creationId xmlns:a16="http://schemas.microsoft.com/office/drawing/2014/main" id="{58A74FED-BF6A-BB68-EDB7-133C81BEA49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2" name="원호 261">
                  <a:extLst>
                    <a:ext uri="{FF2B5EF4-FFF2-40B4-BE49-F238E27FC236}">
                      <a16:creationId xmlns:a16="http://schemas.microsoft.com/office/drawing/2014/main" id="{E0390567-1B5E-7898-5848-0302C699D46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3" name="그룹 262">
                <a:extLst>
                  <a:ext uri="{FF2B5EF4-FFF2-40B4-BE49-F238E27FC236}">
                    <a16:creationId xmlns:a16="http://schemas.microsoft.com/office/drawing/2014/main" id="{D26E48F2-FE2A-94EC-EEFB-A26321176C7F}"/>
                  </a:ext>
                </a:extLst>
              </p:cNvPr>
              <p:cNvGrpSpPr/>
              <p:nvPr/>
            </p:nvGrpSpPr>
            <p:grpSpPr>
              <a:xfrm>
                <a:off x="512438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4" name="타원 263">
                  <a:extLst>
                    <a:ext uri="{FF2B5EF4-FFF2-40B4-BE49-F238E27FC236}">
                      <a16:creationId xmlns:a16="http://schemas.microsoft.com/office/drawing/2014/main" id="{1359D13E-B95C-9810-A2DD-C573D666791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5" name="원호 264">
                  <a:extLst>
                    <a:ext uri="{FF2B5EF4-FFF2-40B4-BE49-F238E27FC236}">
                      <a16:creationId xmlns:a16="http://schemas.microsoft.com/office/drawing/2014/main" id="{6F37727F-B56C-ECEF-8A42-2D902A0C038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6" name="원호 265">
                  <a:extLst>
                    <a:ext uri="{FF2B5EF4-FFF2-40B4-BE49-F238E27FC236}">
                      <a16:creationId xmlns:a16="http://schemas.microsoft.com/office/drawing/2014/main" id="{50D90667-89C6-1DEE-F1A8-16CF202208D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7" name="그룹 266">
                <a:extLst>
                  <a:ext uri="{FF2B5EF4-FFF2-40B4-BE49-F238E27FC236}">
                    <a16:creationId xmlns:a16="http://schemas.microsoft.com/office/drawing/2014/main" id="{AEF30394-81B5-5F7A-7A9B-22D4FCAC0FCC}"/>
                  </a:ext>
                </a:extLst>
              </p:cNvPr>
              <p:cNvGrpSpPr/>
              <p:nvPr/>
            </p:nvGrpSpPr>
            <p:grpSpPr>
              <a:xfrm>
                <a:off x="535407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8" name="타원 267">
                  <a:extLst>
                    <a:ext uri="{FF2B5EF4-FFF2-40B4-BE49-F238E27FC236}">
                      <a16:creationId xmlns:a16="http://schemas.microsoft.com/office/drawing/2014/main" id="{5006CD02-9D3C-4577-DC1C-BDDC6329E3DD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9" name="원호 268">
                  <a:extLst>
                    <a:ext uri="{FF2B5EF4-FFF2-40B4-BE49-F238E27FC236}">
                      <a16:creationId xmlns:a16="http://schemas.microsoft.com/office/drawing/2014/main" id="{7BF2216D-CC66-EF34-ED81-29F305390C2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0" name="원호 269">
                  <a:extLst>
                    <a:ext uri="{FF2B5EF4-FFF2-40B4-BE49-F238E27FC236}">
                      <a16:creationId xmlns:a16="http://schemas.microsoft.com/office/drawing/2014/main" id="{0FB101BB-0C11-4EFF-6184-DC3142D47C0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2B73986D-89D1-0ED7-AB96-F37136E0967A}"/>
                  </a:ext>
                </a:extLst>
              </p:cNvPr>
              <p:cNvGrpSpPr/>
              <p:nvPr/>
            </p:nvGrpSpPr>
            <p:grpSpPr>
              <a:xfrm>
                <a:off x="558377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2" name="타원 271">
                  <a:extLst>
                    <a:ext uri="{FF2B5EF4-FFF2-40B4-BE49-F238E27FC236}">
                      <a16:creationId xmlns:a16="http://schemas.microsoft.com/office/drawing/2014/main" id="{01339B6E-CB39-AF35-C1E3-FB1159CB6BD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3" name="원호 272">
                  <a:extLst>
                    <a:ext uri="{FF2B5EF4-FFF2-40B4-BE49-F238E27FC236}">
                      <a16:creationId xmlns:a16="http://schemas.microsoft.com/office/drawing/2014/main" id="{F2916F72-27E2-9F21-3C36-069CBA87A4F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4" name="원호 273">
                  <a:extLst>
                    <a:ext uri="{FF2B5EF4-FFF2-40B4-BE49-F238E27FC236}">
                      <a16:creationId xmlns:a16="http://schemas.microsoft.com/office/drawing/2014/main" id="{9BCA1B7C-8832-42BC-56CA-54A6ED402D4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27895F31-D80C-F2F4-0BBE-E9F2FC3CC9A6}"/>
                  </a:ext>
                </a:extLst>
              </p:cNvPr>
              <p:cNvGrpSpPr/>
              <p:nvPr/>
            </p:nvGrpSpPr>
            <p:grpSpPr>
              <a:xfrm>
                <a:off x="581346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6" name="타원 275">
                  <a:extLst>
                    <a:ext uri="{FF2B5EF4-FFF2-40B4-BE49-F238E27FC236}">
                      <a16:creationId xmlns:a16="http://schemas.microsoft.com/office/drawing/2014/main" id="{1F7EE8A4-62E2-79A4-546C-E708A5F2EB0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7" name="원호 276">
                  <a:extLst>
                    <a:ext uri="{FF2B5EF4-FFF2-40B4-BE49-F238E27FC236}">
                      <a16:creationId xmlns:a16="http://schemas.microsoft.com/office/drawing/2014/main" id="{3C2CB89D-BEC9-0F5D-9E6E-4CE137F6DCD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8" name="원호 277">
                  <a:extLst>
                    <a:ext uri="{FF2B5EF4-FFF2-40B4-BE49-F238E27FC236}">
                      <a16:creationId xmlns:a16="http://schemas.microsoft.com/office/drawing/2014/main" id="{D23DE1E3-ED4E-3660-54EF-9F7D7F5CBC1B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9" name="그룹 278">
                <a:extLst>
                  <a:ext uri="{FF2B5EF4-FFF2-40B4-BE49-F238E27FC236}">
                    <a16:creationId xmlns:a16="http://schemas.microsoft.com/office/drawing/2014/main" id="{2008C922-077A-DD12-C044-E06D5B02BB20}"/>
                  </a:ext>
                </a:extLst>
              </p:cNvPr>
              <p:cNvGrpSpPr/>
              <p:nvPr/>
            </p:nvGrpSpPr>
            <p:grpSpPr>
              <a:xfrm>
                <a:off x="604315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0" name="타원 279">
                  <a:extLst>
                    <a:ext uri="{FF2B5EF4-FFF2-40B4-BE49-F238E27FC236}">
                      <a16:creationId xmlns:a16="http://schemas.microsoft.com/office/drawing/2014/main" id="{42AA6B7B-DF62-56B6-2CB5-4E519D68C29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1" name="원호 280">
                  <a:extLst>
                    <a:ext uri="{FF2B5EF4-FFF2-40B4-BE49-F238E27FC236}">
                      <a16:creationId xmlns:a16="http://schemas.microsoft.com/office/drawing/2014/main" id="{47AAC08A-A832-D06B-161F-9E97ECCAE04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2" name="원호 281">
                  <a:extLst>
                    <a:ext uri="{FF2B5EF4-FFF2-40B4-BE49-F238E27FC236}">
                      <a16:creationId xmlns:a16="http://schemas.microsoft.com/office/drawing/2014/main" id="{D1BC20A2-AC63-5684-8F9C-5FECD60E8BE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3" name="그룹 282">
                <a:extLst>
                  <a:ext uri="{FF2B5EF4-FFF2-40B4-BE49-F238E27FC236}">
                    <a16:creationId xmlns:a16="http://schemas.microsoft.com/office/drawing/2014/main" id="{DC188721-7C36-B85F-D5ED-594683A1A9DF}"/>
                  </a:ext>
                </a:extLst>
              </p:cNvPr>
              <p:cNvGrpSpPr/>
              <p:nvPr/>
            </p:nvGrpSpPr>
            <p:grpSpPr>
              <a:xfrm>
                <a:off x="627285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4" name="타원 283">
                  <a:extLst>
                    <a:ext uri="{FF2B5EF4-FFF2-40B4-BE49-F238E27FC236}">
                      <a16:creationId xmlns:a16="http://schemas.microsoft.com/office/drawing/2014/main" id="{E6CBCD96-68FD-5BF9-44F2-DB75DC15B17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5" name="원호 284">
                  <a:extLst>
                    <a:ext uri="{FF2B5EF4-FFF2-40B4-BE49-F238E27FC236}">
                      <a16:creationId xmlns:a16="http://schemas.microsoft.com/office/drawing/2014/main" id="{DBD60480-B8B6-D47E-2D34-FC281F4BF6F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6" name="원호 285">
                  <a:extLst>
                    <a:ext uri="{FF2B5EF4-FFF2-40B4-BE49-F238E27FC236}">
                      <a16:creationId xmlns:a16="http://schemas.microsoft.com/office/drawing/2014/main" id="{E5FAC3A7-BFE0-3E10-5B05-F79614AD5E1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7" name="그룹 286">
                <a:extLst>
                  <a:ext uri="{FF2B5EF4-FFF2-40B4-BE49-F238E27FC236}">
                    <a16:creationId xmlns:a16="http://schemas.microsoft.com/office/drawing/2014/main" id="{B194F799-163D-BE3F-542B-8941A0358F70}"/>
                  </a:ext>
                </a:extLst>
              </p:cNvPr>
              <p:cNvGrpSpPr/>
              <p:nvPr/>
            </p:nvGrpSpPr>
            <p:grpSpPr>
              <a:xfrm>
                <a:off x="650254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8" name="타원 287">
                  <a:extLst>
                    <a:ext uri="{FF2B5EF4-FFF2-40B4-BE49-F238E27FC236}">
                      <a16:creationId xmlns:a16="http://schemas.microsoft.com/office/drawing/2014/main" id="{51E52845-9C9B-27FB-6688-667695E40EC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9" name="원호 288">
                  <a:extLst>
                    <a:ext uri="{FF2B5EF4-FFF2-40B4-BE49-F238E27FC236}">
                      <a16:creationId xmlns:a16="http://schemas.microsoft.com/office/drawing/2014/main" id="{0E5C4BFB-BD4F-CD60-0E74-7B3A40E8F3B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0" name="원호 289">
                  <a:extLst>
                    <a:ext uri="{FF2B5EF4-FFF2-40B4-BE49-F238E27FC236}">
                      <a16:creationId xmlns:a16="http://schemas.microsoft.com/office/drawing/2014/main" id="{95D98C4D-C74B-6849-872E-229AF83153A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1" name="그룹 290">
                <a:extLst>
                  <a:ext uri="{FF2B5EF4-FFF2-40B4-BE49-F238E27FC236}">
                    <a16:creationId xmlns:a16="http://schemas.microsoft.com/office/drawing/2014/main" id="{5B331CCA-A3CC-4C12-2537-34D880F66353}"/>
                  </a:ext>
                </a:extLst>
              </p:cNvPr>
              <p:cNvGrpSpPr/>
              <p:nvPr/>
            </p:nvGrpSpPr>
            <p:grpSpPr>
              <a:xfrm>
                <a:off x="673223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2" name="타원 291">
                  <a:extLst>
                    <a:ext uri="{FF2B5EF4-FFF2-40B4-BE49-F238E27FC236}">
                      <a16:creationId xmlns:a16="http://schemas.microsoft.com/office/drawing/2014/main" id="{585C0829-56C9-DF18-4942-C6DE8BA2886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3" name="원호 292">
                  <a:extLst>
                    <a:ext uri="{FF2B5EF4-FFF2-40B4-BE49-F238E27FC236}">
                      <a16:creationId xmlns:a16="http://schemas.microsoft.com/office/drawing/2014/main" id="{99A31A8C-9303-A459-5C88-932320C3DA3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4" name="원호 293">
                  <a:extLst>
                    <a:ext uri="{FF2B5EF4-FFF2-40B4-BE49-F238E27FC236}">
                      <a16:creationId xmlns:a16="http://schemas.microsoft.com/office/drawing/2014/main" id="{74B8DE07-4E3A-F10D-B09C-608CB389A79A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5" name="그룹 294">
                <a:extLst>
                  <a:ext uri="{FF2B5EF4-FFF2-40B4-BE49-F238E27FC236}">
                    <a16:creationId xmlns:a16="http://schemas.microsoft.com/office/drawing/2014/main" id="{33105234-5524-4240-48B0-123D188E8551}"/>
                  </a:ext>
                </a:extLst>
              </p:cNvPr>
              <p:cNvGrpSpPr/>
              <p:nvPr/>
            </p:nvGrpSpPr>
            <p:grpSpPr>
              <a:xfrm>
                <a:off x="696192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6" name="타원 295">
                  <a:extLst>
                    <a:ext uri="{FF2B5EF4-FFF2-40B4-BE49-F238E27FC236}">
                      <a16:creationId xmlns:a16="http://schemas.microsoft.com/office/drawing/2014/main" id="{70D1AF60-F63A-A42C-7604-0C7D430715B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7" name="원호 296">
                  <a:extLst>
                    <a:ext uri="{FF2B5EF4-FFF2-40B4-BE49-F238E27FC236}">
                      <a16:creationId xmlns:a16="http://schemas.microsoft.com/office/drawing/2014/main" id="{6CA17036-BE24-7AE0-F7DB-2D544F88F01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8" name="원호 297">
                  <a:extLst>
                    <a:ext uri="{FF2B5EF4-FFF2-40B4-BE49-F238E27FC236}">
                      <a16:creationId xmlns:a16="http://schemas.microsoft.com/office/drawing/2014/main" id="{023062B3-7A7A-9542-8281-AE06CB327FC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9" name="그룹 298">
                <a:extLst>
                  <a:ext uri="{FF2B5EF4-FFF2-40B4-BE49-F238E27FC236}">
                    <a16:creationId xmlns:a16="http://schemas.microsoft.com/office/drawing/2014/main" id="{E5FC1972-DEFC-2B44-277E-7FC5DFEA0B7E}"/>
                  </a:ext>
                </a:extLst>
              </p:cNvPr>
              <p:cNvGrpSpPr/>
              <p:nvPr/>
            </p:nvGrpSpPr>
            <p:grpSpPr>
              <a:xfrm>
                <a:off x="719162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0" name="타원 299">
                  <a:extLst>
                    <a:ext uri="{FF2B5EF4-FFF2-40B4-BE49-F238E27FC236}">
                      <a16:creationId xmlns:a16="http://schemas.microsoft.com/office/drawing/2014/main" id="{128A28A4-163B-E950-4DC1-57FC4293D0A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1" name="원호 300">
                  <a:extLst>
                    <a:ext uri="{FF2B5EF4-FFF2-40B4-BE49-F238E27FC236}">
                      <a16:creationId xmlns:a16="http://schemas.microsoft.com/office/drawing/2014/main" id="{9234C52F-F947-0909-0242-741FE231D4D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2" name="원호 301">
                  <a:extLst>
                    <a:ext uri="{FF2B5EF4-FFF2-40B4-BE49-F238E27FC236}">
                      <a16:creationId xmlns:a16="http://schemas.microsoft.com/office/drawing/2014/main" id="{AA03440A-AB9C-DA77-B7DB-E6B183A3621A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3" name="그룹 302">
                <a:extLst>
                  <a:ext uri="{FF2B5EF4-FFF2-40B4-BE49-F238E27FC236}">
                    <a16:creationId xmlns:a16="http://schemas.microsoft.com/office/drawing/2014/main" id="{7B3485CA-7DA0-312B-BB20-F36FC7AC7271}"/>
                  </a:ext>
                </a:extLst>
              </p:cNvPr>
              <p:cNvGrpSpPr/>
              <p:nvPr/>
            </p:nvGrpSpPr>
            <p:grpSpPr>
              <a:xfrm>
                <a:off x="742131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4" name="타원 303">
                  <a:extLst>
                    <a:ext uri="{FF2B5EF4-FFF2-40B4-BE49-F238E27FC236}">
                      <a16:creationId xmlns:a16="http://schemas.microsoft.com/office/drawing/2014/main" id="{529FC148-1677-EA59-8AC0-63C917C2D3E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5" name="원호 304">
                  <a:extLst>
                    <a:ext uri="{FF2B5EF4-FFF2-40B4-BE49-F238E27FC236}">
                      <a16:creationId xmlns:a16="http://schemas.microsoft.com/office/drawing/2014/main" id="{CE389A04-9538-2ABB-6320-E9D13F56FC0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6" name="원호 305">
                  <a:extLst>
                    <a:ext uri="{FF2B5EF4-FFF2-40B4-BE49-F238E27FC236}">
                      <a16:creationId xmlns:a16="http://schemas.microsoft.com/office/drawing/2014/main" id="{258C435F-AF40-3724-EA6D-934F326A987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7" name="그룹 306">
                <a:extLst>
                  <a:ext uri="{FF2B5EF4-FFF2-40B4-BE49-F238E27FC236}">
                    <a16:creationId xmlns:a16="http://schemas.microsoft.com/office/drawing/2014/main" id="{730001AD-D43D-9CF9-897A-2FC400ED837B}"/>
                  </a:ext>
                </a:extLst>
              </p:cNvPr>
              <p:cNvGrpSpPr/>
              <p:nvPr/>
            </p:nvGrpSpPr>
            <p:grpSpPr>
              <a:xfrm>
                <a:off x="765100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8" name="타원 307">
                  <a:extLst>
                    <a:ext uri="{FF2B5EF4-FFF2-40B4-BE49-F238E27FC236}">
                      <a16:creationId xmlns:a16="http://schemas.microsoft.com/office/drawing/2014/main" id="{32B6BE27-7A1C-B136-8023-259D396B01E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9" name="원호 308">
                  <a:extLst>
                    <a:ext uri="{FF2B5EF4-FFF2-40B4-BE49-F238E27FC236}">
                      <a16:creationId xmlns:a16="http://schemas.microsoft.com/office/drawing/2014/main" id="{9DFF41AA-DBAF-570B-88F9-1F61CE809D3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0" name="원호 309">
                  <a:extLst>
                    <a:ext uri="{FF2B5EF4-FFF2-40B4-BE49-F238E27FC236}">
                      <a16:creationId xmlns:a16="http://schemas.microsoft.com/office/drawing/2014/main" id="{41A7E0E1-DFE5-06BF-63C1-767B109BE25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1" name="그룹 310">
                <a:extLst>
                  <a:ext uri="{FF2B5EF4-FFF2-40B4-BE49-F238E27FC236}">
                    <a16:creationId xmlns:a16="http://schemas.microsoft.com/office/drawing/2014/main" id="{7EDC0AFB-178F-0A7E-05CF-9F46EB54539F}"/>
                  </a:ext>
                </a:extLst>
              </p:cNvPr>
              <p:cNvGrpSpPr/>
              <p:nvPr/>
            </p:nvGrpSpPr>
            <p:grpSpPr>
              <a:xfrm>
                <a:off x="788070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2" name="타원 311">
                  <a:extLst>
                    <a:ext uri="{FF2B5EF4-FFF2-40B4-BE49-F238E27FC236}">
                      <a16:creationId xmlns:a16="http://schemas.microsoft.com/office/drawing/2014/main" id="{09FC5596-66EA-92C1-820F-47406B405A3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3" name="원호 312">
                  <a:extLst>
                    <a:ext uri="{FF2B5EF4-FFF2-40B4-BE49-F238E27FC236}">
                      <a16:creationId xmlns:a16="http://schemas.microsoft.com/office/drawing/2014/main" id="{8022B17E-DA59-4E12-E27C-BE49E8C20F4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4" name="원호 313">
                  <a:extLst>
                    <a:ext uri="{FF2B5EF4-FFF2-40B4-BE49-F238E27FC236}">
                      <a16:creationId xmlns:a16="http://schemas.microsoft.com/office/drawing/2014/main" id="{3D08DCC4-4B3E-B39A-A5B9-ABA8FF679E2B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5" name="그룹 314">
                <a:extLst>
                  <a:ext uri="{FF2B5EF4-FFF2-40B4-BE49-F238E27FC236}">
                    <a16:creationId xmlns:a16="http://schemas.microsoft.com/office/drawing/2014/main" id="{151FDA29-1706-0A94-515E-1D71B75471FE}"/>
                  </a:ext>
                </a:extLst>
              </p:cNvPr>
              <p:cNvGrpSpPr/>
              <p:nvPr/>
            </p:nvGrpSpPr>
            <p:grpSpPr>
              <a:xfrm>
                <a:off x="811039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6" name="타원 315">
                  <a:extLst>
                    <a:ext uri="{FF2B5EF4-FFF2-40B4-BE49-F238E27FC236}">
                      <a16:creationId xmlns:a16="http://schemas.microsoft.com/office/drawing/2014/main" id="{29F5A0FE-23A9-CC96-F64E-3E69FC00CC4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7" name="원호 316">
                  <a:extLst>
                    <a:ext uri="{FF2B5EF4-FFF2-40B4-BE49-F238E27FC236}">
                      <a16:creationId xmlns:a16="http://schemas.microsoft.com/office/drawing/2014/main" id="{0014F8BC-B0C6-17F9-3A48-61F652ACF01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8" name="원호 317">
                  <a:extLst>
                    <a:ext uri="{FF2B5EF4-FFF2-40B4-BE49-F238E27FC236}">
                      <a16:creationId xmlns:a16="http://schemas.microsoft.com/office/drawing/2014/main" id="{A841BEB9-62A5-C950-2F6A-AC9B4B605D2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9" name="그룹 318">
                <a:extLst>
                  <a:ext uri="{FF2B5EF4-FFF2-40B4-BE49-F238E27FC236}">
                    <a16:creationId xmlns:a16="http://schemas.microsoft.com/office/drawing/2014/main" id="{16362165-6F9D-2FCF-1D12-E085BF14D73B}"/>
                  </a:ext>
                </a:extLst>
              </p:cNvPr>
              <p:cNvGrpSpPr/>
              <p:nvPr/>
            </p:nvGrpSpPr>
            <p:grpSpPr>
              <a:xfrm>
                <a:off x="834008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0" name="타원 319">
                  <a:extLst>
                    <a:ext uri="{FF2B5EF4-FFF2-40B4-BE49-F238E27FC236}">
                      <a16:creationId xmlns:a16="http://schemas.microsoft.com/office/drawing/2014/main" id="{29825845-B62A-AD23-C919-8E7DD561E57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1" name="원호 320">
                  <a:extLst>
                    <a:ext uri="{FF2B5EF4-FFF2-40B4-BE49-F238E27FC236}">
                      <a16:creationId xmlns:a16="http://schemas.microsoft.com/office/drawing/2014/main" id="{B5757D23-5002-97B0-84E1-CE8DFA344D6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2" name="원호 321">
                  <a:extLst>
                    <a:ext uri="{FF2B5EF4-FFF2-40B4-BE49-F238E27FC236}">
                      <a16:creationId xmlns:a16="http://schemas.microsoft.com/office/drawing/2014/main" id="{882B9396-B454-5B0B-C474-2AF04C5D2BD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3" name="그룹 322">
                <a:extLst>
                  <a:ext uri="{FF2B5EF4-FFF2-40B4-BE49-F238E27FC236}">
                    <a16:creationId xmlns:a16="http://schemas.microsoft.com/office/drawing/2014/main" id="{C304B522-D706-41AC-FFE6-620CB2AB66CD}"/>
                  </a:ext>
                </a:extLst>
              </p:cNvPr>
              <p:cNvGrpSpPr/>
              <p:nvPr/>
            </p:nvGrpSpPr>
            <p:grpSpPr>
              <a:xfrm>
                <a:off x="856978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4" name="타원 323">
                  <a:extLst>
                    <a:ext uri="{FF2B5EF4-FFF2-40B4-BE49-F238E27FC236}">
                      <a16:creationId xmlns:a16="http://schemas.microsoft.com/office/drawing/2014/main" id="{D0B72AC6-5664-0DCD-F0CD-A147CC4DB43D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5" name="원호 324">
                  <a:extLst>
                    <a:ext uri="{FF2B5EF4-FFF2-40B4-BE49-F238E27FC236}">
                      <a16:creationId xmlns:a16="http://schemas.microsoft.com/office/drawing/2014/main" id="{809890C7-95BD-B9F2-85A7-37884AC9EDC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6" name="원호 325">
                  <a:extLst>
                    <a:ext uri="{FF2B5EF4-FFF2-40B4-BE49-F238E27FC236}">
                      <a16:creationId xmlns:a16="http://schemas.microsoft.com/office/drawing/2014/main" id="{0381D638-8263-6B67-F843-92842E54C87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7" name="그룹 326">
                <a:extLst>
                  <a:ext uri="{FF2B5EF4-FFF2-40B4-BE49-F238E27FC236}">
                    <a16:creationId xmlns:a16="http://schemas.microsoft.com/office/drawing/2014/main" id="{B51E7A00-E13E-4052-932D-9869D8BB2792}"/>
                  </a:ext>
                </a:extLst>
              </p:cNvPr>
              <p:cNvGrpSpPr/>
              <p:nvPr/>
            </p:nvGrpSpPr>
            <p:grpSpPr>
              <a:xfrm>
                <a:off x="879947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8" name="타원 327">
                  <a:extLst>
                    <a:ext uri="{FF2B5EF4-FFF2-40B4-BE49-F238E27FC236}">
                      <a16:creationId xmlns:a16="http://schemas.microsoft.com/office/drawing/2014/main" id="{2DFDF643-5CCF-7714-BD53-60C96EF09E8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9" name="원호 328">
                  <a:extLst>
                    <a:ext uri="{FF2B5EF4-FFF2-40B4-BE49-F238E27FC236}">
                      <a16:creationId xmlns:a16="http://schemas.microsoft.com/office/drawing/2014/main" id="{384CFEA9-4238-DE8A-39A1-27B78E52425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0" name="원호 329">
                  <a:extLst>
                    <a:ext uri="{FF2B5EF4-FFF2-40B4-BE49-F238E27FC236}">
                      <a16:creationId xmlns:a16="http://schemas.microsoft.com/office/drawing/2014/main" id="{6EC532F8-3F25-B219-A0AD-ACB0BE839E6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1" name="그룹 330">
                <a:extLst>
                  <a:ext uri="{FF2B5EF4-FFF2-40B4-BE49-F238E27FC236}">
                    <a16:creationId xmlns:a16="http://schemas.microsoft.com/office/drawing/2014/main" id="{DA133D66-187C-2165-841A-06C978002336}"/>
                  </a:ext>
                </a:extLst>
              </p:cNvPr>
              <p:cNvGrpSpPr/>
              <p:nvPr/>
            </p:nvGrpSpPr>
            <p:grpSpPr>
              <a:xfrm>
                <a:off x="902916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2" name="타원 331">
                  <a:extLst>
                    <a:ext uri="{FF2B5EF4-FFF2-40B4-BE49-F238E27FC236}">
                      <a16:creationId xmlns:a16="http://schemas.microsoft.com/office/drawing/2014/main" id="{9CBF4314-C330-EA04-AAB8-1A97B40CAA4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3" name="원호 332">
                  <a:extLst>
                    <a:ext uri="{FF2B5EF4-FFF2-40B4-BE49-F238E27FC236}">
                      <a16:creationId xmlns:a16="http://schemas.microsoft.com/office/drawing/2014/main" id="{A788E420-BF9E-2BFE-01F4-AC8AC810AD4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4" name="원호 333">
                  <a:extLst>
                    <a:ext uri="{FF2B5EF4-FFF2-40B4-BE49-F238E27FC236}">
                      <a16:creationId xmlns:a16="http://schemas.microsoft.com/office/drawing/2014/main" id="{5BE8F08B-3F10-DF69-23B5-13B1336ACCCA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5" name="그룹 334">
                <a:extLst>
                  <a:ext uri="{FF2B5EF4-FFF2-40B4-BE49-F238E27FC236}">
                    <a16:creationId xmlns:a16="http://schemas.microsoft.com/office/drawing/2014/main" id="{82E07046-BF38-2CA8-66C9-1D3B38C084F4}"/>
                  </a:ext>
                </a:extLst>
              </p:cNvPr>
              <p:cNvGrpSpPr/>
              <p:nvPr/>
            </p:nvGrpSpPr>
            <p:grpSpPr>
              <a:xfrm>
                <a:off x="925885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6" name="타원 335">
                  <a:extLst>
                    <a:ext uri="{FF2B5EF4-FFF2-40B4-BE49-F238E27FC236}">
                      <a16:creationId xmlns:a16="http://schemas.microsoft.com/office/drawing/2014/main" id="{A261E56B-AC8B-B513-96F0-8D160EFB39A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7" name="원호 336">
                  <a:extLst>
                    <a:ext uri="{FF2B5EF4-FFF2-40B4-BE49-F238E27FC236}">
                      <a16:creationId xmlns:a16="http://schemas.microsoft.com/office/drawing/2014/main" id="{31D11CD3-71B6-97A6-EAFF-19232F2F107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8" name="원호 337">
                  <a:extLst>
                    <a:ext uri="{FF2B5EF4-FFF2-40B4-BE49-F238E27FC236}">
                      <a16:creationId xmlns:a16="http://schemas.microsoft.com/office/drawing/2014/main" id="{F96835B9-5368-1FAC-8087-C2C0C721840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9" name="그룹 338">
                <a:extLst>
                  <a:ext uri="{FF2B5EF4-FFF2-40B4-BE49-F238E27FC236}">
                    <a16:creationId xmlns:a16="http://schemas.microsoft.com/office/drawing/2014/main" id="{FC067248-18E7-D6A6-8109-5C337AA2C294}"/>
                  </a:ext>
                </a:extLst>
              </p:cNvPr>
              <p:cNvGrpSpPr/>
              <p:nvPr/>
            </p:nvGrpSpPr>
            <p:grpSpPr>
              <a:xfrm>
                <a:off x="948855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0" name="타원 339">
                  <a:extLst>
                    <a:ext uri="{FF2B5EF4-FFF2-40B4-BE49-F238E27FC236}">
                      <a16:creationId xmlns:a16="http://schemas.microsoft.com/office/drawing/2014/main" id="{2568CC0F-1B78-32A0-28E7-27EDA88C1DCD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1" name="원호 340">
                  <a:extLst>
                    <a:ext uri="{FF2B5EF4-FFF2-40B4-BE49-F238E27FC236}">
                      <a16:creationId xmlns:a16="http://schemas.microsoft.com/office/drawing/2014/main" id="{FA5AE1AA-802A-AD9B-2BA6-B475AAE5F0F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2" name="원호 341">
                  <a:extLst>
                    <a:ext uri="{FF2B5EF4-FFF2-40B4-BE49-F238E27FC236}">
                      <a16:creationId xmlns:a16="http://schemas.microsoft.com/office/drawing/2014/main" id="{07A2F93B-6F72-AB9B-EAC1-22632337CE7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3" name="그룹 342">
                <a:extLst>
                  <a:ext uri="{FF2B5EF4-FFF2-40B4-BE49-F238E27FC236}">
                    <a16:creationId xmlns:a16="http://schemas.microsoft.com/office/drawing/2014/main" id="{42802279-93B1-92F9-F137-E06F499775FC}"/>
                  </a:ext>
                </a:extLst>
              </p:cNvPr>
              <p:cNvGrpSpPr/>
              <p:nvPr/>
            </p:nvGrpSpPr>
            <p:grpSpPr>
              <a:xfrm>
                <a:off x="971824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4" name="타원 343">
                  <a:extLst>
                    <a:ext uri="{FF2B5EF4-FFF2-40B4-BE49-F238E27FC236}">
                      <a16:creationId xmlns:a16="http://schemas.microsoft.com/office/drawing/2014/main" id="{A8E4BD7F-9289-0651-1D27-383112E93F5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5" name="원호 344">
                  <a:extLst>
                    <a:ext uri="{FF2B5EF4-FFF2-40B4-BE49-F238E27FC236}">
                      <a16:creationId xmlns:a16="http://schemas.microsoft.com/office/drawing/2014/main" id="{AA9C881C-A02C-9692-347C-F9E901E14F8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6" name="원호 345">
                  <a:extLst>
                    <a:ext uri="{FF2B5EF4-FFF2-40B4-BE49-F238E27FC236}">
                      <a16:creationId xmlns:a16="http://schemas.microsoft.com/office/drawing/2014/main" id="{94ADB6A9-4851-F67C-8A13-52F0E18129C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7" name="그룹 346">
                <a:extLst>
                  <a:ext uri="{FF2B5EF4-FFF2-40B4-BE49-F238E27FC236}">
                    <a16:creationId xmlns:a16="http://schemas.microsoft.com/office/drawing/2014/main" id="{FE4042FF-B81B-4F14-6A26-36EF984A82AC}"/>
                  </a:ext>
                </a:extLst>
              </p:cNvPr>
              <p:cNvGrpSpPr/>
              <p:nvPr/>
            </p:nvGrpSpPr>
            <p:grpSpPr>
              <a:xfrm>
                <a:off x="994793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8" name="타원 347">
                  <a:extLst>
                    <a:ext uri="{FF2B5EF4-FFF2-40B4-BE49-F238E27FC236}">
                      <a16:creationId xmlns:a16="http://schemas.microsoft.com/office/drawing/2014/main" id="{439F6907-5FE0-B1B8-EE97-A35092FA5D9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9" name="원호 348">
                  <a:extLst>
                    <a:ext uri="{FF2B5EF4-FFF2-40B4-BE49-F238E27FC236}">
                      <a16:creationId xmlns:a16="http://schemas.microsoft.com/office/drawing/2014/main" id="{D010E37A-D2A9-F120-C23A-A80B41EC37A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0" name="원호 349">
                  <a:extLst>
                    <a:ext uri="{FF2B5EF4-FFF2-40B4-BE49-F238E27FC236}">
                      <a16:creationId xmlns:a16="http://schemas.microsoft.com/office/drawing/2014/main" id="{0654C38E-115A-FEB7-E6B4-178AD35DD63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1" name="그룹 350">
                <a:extLst>
                  <a:ext uri="{FF2B5EF4-FFF2-40B4-BE49-F238E27FC236}">
                    <a16:creationId xmlns:a16="http://schemas.microsoft.com/office/drawing/2014/main" id="{CA1E7443-D2C6-B88A-8AB4-3F908C5399DE}"/>
                  </a:ext>
                </a:extLst>
              </p:cNvPr>
              <p:cNvGrpSpPr/>
              <p:nvPr/>
            </p:nvGrpSpPr>
            <p:grpSpPr>
              <a:xfrm>
                <a:off x="1017763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2" name="타원 351">
                  <a:extLst>
                    <a:ext uri="{FF2B5EF4-FFF2-40B4-BE49-F238E27FC236}">
                      <a16:creationId xmlns:a16="http://schemas.microsoft.com/office/drawing/2014/main" id="{46CE0992-13EE-CB80-1B81-9A469403295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3" name="원호 352">
                  <a:extLst>
                    <a:ext uri="{FF2B5EF4-FFF2-40B4-BE49-F238E27FC236}">
                      <a16:creationId xmlns:a16="http://schemas.microsoft.com/office/drawing/2014/main" id="{92D247B7-7B2C-C4DC-6821-B9260B79DFB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4" name="원호 353">
                  <a:extLst>
                    <a:ext uri="{FF2B5EF4-FFF2-40B4-BE49-F238E27FC236}">
                      <a16:creationId xmlns:a16="http://schemas.microsoft.com/office/drawing/2014/main" id="{B24D5442-9A31-8A7B-076F-A8A9E9C0B99A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5" name="그룹 354">
                <a:extLst>
                  <a:ext uri="{FF2B5EF4-FFF2-40B4-BE49-F238E27FC236}">
                    <a16:creationId xmlns:a16="http://schemas.microsoft.com/office/drawing/2014/main" id="{FBEFFAE8-9B4D-D29A-0DD7-2403A6053885}"/>
                  </a:ext>
                </a:extLst>
              </p:cNvPr>
              <p:cNvGrpSpPr/>
              <p:nvPr/>
            </p:nvGrpSpPr>
            <p:grpSpPr>
              <a:xfrm>
                <a:off x="1040732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6" name="타원 355">
                  <a:extLst>
                    <a:ext uri="{FF2B5EF4-FFF2-40B4-BE49-F238E27FC236}">
                      <a16:creationId xmlns:a16="http://schemas.microsoft.com/office/drawing/2014/main" id="{2F75E3FA-16A2-06C6-610F-8CE6A31C4B9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7" name="원호 356">
                  <a:extLst>
                    <a:ext uri="{FF2B5EF4-FFF2-40B4-BE49-F238E27FC236}">
                      <a16:creationId xmlns:a16="http://schemas.microsoft.com/office/drawing/2014/main" id="{A7D3F1E5-ACF0-B2A4-4585-BA83F7B7359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8" name="원호 357">
                  <a:extLst>
                    <a:ext uri="{FF2B5EF4-FFF2-40B4-BE49-F238E27FC236}">
                      <a16:creationId xmlns:a16="http://schemas.microsoft.com/office/drawing/2014/main" id="{20090357-E500-B8C3-86D2-0B366114202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9" name="그룹 358">
                <a:extLst>
                  <a:ext uri="{FF2B5EF4-FFF2-40B4-BE49-F238E27FC236}">
                    <a16:creationId xmlns:a16="http://schemas.microsoft.com/office/drawing/2014/main" id="{B56D7C26-36A2-99E7-94F2-91E22AEAC827}"/>
                  </a:ext>
                </a:extLst>
              </p:cNvPr>
              <p:cNvGrpSpPr/>
              <p:nvPr/>
            </p:nvGrpSpPr>
            <p:grpSpPr>
              <a:xfrm>
                <a:off x="1063701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0" name="타원 359">
                  <a:extLst>
                    <a:ext uri="{FF2B5EF4-FFF2-40B4-BE49-F238E27FC236}">
                      <a16:creationId xmlns:a16="http://schemas.microsoft.com/office/drawing/2014/main" id="{B8172C3B-C9BB-3EE8-CB14-DC7BF6DD325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1" name="원호 360">
                  <a:extLst>
                    <a:ext uri="{FF2B5EF4-FFF2-40B4-BE49-F238E27FC236}">
                      <a16:creationId xmlns:a16="http://schemas.microsoft.com/office/drawing/2014/main" id="{A6BA8ABA-0DE2-B428-6ECA-0ADFA0F3AC6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2" name="원호 361">
                  <a:extLst>
                    <a:ext uri="{FF2B5EF4-FFF2-40B4-BE49-F238E27FC236}">
                      <a16:creationId xmlns:a16="http://schemas.microsoft.com/office/drawing/2014/main" id="{0D9E8850-6520-D5A0-0EFC-DC641DCFC69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3" name="그룹 362">
                <a:extLst>
                  <a:ext uri="{FF2B5EF4-FFF2-40B4-BE49-F238E27FC236}">
                    <a16:creationId xmlns:a16="http://schemas.microsoft.com/office/drawing/2014/main" id="{E4DB6D60-6149-106D-689D-CADCFD41FCEA}"/>
                  </a:ext>
                </a:extLst>
              </p:cNvPr>
              <p:cNvGrpSpPr/>
              <p:nvPr/>
            </p:nvGrpSpPr>
            <p:grpSpPr>
              <a:xfrm>
                <a:off x="1086671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4" name="타원 363">
                  <a:extLst>
                    <a:ext uri="{FF2B5EF4-FFF2-40B4-BE49-F238E27FC236}">
                      <a16:creationId xmlns:a16="http://schemas.microsoft.com/office/drawing/2014/main" id="{CEA5DE3C-F16F-0E96-CB95-0894EE16385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5" name="원호 364">
                  <a:extLst>
                    <a:ext uri="{FF2B5EF4-FFF2-40B4-BE49-F238E27FC236}">
                      <a16:creationId xmlns:a16="http://schemas.microsoft.com/office/drawing/2014/main" id="{AB6EAD61-7B69-1760-6113-005C9287FC3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6" name="원호 365">
                  <a:extLst>
                    <a:ext uri="{FF2B5EF4-FFF2-40B4-BE49-F238E27FC236}">
                      <a16:creationId xmlns:a16="http://schemas.microsoft.com/office/drawing/2014/main" id="{6C678239-EFF1-BBC1-4F08-A9482C8B0FC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7" name="그룹 366">
                <a:extLst>
                  <a:ext uri="{FF2B5EF4-FFF2-40B4-BE49-F238E27FC236}">
                    <a16:creationId xmlns:a16="http://schemas.microsoft.com/office/drawing/2014/main" id="{89823EE3-5769-8B63-27DF-085565FE7324}"/>
                  </a:ext>
                </a:extLst>
              </p:cNvPr>
              <p:cNvGrpSpPr/>
              <p:nvPr/>
            </p:nvGrpSpPr>
            <p:grpSpPr>
              <a:xfrm>
                <a:off x="1109640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8" name="타원 367">
                  <a:extLst>
                    <a:ext uri="{FF2B5EF4-FFF2-40B4-BE49-F238E27FC236}">
                      <a16:creationId xmlns:a16="http://schemas.microsoft.com/office/drawing/2014/main" id="{CEBEE5E7-66C4-C670-EA1C-49EA0FD248B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9" name="원호 368">
                  <a:extLst>
                    <a:ext uri="{FF2B5EF4-FFF2-40B4-BE49-F238E27FC236}">
                      <a16:creationId xmlns:a16="http://schemas.microsoft.com/office/drawing/2014/main" id="{CF4C1071-8490-DC07-E1EA-AEA0A31462E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0" name="원호 369">
                  <a:extLst>
                    <a:ext uri="{FF2B5EF4-FFF2-40B4-BE49-F238E27FC236}">
                      <a16:creationId xmlns:a16="http://schemas.microsoft.com/office/drawing/2014/main" id="{E7438C5E-EB44-7DC4-3DA3-41546B96324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1" name="그룹 370">
                <a:extLst>
                  <a:ext uri="{FF2B5EF4-FFF2-40B4-BE49-F238E27FC236}">
                    <a16:creationId xmlns:a16="http://schemas.microsoft.com/office/drawing/2014/main" id="{D27D989F-2C53-315A-017E-EC394BC28602}"/>
                  </a:ext>
                </a:extLst>
              </p:cNvPr>
              <p:cNvGrpSpPr/>
              <p:nvPr/>
            </p:nvGrpSpPr>
            <p:grpSpPr>
              <a:xfrm>
                <a:off x="1132609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2" name="타원 371">
                  <a:extLst>
                    <a:ext uri="{FF2B5EF4-FFF2-40B4-BE49-F238E27FC236}">
                      <a16:creationId xmlns:a16="http://schemas.microsoft.com/office/drawing/2014/main" id="{03738914-6585-66A8-D047-0B03EEABB28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3" name="원호 372">
                  <a:extLst>
                    <a:ext uri="{FF2B5EF4-FFF2-40B4-BE49-F238E27FC236}">
                      <a16:creationId xmlns:a16="http://schemas.microsoft.com/office/drawing/2014/main" id="{E5EEE59F-0476-9899-2483-BA4D8C39B80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4" name="원호 373">
                  <a:extLst>
                    <a:ext uri="{FF2B5EF4-FFF2-40B4-BE49-F238E27FC236}">
                      <a16:creationId xmlns:a16="http://schemas.microsoft.com/office/drawing/2014/main" id="{91005A14-D8B1-ED1C-7CE2-D85F2512351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5" name="그룹 374">
                <a:extLst>
                  <a:ext uri="{FF2B5EF4-FFF2-40B4-BE49-F238E27FC236}">
                    <a16:creationId xmlns:a16="http://schemas.microsoft.com/office/drawing/2014/main" id="{FEFE359D-C114-A979-870B-D971EEAEEDE6}"/>
                  </a:ext>
                </a:extLst>
              </p:cNvPr>
              <p:cNvGrpSpPr/>
              <p:nvPr/>
            </p:nvGrpSpPr>
            <p:grpSpPr>
              <a:xfrm>
                <a:off x="1155578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6" name="타원 375">
                  <a:extLst>
                    <a:ext uri="{FF2B5EF4-FFF2-40B4-BE49-F238E27FC236}">
                      <a16:creationId xmlns:a16="http://schemas.microsoft.com/office/drawing/2014/main" id="{F8D7A057-D81F-3B12-F19C-78894136149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7" name="원호 376">
                  <a:extLst>
                    <a:ext uri="{FF2B5EF4-FFF2-40B4-BE49-F238E27FC236}">
                      <a16:creationId xmlns:a16="http://schemas.microsoft.com/office/drawing/2014/main" id="{2E215794-866F-5B8D-0721-1787E12D751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8" name="원호 377">
                  <a:extLst>
                    <a:ext uri="{FF2B5EF4-FFF2-40B4-BE49-F238E27FC236}">
                      <a16:creationId xmlns:a16="http://schemas.microsoft.com/office/drawing/2014/main" id="{A5C1E209-5F7C-9D91-0DA1-7E4FFB48A16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9" name="그룹 378">
                <a:extLst>
                  <a:ext uri="{FF2B5EF4-FFF2-40B4-BE49-F238E27FC236}">
                    <a16:creationId xmlns:a16="http://schemas.microsoft.com/office/drawing/2014/main" id="{5109FCD7-C6EF-2921-4A16-647AB0A846BE}"/>
                  </a:ext>
                </a:extLst>
              </p:cNvPr>
              <p:cNvGrpSpPr/>
              <p:nvPr/>
            </p:nvGrpSpPr>
            <p:grpSpPr>
              <a:xfrm>
                <a:off x="1178548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80" name="타원 379">
                  <a:extLst>
                    <a:ext uri="{FF2B5EF4-FFF2-40B4-BE49-F238E27FC236}">
                      <a16:creationId xmlns:a16="http://schemas.microsoft.com/office/drawing/2014/main" id="{3E46FF51-300A-1C11-3770-7EBAC7557E7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1" name="원호 380">
                  <a:extLst>
                    <a:ext uri="{FF2B5EF4-FFF2-40B4-BE49-F238E27FC236}">
                      <a16:creationId xmlns:a16="http://schemas.microsoft.com/office/drawing/2014/main" id="{5CD007F7-8842-C8AC-467F-A703C1788B0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2" name="원호 381">
                  <a:extLst>
                    <a:ext uri="{FF2B5EF4-FFF2-40B4-BE49-F238E27FC236}">
                      <a16:creationId xmlns:a16="http://schemas.microsoft.com/office/drawing/2014/main" id="{ADE3D0C3-10EE-B668-7981-B21241A3A31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</p:grpSp>
      <p:sp>
        <p:nvSpPr>
          <p:cNvPr id="7" name="사각형: 잘린 한쪽 모서리 7">
            <a:extLst>
              <a:ext uri="{FF2B5EF4-FFF2-40B4-BE49-F238E27FC236}">
                <a16:creationId xmlns:a16="http://schemas.microsoft.com/office/drawing/2014/main" id="{700A7EDD-2235-7CA4-7ADD-24A42CF641DD}"/>
              </a:ext>
            </a:extLst>
          </p:cNvPr>
          <p:cNvSpPr/>
          <p:nvPr/>
        </p:nvSpPr>
        <p:spPr>
          <a:xfrm flipH="1">
            <a:off x="396988" y="640837"/>
            <a:ext cx="1180961" cy="235463"/>
          </a:xfrm>
          <a:prstGeom prst="roundRect">
            <a:avLst>
              <a:gd name="adj" fmla="val 50000"/>
            </a:avLst>
          </a:prstGeom>
          <a:solidFill>
            <a:srgbClr val="E96908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설계</a:t>
            </a:r>
          </a:p>
        </p:txBody>
      </p:sp>
      <p:sp>
        <p:nvSpPr>
          <p:cNvPr id="412" name="TextBox 411">
            <a:extLst>
              <a:ext uri="{FF2B5EF4-FFF2-40B4-BE49-F238E27FC236}">
                <a16:creationId xmlns:a16="http://schemas.microsoft.com/office/drawing/2014/main" id="{EE4B7BDA-33BE-45FE-8CD3-F7AB13868892}"/>
              </a:ext>
            </a:extLst>
          </p:cNvPr>
          <p:cNvSpPr txBox="1"/>
          <p:nvPr/>
        </p:nvSpPr>
        <p:spPr>
          <a:xfrm>
            <a:off x="2429062" y="995772"/>
            <a:ext cx="6159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화면 설계서</a:t>
            </a:r>
            <a:endParaRPr lang="ko-KR" altLang="en-US" dirty="0"/>
          </a:p>
        </p:txBody>
      </p:sp>
      <p:grpSp>
        <p:nvGrpSpPr>
          <p:cNvPr id="413" name="Group 58">
            <a:extLst>
              <a:ext uri="{FF2B5EF4-FFF2-40B4-BE49-F238E27FC236}">
                <a16:creationId xmlns:a16="http://schemas.microsoft.com/office/drawing/2014/main" id="{DCDC0A43-EA27-289F-FE8D-3644373C358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628886" y="968689"/>
            <a:ext cx="648399" cy="797989"/>
            <a:chOff x="6133" y="1070"/>
            <a:chExt cx="1218" cy="1499"/>
          </a:xfrm>
        </p:grpSpPr>
        <p:sp>
          <p:nvSpPr>
            <p:cNvPr id="414" name="Freeform 59">
              <a:extLst>
                <a:ext uri="{FF2B5EF4-FFF2-40B4-BE49-F238E27FC236}">
                  <a16:creationId xmlns:a16="http://schemas.microsoft.com/office/drawing/2014/main" id="{C4852D01-5A1B-3B5C-47C1-963C4AF069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6" y="1093"/>
              <a:ext cx="1172" cy="1453"/>
            </a:xfrm>
            <a:custGeom>
              <a:avLst/>
              <a:gdLst>
                <a:gd name="T0" fmla="*/ 6326 w 7029"/>
                <a:gd name="T1" fmla="*/ 0 h 8715"/>
                <a:gd name="T2" fmla="*/ 2095 w 7029"/>
                <a:gd name="T3" fmla="*/ 0 h 8715"/>
                <a:gd name="T4" fmla="*/ 0 w 7029"/>
                <a:gd name="T5" fmla="*/ 2095 h 8715"/>
                <a:gd name="T6" fmla="*/ 0 w 7029"/>
                <a:gd name="T7" fmla="*/ 8012 h 8715"/>
                <a:gd name="T8" fmla="*/ 1 w 7029"/>
                <a:gd name="T9" fmla="*/ 8049 h 8715"/>
                <a:gd name="T10" fmla="*/ 9 w 7029"/>
                <a:gd name="T11" fmla="*/ 8120 h 8715"/>
                <a:gd name="T12" fmla="*/ 22 w 7029"/>
                <a:gd name="T13" fmla="*/ 8190 h 8715"/>
                <a:gd name="T14" fmla="*/ 42 w 7029"/>
                <a:gd name="T15" fmla="*/ 8256 h 8715"/>
                <a:gd name="T16" fmla="*/ 69 w 7029"/>
                <a:gd name="T17" fmla="*/ 8320 h 8715"/>
                <a:gd name="T18" fmla="*/ 100 w 7029"/>
                <a:gd name="T19" fmla="*/ 8379 h 8715"/>
                <a:gd name="T20" fmla="*/ 138 w 7029"/>
                <a:gd name="T21" fmla="*/ 8436 h 8715"/>
                <a:gd name="T22" fmla="*/ 182 w 7029"/>
                <a:gd name="T23" fmla="*/ 8487 h 8715"/>
                <a:gd name="T24" fmla="*/ 229 w 7029"/>
                <a:gd name="T25" fmla="*/ 8535 h 8715"/>
                <a:gd name="T26" fmla="*/ 281 w 7029"/>
                <a:gd name="T27" fmla="*/ 8577 h 8715"/>
                <a:gd name="T28" fmla="*/ 337 w 7029"/>
                <a:gd name="T29" fmla="*/ 8615 h 8715"/>
                <a:gd name="T30" fmla="*/ 397 w 7029"/>
                <a:gd name="T31" fmla="*/ 8646 h 8715"/>
                <a:gd name="T32" fmla="*/ 460 w 7029"/>
                <a:gd name="T33" fmla="*/ 8673 h 8715"/>
                <a:gd name="T34" fmla="*/ 526 w 7029"/>
                <a:gd name="T35" fmla="*/ 8694 h 8715"/>
                <a:gd name="T36" fmla="*/ 595 w 7029"/>
                <a:gd name="T37" fmla="*/ 8707 h 8715"/>
                <a:gd name="T38" fmla="*/ 666 w 7029"/>
                <a:gd name="T39" fmla="*/ 8714 h 8715"/>
                <a:gd name="T40" fmla="*/ 703 w 7029"/>
                <a:gd name="T41" fmla="*/ 8715 h 8715"/>
                <a:gd name="T42" fmla="*/ 6326 w 7029"/>
                <a:gd name="T43" fmla="*/ 8715 h 8715"/>
                <a:gd name="T44" fmla="*/ 6363 w 7029"/>
                <a:gd name="T45" fmla="*/ 8714 h 8715"/>
                <a:gd name="T46" fmla="*/ 6434 w 7029"/>
                <a:gd name="T47" fmla="*/ 8707 h 8715"/>
                <a:gd name="T48" fmla="*/ 6504 w 7029"/>
                <a:gd name="T49" fmla="*/ 8694 h 8715"/>
                <a:gd name="T50" fmla="*/ 6570 w 7029"/>
                <a:gd name="T51" fmla="*/ 8673 h 8715"/>
                <a:gd name="T52" fmla="*/ 6633 w 7029"/>
                <a:gd name="T53" fmla="*/ 8646 h 8715"/>
                <a:gd name="T54" fmla="*/ 6693 w 7029"/>
                <a:gd name="T55" fmla="*/ 8615 h 8715"/>
                <a:gd name="T56" fmla="*/ 6749 w 7029"/>
                <a:gd name="T57" fmla="*/ 8577 h 8715"/>
                <a:gd name="T58" fmla="*/ 6801 w 7029"/>
                <a:gd name="T59" fmla="*/ 8535 h 8715"/>
                <a:gd name="T60" fmla="*/ 6849 w 7029"/>
                <a:gd name="T61" fmla="*/ 8487 h 8715"/>
                <a:gd name="T62" fmla="*/ 6891 w 7029"/>
                <a:gd name="T63" fmla="*/ 8436 h 8715"/>
                <a:gd name="T64" fmla="*/ 6929 w 7029"/>
                <a:gd name="T65" fmla="*/ 8379 h 8715"/>
                <a:gd name="T66" fmla="*/ 6960 w 7029"/>
                <a:gd name="T67" fmla="*/ 8320 h 8715"/>
                <a:gd name="T68" fmla="*/ 6987 w 7029"/>
                <a:gd name="T69" fmla="*/ 8256 h 8715"/>
                <a:gd name="T70" fmla="*/ 7008 w 7029"/>
                <a:gd name="T71" fmla="*/ 8190 h 8715"/>
                <a:gd name="T72" fmla="*/ 7021 w 7029"/>
                <a:gd name="T73" fmla="*/ 8120 h 8715"/>
                <a:gd name="T74" fmla="*/ 7028 w 7029"/>
                <a:gd name="T75" fmla="*/ 8049 h 8715"/>
                <a:gd name="T76" fmla="*/ 7029 w 7029"/>
                <a:gd name="T77" fmla="*/ 8012 h 8715"/>
                <a:gd name="T78" fmla="*/ 7029 w 7029"/>
                <a:gd name="T79" fmla="*/ 703 h 8715"/>
                <a:gd name="T80" fmla="*/ 7028 w 7029"/>
                <a:gd name="T81" fmla="*/ 666 h 8715"/>
                <a:gd name="T82" fmla="*/ 7021 w 7029"/>
                <a:gd name="T83" fmla="*/ 595 h 8715"/>
                <a:gd name="T84" fmla="*/ 7008 w 7029"/>
                <a:gd name="T85" fmla="*/ 526 h 8715"/>
                <a:gd name="T86" fmla="*/ 6987 w 7029"/>
                <a:gd name="T87" fmla="*/ 460 h 8715"/>
                <a:gd name="T88" fmla="*/ 6960 w 7029"/>
                <a:gd name="T89" fmla="*/ 397 h 8715"/>
                <a:gd name="T90" fmla="*/ 6929 w 7029"/>
                <a:gd name="T91" fmla="*/ 336 h 8715"/>
                <a:gd name="T92" fmla="*/ 6891 w 7029"/>
                <a:gd name="T93" fmla="*/ 281 h 8715"/>
                <a:gd name="T94" fmla="*/ 6849 w 7029"/>
                <a:gd name="T95" fmla="*/ 229 h 8715"/>
                <a:gd name="T96" fmla="*/ 6801 w 7029"/>
                <a:gd name="T97" fmla="*/ 182 h 8715"/>
                <a:gd name="T98" fmla="*/ 6749 w 7029"/>
                <a:gd name="T99" fmla="*/ 138 h 8715"/>
                <a:gd name="T100" fmla="*/ 6693 w 7029"/>
                <a:gd name="T101" fmla="*/ 100 h 8715"/>
                <a:gd name="T102" fmla="*/ 6633 w 7029"/>
                <a:gd name="T103" fmla="*/ 69 h 8715"/>
                <a:gd name="T104" fmla="*/ 6570 w 7029"/>
                <a:gd name="T105" fmla="*/ 42 h 8715"/>
                <a:gd name="T106" fmla="*/ 6504 w 7029"/>
                <a:gd name="T107" fmla="*/ 22 h 8715"/>
                <a:gd name="T108" fmla="*/ 6434 w 7029"/>
                <a:gd name="T109" fmla="*/ 9 h 8715"/>
                <a:gd name="T110" fmla="*/ 6363 w 7029"/>
                <a:gd name="T111" fmla="*/ 1 h 8715"/>
                <a:gd name="T112" fmla="*/ 6326 w 7029"/>
                <a:gd name="T113" fmla="*/ 0 h 8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029" h="8715">
                  <a:moveTo>
                    <a:pt x="6326" y="0"/>
                  </a:moveTo>
                  <a:lnTo>
                    <a:pt x="2095" y="0"/>
                  </a:lnTo>
                  <a:lnTo>
                    <a:pt x="0" y="2095"/>
                  </a:lnTo>
                  <a:lnTo>
                    <a:pt x="0" y="8012"/>
                  </a:lnTo>
                  <a:lnTo>
                    <a:pt x="1" y="8049"/>
                  </a:lnTo>
                  <a:lnTo>
                    <a:pt x="9" y="8120"/>
                  </a:lnTo>
                  <a:lnTo>
                    <a:pt x="22" y="8190"/>
                  </a:lnTo>
                  <a:lnTo>
                    <a:pt x="42" y="8256"/>
                  </a:lnTo>
                  <a:lnTo>
                    <a:pt x="69" y="8320"/>
                  </a:lnTo>
                  <a:lnTo>
                    <a:pt x="100" y="8379"/>
                  </a:lnTo>
                  <a:lnTo>
                    <a:pt x="138" y="8436"/>
                  </a:lnTo>
                  <a:lnTo>
                    <a:pt x="182" y="8487"/>
                  </a:lnTo>
                  <a:lnTo>
                    <a:pt x="229" y="8535"/>
                  </a:lnTo>
                  <a:lnTo>
                    <a:pt x="281" y="8577"/>
                  </a:lnTo>
                  <a:lnTo>
                    <a:pt x="337" y="8615"/>
                  </a:lnTo>
                  <a:lnTo>
                    <a:pt x="397" y="8646"/>
                  </a:lnTo>
                  <a:lnTo>
                    <a:pt x="460" y="8673"/>
                  </a:lnTo>
                  <a:lnTo>
                    <a:pt x="526" y="8694"/>
                  </a:lnTo>
                  <a:lnTo>
                    <a:pt x="595" y="8707"/>
                  </a:lnTo>
                  <a:lnTo>
                    <a:pt x="666" y="8714"/>
                  </a:lnTo>
                  <a:lnTo>
                    <a:pt x="703" y="8715"/>
                  </a:lnTo>
                  <a:lnTo>
                    <a:pt x="6326" y="8715"/>
                  </a:lnTo>
                  <a:lnTo>
                    <a:pt x="6363" y="8714"/>
                  </a:lnTo>
                  <a:lnTo>
                    <a:pt x="6434" y="8707"/>
                  </a:lnTo>
                  <a:lnTo>
                    <a:pt x="6504" y="8694"/>
                  </a:lnTo>
                  <a:lnTo>
                    <a:pt x="6570" y="8673"/>
                  </a:lnTo>
                  <a:lnTo>
                    <a:pt x="6633" y="8646"/>
                  </a:lnTo>
                  <a:lnTo>
                    <a:pt x="6693" y="8615"/>
                  </a:lnTo>
                  <a:lnTo>
                    <a:pt x="6749" y="8577"/>
                  </a:lnTo>
                  <a:lnTo>
                    <a:pt x="6801" y="8535"/>
                  </a:lnTo>
                  <a:lnTo>
                    <a:pt x="6849" y="8487"/>
                  </a:lnTo>
                  <a:lnTo>
                    <a:pt x="6891" y="8436"/>
                  </a:lnTo>
                  <a:lnTo>
                    <a:pt x="6929" y="8379"/>
                  </a:lnTo>
                  <a:lnTo>
                    <a:pt x="6960" y="8320"/>
                  </a:lnTo>
                  <a:lnTo>
                    <a:pt x="6987" y="8256"/>
                  </a:lnTo>
                  <a:lnTo>
                    <a:pt x="7008" y="8190"/>
                  </a:lnTo>
                  <a:lnTo>
                    <a:pt x="7021" y="8120"/>
                  </a:lnTo>
                  <a:lnTo>
                    <a:pt x="7028" y="8049"/>
                  </a:lnTo>
                  <a:lnTo>
                    <a:pt x="7029" y="8012"/>
                  </a:lnTo>
                  <a:lnTo>
                    <a:pt x="7029" y="703"/>
                  </a:lnTo>
                  <a:lnTo>
                    <a:pt x="7028" y="666"/>
                  </a:lnTo>
                  <a:lnTo>
                    <a:pt x="7021" y="595"/>
                  </a:lnTo>
                  <a:lnTo>
                    <a:pt x="7008" y="526"/>
                  </a:lnTo>
                  <a:lnTo>
                    <a:pt x="6987" y="460"/>
                  </a:lnTo>
                  <a:lnTo>
                    <a:pt x="6960" y="397"/>
                  </a:lnTo>
                  <a:lnTo>
                    <a:pt x="6929" y="336"/>
                  </a:lnTo>
                  <a:lnTo>
                    <a:pt x="6891" y="281"/>
                  </a:lnTo>
                  <a:lnTo>
                    <a:pt x="6849" y="229"/>
                  </a:lnTo>
                  <a:lnTo>
                    <a:pt x="6801" y="182"/>
                  </a:lnTo>
                  <a:lnTo>
                    <a:pt x="6749" y="138"/>
                  </a:lnTo>
                  <a:lnTo>
                    <a:pt x="6693" y="100"/>
                  </a:lnTo>
                  <a:lnTo>
                    <a:pt x="6633" y="69"/>
                  </a:lnTo>
                  <a:lnTo>
                    <a:pt x="6570" y="42"/>
                  </a:lnTo>
                  <a:lnTo>
                    <a:pt x="6504" y="22"/>
                  </a:lnTo>
                  <a:lnTo>
                    <a:pt x="6434" y="9"/>
                  </a:lnTo>
                  <a:lnTo>
                    <a:pt x="6363" y="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5" name="Freeform 60">
              <a:extLst>
                <a:ext uri="{FF2B5EF4-FFF2-40B4-BE49-F238E27FC236}">
                  <a16:creationId xmlns:a16="http://schemas.microsoft.com/office/drawing/2014/main" id="{9E3EE661-273A-F02E-1D52-82CF21577B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3" y="1070"/>
              <a:ext cx="1218" cy="1499"/>
            </a:xfrm>
            <a:custGeom>
              <a:avLst/>
              <a:gdLst>
                <a:gd name="T0" fmla="*/ 281 w 7309"/>
                <a:gd name="T1" fmla="*/ 8152 h 8995"/>
                <a:gd name="T2" fmla="*/ 288 w 7309"/>
                <a:gd name="T3" fmla="*/ 8237 h 8995"/>
                <a:gd name="T4" fmla="*/ 315 w 7309"/>
                <a:gd name="T5" fmla="*/ 8345 h 8995"/>
                <a:gd name="T6" fmla="*/ 363 w 7309"/>
                <a:gd name="T7" fmla="*/ 8443 h 8995"/>
                <a:gd name="T8" fmla="*/ 427 w 7309"/>
                <a:gd name="T9" fmla="*/ 8530 h 8995"/>
                <a:gd name="T10" fmla="*/ 507 w 7309"/>
                <a:gd name="T11" fmla="*/ 8603 h 8995"/>
                <a:gd name="T12" fmla="*/ 600 w 7309"/>
                <a:gd name="T13" fmla="*/ 8659 h 8995"/>
                <a:gd name="T14" fmla="*/ 703 w 7309"/>
                <a:gd name="T15" fmla="*/ 8697 h 8995"/>
                <a:gd name="T16" fmla="*/ 815 w 7309"/>
                <a:gd name="T17" fmla="*/ 8714 h 8995"/>
                <a:gd name="T18" fmla="*/ 6466 w 7309"/>
                <a:gd name="T19" fmla="*/ 8715 h 8995"/>
                <a:gd name="T20" fmla="*/ 6551 w 7309"/>
                <a:gd name="T21" fmla="*/ 8708 h 8995"/>
                <a:gd name="T22" fmla="*/ 6659 w 7309"/>
                <a:gd name="T23" fmla="*/ 8680 h 8995"/>
                <a:gd name="T24" fmla="*/ 6757 w 7309"/>
                <a:gd name="T25" fmla="*/ 8632 h 8995"/>
                <a:gd name="T26" fmla="*/ 6844 w 7309"/>
                <a:gd name="T27" fmla="*/ 8568 h 8995"/>
                <a:gd name="T28" fmla="*/ 6917 w 7309"/>
                <a:gd name="T29" fmla="*/ 8488 h 8995"/>
                <a:gd name="T30" fmla="*/ 6973 w 7309"/>
                <a:gd name="T31" fmla="*/ 8395 h 8995"/>
                <a:gd name="T32" fmla="*/ 7011 w 7309"/>
                <a:gd name="T33" fmla="*/ 8292 h 8995"/>
                <a:gd name="T34" fmla="*/ 7028 w 7309"/>
                <a:gd name="T35" fmla="*/ 8181 h 8995"/>
                <a:gd name="T36" fmla="*/ 7029 w 7309"/>
                <a:gd name="T37" fmla="*/ 843 h 8995"/>
                <a:gd name="T38" fmla="*/ 7022 w 7309"/>
                <a:gd name="T39" fmla="*/ 758 h 8995"/>
                <a:gd name="T40" fmla="*/ 6994 w 7309"/>
                <a:gd name="T41" fmla="*/ 650 h 8995"/>
                <a:gd name="T42" fmla="*/ 6946 w 7309"/>
                <a:gd name="T43" fmla="*/ 552 h 8995"/>
                <a:gd name="T44" fmla="*/ 6882 w 7309"/>
                <a:gd name="T45" fmla="*/ 466 h 8995"/>
                <a:gd name="T46" fmla="*/ 6802 w 7309"/>
                <a:gd name="T47" fmla="*/ 393 h 8995"/>
                <a:gd name="T48" fmla="*/ 6709 w 7309"/>
                <a:gd name="T49" fmla="*/ 336 h 8995"/>
                <a:gd name="T50" fmla="*/ 6606 w 7309"/>
                <a:gd name="T51" fmla="*/ 298 h 8995"/>
                <a:gd name="T52" fmla="*/ 6495 w 7309"/>
                <a:gd name="T53" fmla="*/ 281 h 8995"/>
                <a:gd name="T54" fmla="*/ 2291 w 7309"/>
                <a:gd name="T55" fmla="*/ 281 h 8995"/>
                <a:gd name="T56" fmla="*/ 6466 w 7309"/>
                <a:gd name="T57" fmla="*/ 8995 h 8995"/>
                <a:gd name="T58" fmla="*/ 800 w 7309"/>
                <a:gd name="T59" fmla="*/ 8995 h 8995"/>
                <a:gd name="T60" fmla="*/ 634 w 7309"/>
                <a:gd name="T61" fmla="*/ 8969 h 8995"/>
                <a:gd name="T62" fmla="*/ 479 w 7309"/>
                <a:gd name="T63" fmla="*/ 8912 h 8995"/>
                <a:gd name="T64" fmla="*/ 339 w 7309"/>
                <a:gd name="T65" fmla="*/ 8827 h 8995"/>
                <a:gd name="T66" fmla="*/ 219 w 7309"/>
                <a:gd name="T67" fmla="*/ 8719 h 8995"/>
                <a:gd name="T68" fmla="*/ 122 w 7309"/>
                <a:gd name="T69" fmla="*/ 8589 h 8995"/>
                <a:gd name="T70" fmla="*/ 51 w 7309"/>
                <a:gd name="T71" fmla="*/ 8442 h 8995"/>
                <a:gd name="T72" fmla="*/ 9 w 7309"/>
                <a:gd name="T73" fmla="*/ 8280 h 8995"/>
                <a:gd name="T74" fmla="*/ 0 w 7309"/>
                <a:gd name="T75" fmla="*/ 8152 h 8995"/>
                <a:gd name="T76" fmla="*/ 2164 w 7309"/>
                <a:gd name="T77" fmla="*/ 0 h 8995"/>
                <a:gd name="T78" fmla="*/ 6509 w 7309"/>
                <a:gd name="T79" fmla="*/ 1 h 8995"/>
                <a:gd name="T80" fmla="*/ 6677 w 7309"/>
                <a:gd name="T81" fmla="*/ 26 h 8995"/>
                <a:gd name="T82" fmla="*/ 6831 w 7309"/>
                <a:gd name="T83" fmla="*/ 83 h 8995"/>
                <a:gd name="T84" fmla="*/ 6970 w 7309"/>
                <a:gd name="T85" fmla="*/ 168 h 8995"/>
                <a:gd name="T86" fmla="*/ 7090 w 7309"/>
                <a:gd name="T87" fmla="*/ 277 h 8995"/>
                <a:gd name="T88" fmla="*/ 7187 w 7309"/>
                <a:gd name="T89" fmla="*/ 407 h 8995"/>
                <a:gd name="T90" fmla="*/ 7258 w 7309"/>
                <a:gd name="T91" fmla="*/ 554 h 8995"/>
                <a:gd name="T92" fmla="*/ 7300 w 7309"/>
                <a:gd name="T93" fmla="*/ 715 h 8995"/>
                <a:gd name="T94" fmla="*/ 7309 w 7309"/>
                <a:gd name="T95" fmla="*/ 843 h 8995"/>
                <a:gd name="T96" fmla="*/ 7309 w 7309"/>
                <a:gd name="T97" fmla="*/ 8195 h 8995"/>
                <a:gd name="T98" fmla="*/ 7283 w 7309"/>
                <a:gd name="T99" fmla="*/ 8363 h 8995"/>
                <a:gd name="T100" fmla="*/ 7226 w 7309"/>
                <a:gd name="T101" fmla="*/ 8518 h 8995"/>
                <a:gd name="T102" fmla="*/ 7141 w 7309"/>
                <a:gd name="T103" fmla="*/ 8656 h 8995"/>
                <a:gd name="T104" fmla="*/ 7033 w 7309"/>
                <a:gd name="T105" fmla="*/ 8776 h 8995"/>
                <a:gd name="T106" fmla="*/ 6903 w 7309"/>
                <a:gd name="T107" fmla="*/ 8873 h 8995"/>
                <a:gd name="T108" fmla="*/ 6756 w 7309"/>
                <a:gd name="T109" fmla="*/ 8944 h 8995"/>
                <a:gd name="T110" fmla="*/ 6594 w 7309"/>
                <a:gd name="T111" fmla="*/ 8986 h 8995"/>
                <a:gd name="T112" fmla="*/ 6466 w 7309"/>
                <a:gd name="T113" fmla="*/ 8995 h 89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309" h="8995">
                  <a:moveTo>
                    <a:pt x="281" y="2291"/>
                  </a:moveTo>
                  <a:lnTo>
                    <a:pt x="281" y="8152"/>
                  </a:lnTo>
                  <a:lnTo>
                    <a:pt x="281" y="8181"/>
                  </a:lnTo>
                  <a:lnTo>
                    <a:pt x="288" y="8237"/>
                  </a:lnTo>
                  <a:lnTo>
                    <a:pt x="298" y="8292"/>
                  </a:lnTo>
                  <a:lnTo>
                    <a:pt x="315" y="8345"/>
                  </a:lnTo>
                  <a:lnTo>
                    <a:pt x="336" y="8395"/>
                  </a:lnTo>
                  <a:lnTo>
                    <a:pt x="363" y="8443"/>
                  </a:lnTo>
                  <a:lnTo>
                    <a:pt x="393" y="8488"/>
                  </a:lnTo>
                  <a:lnTo>
                    <a:pt x="427" y="8530"/>
                  </a:lnTo>
                  <a:lnTo>
                    <a:pt x="466" y="8568"/>
                  </a:lnTo>
                  <a:lnTo>
                    <a:pt x="507" y="8603"/>
                  </a:lnTo>
                  <a:lnTo>
                    <a:pt x="552" y="8632"/>
                  </a:lnTo>
                  <a:lnTo>
                    <a:pt x="600" y="8659"/>
                  </a:lnTo>
                  <a:lnTo>
                    <a:pt x="650" y="8680"/>
                  </a:lnTo>
                  <a:lnTo>
                    <a:pt x="703" y="8697"/>
                  </a:lnTo>
                  <a:lnTo>
                    <a:pt x="758" y="8708"/>
                  </a:lnTo>
                  <a:lnTo>
                    <a:pt x="815" y="8714"/>
                  </a:lnTo>
                  <a:lnTo>
                    <a:pt x="843" y="8715"/>
                  </a:lnTo>
                  <a:lnTo>
                    <a:pt x="6466" y="8715"/>
                  </a:lnTo>
                  <a:lnTo>
                    <a:pt x="6495" y="8714"/>
                  </a:lnTo>
                  <a:lnTo>
                    <a:pt x="6551" y="8708"/>
                  </a:lnTo>
                  <a:lnTo>
                    <a:pt x="6606" y="8697"/>
                  </a:lnTo>
                  <a:lnTo>
                    <a:pt x="6659" y="8680"/>
                  </a:lnTo>
                  <a:lnTo>
                    <a:pt x="6709" y="8659"/>
                  </a:lnTo>
                  <a:lnTo>
                    <a:pt x="6757" y="8632"/>
                  </a:lnTo>
                  <a:lnTo>
                    <a:pt x="6802" y="8603"/>
                  </a:lnTo>
                  <a:lnTo>
                    <a:pt x="6844" y="8568"/>
                  </a:lnTo>
                  <a:lnTo>
                    <a:pt x="6882" y="8530"/>
                  </a:lnTo>
                  <a:lnTo>
                    <a:pt x="6917" y="8488"/>
                  </a:lnTo>
                  <a:lnTo>
                    <a:pt x="6946" y="8443"/>
                  </a:lnTo>
                  <a:lnTo>
                    <a:pt x="6973" y="8395"/>
                  </a:lnTo>
                  <a:lnTo>
                    <a:pt x="6994" y="8345"/>
                  </a:lnTo>
                  <a:lnTo>
                    <a:pt x="7011" y="8292"/>
                  </a:lnTo>
                  <a:lnTo>
                    <a:pt x="7022" y="8237"/>
                  </a:lnTo>
                  <a:lnTo>
                    <a:pt x="7028" y="8181"/>
                  </a:lnTo>
                  <a:lnTo>
                    <a:pt x="7029" y="8152"/>
                  </a:lnTo>
                  <a:lnTo>
                    <a:pt x="7029" y="843"/>
                  </a:lnTo>
                  <a:lnTo>
                    <a:pt x="7028" y="815"/>
                  </a:lnTo>
                  <a:lnTo>
                    <a:pt x="7022" y="758"/>
                  </a:lnTo>
                  <a:lnTo>
                    <a:pt x="7011" y="703"/>
                  </a:lnTo>
                  <a:lnTo>
                    <a:pt x="6994" y="650"/>
                  </a:lnTo>
                  <a:lnTo>
                    <a:pt x="6973" y="600"/>
                  </a:lnTo>
                  <a:lnTo>
                    <a:pt x="6946" y="552"/>
                  </a:lnTo>
                  <a:lnTo>
                    <a:pt x="6917" y="507"/>
                  </a:lnTo>
                  <a:lnTo>
                    <a:pt x="6882" y="466"/>
                  </a:lnTo>
                  <a:lnTo>
                    <a:pt x="6844" y="427"/>
                  </a:lnTo>
                  <a:lnTo>
                    <a:pt x="6802" y="393"/>
                  </a:lnTo>
                  <a:lnTo>
                    <a:pt x="6757" y="363"/>
                  </a:lnTo>
                  <a:lnTo>
                    <a:pt x="6709" y="336"/>
                  </a:lnTo>
                  <a:lnTo>
                    <a:pt x="6659" y="315"/>
                  </a:lnTo>
                  <a:lnTo>
                    <a:pt x="6606" y="298"/>
                  </a:lnTo>
                  <a:lnTo>
                    <a:pt x="6551" y="288"/>
                  </a:lnTo>
                  <a:lnTo>
                    <a:pt x="6495" y="281"/>
                  </a:lnTo>
                  <a:lnTo>
                    <a:pt x="6466" y="281"/>
                  </a:lnTo>
                  <a:lnTo>
                    <a:pt x="2291" y="281"/>
                  </a:lnTo>
                  <a:lnTo>
                    <a:pt x="281" y="2291"/>
                  </a:lnTo>
                  <a:close/>
                  <a:moveTo>
                    <a:pt x="6466" y="8995"/>
                  </a:moveTo>
                  <a:lnTo>
                    <a:pt x="843" y="8995"/>
                  </a:lnTo>
                  <a:lnTo>
                    <a:pt x="800" y="8995"/>
                  </a:lnTo>
                  <a:lnTo>
                    <a:pt x="715" y="8986"/>
                  </a:lnTo>
                  <a:lnTo>
                    <a:pt x="634" y="8969"/>
                  </a:lnTo>
                  <a:lnTo>
                    <a:pt x="555" y="8944"/>
                  </a:lnTo>
                  <a:lnTo>
                    <a:pt x="479" y="8912"/>
                  </a:lnTo>
                  <a:lnTo>
                    <a:pt x="407" y="8873"/>
                  </a:lnTo>
                  <a:lnTo>
                    <a:pt x="339" y="8827"/>
                  </a:lnTo>
                  <a:lnTo>
                    <a:pt x="277" y="8776"/>
                  </a:lnTo>
                  <a:lnTo>
                    <a:pt x="219" y="8719"/>
                  </a:lnTo>
                  <a:lnTo>
                    <a:pt x="168" y="8656"/>
                  </a:lnTo>
                  <a:lnTo>
                    <a:pt x="122" y="8589"/>
                  </a:lnTo>
                  <a:lnTo>
                    <a:pt x="83" y="8518"/>
                  </a:lnTo>
                  <a:lnTo>
                    <a:pt x="51" y="8442"/>
                  </a:lnTo>
                  <a:lnTo>
                    <a:pt x="26" y="8363"/>
                  </a:lnTo>
                  <a:lnTo>
                    <a:pt x="9" y="8280"/>
                  </a:lnTo>
                  <a:lnTo>
                    <a:pt x="1" y="8195"/>
                  </a:lnTo>
                  <a:lnTo>
                    <a:pt x="0" y="8152"/>
                  </a:lnTo>
                  <a:lnTo>
                    <a:pt x="0" y="2164"/>
                  </a:lnTo>
                  <a:lnTo>
                    <a:pt x="2164" y="0"/>
                  </a:lnTo>
                  <a:lnTo>
                    <a:pt x="6466" y="0"/>
                  </a:lnTo>
                  <a:lnTo>
                    <a:pt x="6509" y="1"/>
                  </a:lnTo>
                  <a:lnTo>
                    <a:pt x="6594" y="9"/>
                  </a:lnTo>
                  <a:lnTo>
                    <a:pt x="6677" y="26"/>
                  </a:lnTo>
                  <a:lnTo>
                    <a:pt x="6756" y="51"/>
                  </a:lnTo>
                  <a:lnTo>
                    <a:pt x="6831" y="83"/>
                  </a:lnTo>
                  <a:lnTo>
                    <a:pt x="6903" y="122"/>
                  </a:lnTo>
                  <a:lnTo>
                    <a:pt x="6970" y="168"/>
                  </a:lnTo>
                  <a:lnTo>
                    <a:pt x="7033" y="219"/>
                  </a:lnTo>
                  <a:lnTo>
                    <a:pt x="7090" y="277"/>
                  </a:lnTo>
                  <a:lnTo>
                    <a:pt x="7141" y="339"/>
                  </a:lnTo>
                  <a:lnTo>
                    <a:pt x="7187" y="407"/>
                  </a:lnTo>
                  <a:lnTo>
                    <a:pt x="7226" y="479"/>
                  </a:lnTo>
                  <a:lnTo>
                    <a:pt x="7258" y="554"/>
                  </a:lnTo>
                  <a:lnTo>
                    <a:pt x="7283" y="634"/>
                  </a:lnTo>
                  <a:lnTo>
                    <a:pt x="7300" y="715"/>
                  </a:lnTo>
                  <a:lnTo>
                    <a:pt x="7309" y="800"/>
                  </a:lnTo>
                  <a:lnTo>
                    <a:pt x="7309" y="843"/>
                  </a:lnTo>
                  <a:lnTo>
                    <a:pt x="7309" y="8152"/>
                  </a:lnTo>
                  <a:lnTo>
                    <a:pt x="7309" y="8195"/>
                  </a:lnTo>
                  <a:lnTo>
                    <a:pt x="7300" y="8280"/>
                  </a:lnTo>
                  <a:lnTo>
                    <a:pt x="7283" y="8363"/>
                  </a:lnTo>
                  <a:lnTo>
                    <a:pt x="7258" y="8442"/>
                  </a:lnTo>
                  <a:lnTo>
                    <a:pt x="7226" y="8518"/>
                  </a:lnTo>
                  <a:lnTo>
                    <a:pt x="7187" y="8589"/>
                  </a:lnTo>
                  <a:lnTo>
                    <a:pt x="7141" y="8656"/>
                  </a:lnTo>
                  <a:lnTo>
                    <a:pt x="7090" y="8719"/>
                  </a:lnTo>
                  <a:lnTo>
                    <a:pt x="7033" y="8776"/>
                  </a:lnTo>
                  <a:lnTo>
                    <a:pt x="6970" y="8827"/>
                  </a:lnTo>
                  <a:lnTo>
                    <a:pt x="6903" y="8873"/>
                  </a:lnTo>
                  <a:lnTo>
                    <a:pt x="6831" y="8912"/>
                  </a:lnTo>
                  <a:lnTo>
                    <a:pt x="6756" y="8944"/>
                  </a:lnTo>
                  <a:lnTo>
                    <a:pt x="6677" y="8969"/>
                  </a:lnTo>
                  <a:lnTo>
                    <a:pt x="6594" y="8986"/>
                  </a:lnTo>
                  <a:lnTo>
                    <a:pt x="6509" y="8995"/>
                  </a:lnTo>
                  <a:lnTo>
                    <a:pt x="6466" y="8995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6" name="Freeform 61">
              <a:extLst>
                <a:ext uri="{FF2B5EF4-FFF2-40B4-BE49-F238E27FC236}">
                  <a16:creationId xmlns:a16="http://schemas.microsoft.com/office/drawing/2014/main" id="{354C1B33-FCBF-7534-1B8C-52FCC8E10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0" y="1187"/>
              <a:ext cx="984" cy="1265"/>
            </a:xfrm>
            <a:custGeom>
              <a:avLst/>
              <a:gdLst>
                <a:gd name="T0" fmla="*/ 0 w 5904"/>
                <a:gd name="T1" fmla="*/ 7590 h 7590"/>
                <a:gd name="T2" fmla="*/ 0 w 5904"/>
                <a:gd name="T3" fmla="*/ 1756 h 7590"/>
                <a:gd name="T4" fmla="*/ 1757 w 5904"/>
                <a:gd name="T5" fmla="*/ 0 h 7590"/>
                <a:gd name="T6" fmla="*/ 5904 w 5904"/>
                <a:gd name="T7" fmla="*/ 0 h 7590"/>
                <a:gd name="T8" fmla="*/ 5904 w 5904"/>
                <a:gd name="T9" fmla="*/ 7590 h 7590"/>
                <a:gd name="T10" fmla="*/ 0 w 5904"/>
                <a:gd name="T11" fmla="*/ 7590 h 7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04" h="7590">
                  <a:moveTo>
                    <a:pt x="0" y="7590"/>
                  </a:moveTo>
                  <a:lnTo>
                    <a:pt x="0" y="1756"/>
                  </a:lnTo>
                  <a:lnTo>
                    <a:pt x="1757" y="0"/>
                  </a:lnTo>
                  <a:lnTo>
                    <a:pt x="5904" y="0"/>
                  </a:lnTo>
                  <a:lnTo>
                    <a:pt x="5904" y="7590"/>
                  </a:lnTo>
                  <a:lnTo>
                    <a:pt x="0" y="7590"/>
                  </a:lnTo>
                  <a:close/>
                </a:path>
              </a:pathLst>
            </a:custGeom>
            <a:solidFill>
              <a:srgbClr val="C8CD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7" name="Rectangle 62">
              <a:extLst>
                <a:ext uri="{FF2B5EF4-FFF2-40B4-BE49-F238E27FC236}">
                  <a16:creationId xmlns:a16="http://schemas.microsoft.com/office/drawing/2014/main" id="{4961E7B9-5FB1-FBB5-9F6A-F33D2DD8AD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3" y="2016"/>
              <a:ext cx="284" cy="2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8" name="Freeform 63">
              <a:extLst>
                <a:ext uri="{FF2B5EF4-FFF2-40B4-BE49-F238E27FC236}">
                  <a16:creationId xmlns:a16="http://schemas.microsoft.com/office/drawing/2014/main" id="{9110EDB5-B453-1015-C877-5E1842C419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0" y="1993"/>
              <a:ext cx="330" cy="330"/>
            </a:xfrm>
            <a:custGeom>
              <a:avLst/>
              <a:gdLst>
                <a:gd name="T0" fmla="*/ 282 w 1982"/>
                <a:gd name="T1" fmla="*/ 1702 h 1982"/>
                <a:gd name="T2" fmla="*/ 1701 w 1982"/>
                <a:gd name="T3" fmla="*/ 1702 h 1982"/>
                <a:gd name="T4" fmla="*/ 1701 w 1982"/>
                <a:gd name="T5" fmla="*/ 282 h 1982"/>
                <a:gd name="T6" fmla="*/ 282 w 1982"/>
                <a:gd name="T7" fmla="*/ 282 h 1982"/>
                <a:gd name="T8" fmla="*/ 282 w 1982"/>
                <a:gd name="T9" fmla="*/ 1702 h 1982"/>
                <a:gd name="T10" fmla="*/ 1982 w 1982"/>
                <a:gd name="T11" fmla="*/ 1982 h 1982"/>
                <a:gd name="T12" fmla="*/ 0 w 1982"/>
                <a:gd name="T13" fmla="*/ 1982 h 1982"/>
                <a:gd name="T14" fmla="*/ 0 w 1982"/>
                <a:gd name="T15" fmla="*/ 0 h 1982"/>
                <a:gd name="T16" fmla="*/ 1982 w 1982"/>
                <a:gd name="T17" fmla="*/ 0 h 1982"/>
                <a:gd name="T18" fmla="*/ 1982 w 1982"/>
                <a:gd name="T19" fmla="*/ 1982 h 1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2" h="1982">
                  <a:moveTo>
                    <a:pt x="282" y="1702"/>
                  </a:moveTo>
                  <a:lnTo>
                    <a:pt x="1701" y="1702"/>
                  </a:lnTo>
                  <a:lnTo>
                    <a:pt x="1701" y="282"/>
                  </a:lnTo>
                  <a:lnTo>
                    <a:pt x="282" y="282"/>
                  </a:lnTo>
                  <a:lnTo>
                    <a:pt x="282" y="1702"/>
                  </a:lnTo>
                  <a:close/>
                  <a:moveTo>
                    <a:pt x="1982" y="1982"/>
                  </a:moveTo>
                  <a:lnTo>
                    <a:pt x="0" y="1982"/>
                  </a:lnTo>
                  <a:lnTo>
                    <a:pt x="0" y="0"/>
                  </a:lnTo>
                  <a:lnTo>
                    <a:pt x="1982" y="0"/>
                  </a:lnTo>
                  <a:lnTo>
                    <a:pt x="1982" y="1982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9" name="Freeform 64">
              <a:extLst>
                <a:ext uri="{FF2B5EF4-FFF2-40B4-BE49-F238E27FC236}">
                  <a16:creationId xmlns:a16="http://schemas.microsoft.com/office/drawing/2014/main" id="{BC4A2056-310A-D4F4-8041-A8AADAF59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4" y="2068"/>
              <a:ext cx="169" cy="178"/>
            </a:xfrm>
            <a:custGeom>
              <a:avLst/>
              <a:gdLst>
                <a:gd name="T0" fmla="*/ 366 w 1013"/>
                <a:gd name="T1" fmla="*/ 730 h 1067"/>
                <a:gd name="T2" fmla="*/ 225 w 1013"/>
                <a:gd name="T3" fmla="*/ 506 h 1067"/>
                <a:gd name="T4" fmla="*/ 0 w 1013"/>
                <a:gd name="T5" fmla="*/ 674 h 1067"/>
                <a:gd name="T6" fmla="*/ 267 w 1013"/>
                <a:gd name="T7" fmla="*/ 969 h 1067"/>
                <a:gd name="T8" fmla="*/ 366 w 1013"/>
                <a:gd name="T9" fmla="*/ 1067 h 1067"/>
                <a:gd name="T10" fmla="*/ 436 w 1013"/>
                <a:gd name="T11" fmla="*/ 969 h 1067"/>
                <a:gd name="T12" fmla="*/ 1013 w 1013"/>
                <a:gd name="T13" fmla="*/ 0 h 1067"/>
                <a:gd name="T14" fmla="*/ 366 w 1013"/>
                <a:gd name="T15" fmla="*/ 73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3" h="1067">
                  <a:moveTo>
                    <a:pt x="366" y="730"/>
                  </a:moveTo>
                  <a:lnTo>
                    <a:pt x="225" y="506"/>
                  </a:lnTo>
                  <a:lnTo>
                    <a:pt x="0" y="674"/>
                  </a:lnTo>
                  <a:lnTo>
                    <a:pt x="267" y="969"/>
                  </a:lnTo>
                  <a:lnTo>
                    <a:pt x="366" y="1067"/>
                  </a:lnTo>
                  <a:lnTo>
                    <a:pt x="436" y="969"/>
                  </a:lnTo>
                  <a:lnTo>
                    <a:pt x="1013" y="0"/>
                  </a:lnTo>
                  <a:lnTo>
                    <a:pt x="366" y="730"/>
                  </a:lnTo>
                  <a:close/>
                </a:path>
              </a:pathLst>
            </a:custGeom>
            <a:solidFill>
              <a:srgbClr val="4983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0" name="Rectangle 65">
              <a:extLst>
                <a:ext uri="{FF2B5EF4-FFF2-40B4-BE49-F238E27FC236}">
                  <a16:creationId xmlns:a16="http://schemas.microsoft.com/office/drawing/2014/main" id="{86CB5E9D-CA2E-C93C-9DE7-1D71EC121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3" y="1574"/>
              <a:ext cx="284" cy="2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1" name="Freeform 66">
              <a:extLst>
                <a:ext uri="{FF2B5EF4-FFF2-40B4-BE49-F238E27FC236}">
                  <a16:creationId xmlns:a16="http://schemas.microsoft.com/office/drawing/2014/main" id="{0AA3B798-5CB3-DAF5-55F9-8F6AB9A309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0" y="1550"/>
              <a:ext cx="330" cy="330"/>
            </a:xfrm>
            <a:custGeom>
              <a:avLst/>
              <a:gdLst>
                <a:gd name="T0" fmla="*/ 282 w 1982"/>
                <a:gd name="T1" fmla="*/ 1701 h 1982"/>
                <a:gd name="T2" fmla="*/ 1701 w 1982"/>
                <a:gd name="T3" fmla="*/ 1701 h 1982"/>
                <a:gd name="T4" fmla="*/ 1701 w 1982"/>
                <a:gd name="T5" fmla="*/ 281 h 1982"/>
                <a:gd name="T6" fmla="*/ 282 w 1982"/>
                <a:gd name="T7" fmla="*/ 281 h 1982"/>
                <a:gd name="T8" fmla="*/ 282 w 1982"/>
                <a:gd name="T9" fmla="*/ 1701 h 1982"/>
                <a:gd name="T10" fmla="*/ 1982 w 1982"/>
                <a:gd name="T11" fmla="*/ 1982 h 1982"/>
                <a:gd name="T12" fmla="*/ 0 w 1982"/>
                <a:gd name="T13" fmla="*/ 1982 h 1982"/>
                <a:gd name="T14" fmla="*/ 0 w 1982"/>
                <a:gd name="T15" fmla="*/ 0 h 1982"/>
                <a:gd name="T16" fmla="*/ 1982 w 1982"/>
                <a:gd name="T17" fmla="*/ 0 h 1982"/>
                <a:gd name="T18" fmla="*/ 1982 w 1982"/>
                <a:gd name="T19" fmla="*/ 1982 h 1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2" h="1982">
                  <a:moveTo>
                    <a:pt x="282" y="1701"/>
                  </a:moveTo>
                  <a:lnTo>
                    <a:pt x="1701" y="1701"/>
                  </a:lnTo>
                  <a:lnTo>
                    <a:pt x="1701" y="281"/>
                  </a:lnTo>
                  <a:lnTo>
                    <a:pt x="282" y="281"/>
                  </a:lnTo>
                  <a:lnTo>
                    <a:pt x="282" y="1701"/>
                  </a:lnTo>
                  <a:close/>
                  <a:moveTo>
                    <a:pt x="1982" y="1982"/>
                  </a:moveTo>
                  <a:lnTo>
                    <a:pt x="0" y="1982"/>
                  </a:lnTo>
                  <a:lnTo>
                    <a:pt x="0" y="0"/>
                  </a:lnTo>
                  <a:lnTo>
                    <a:pt x="1982" y="0"/>
                  </a:lnTo>
                  <a:lnTo>
                    <a:pt x="1982" y="1982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2" name="Freeform 67">
              <a:extLst>
                <a:ext uri="{FF2B5EF4-FFF2-40B4-BE49-F238E27FC236}">
                  <a16:creationId xmlns:a16="http://schemas.microsoft.com/office/drawing/2014/main" id="{8674F996-3637-4720-26FF-C609A69BC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4" y="1627"/>
              <a:ext cx="169" cy="179"/>
            </a:xfrm>
            <a:custGeom>
              <a:avLst/>
              <a:gdLst>
                <a:gd name="T0" fmla="*/ 366 w 1013"/>
                <a:gd name="T1" fmla="*/ 717 h 1069"/>
                <a:gd name="T2" fmla="*/ 225 w 1013"/>
                <a:gd name="T3" fmla="*/ 492 h 1069"/>
                <a:gd name="T4" fmla="*/ 0 w 1013"/>
                <a:gd name="T5" fmla="*/ 661 h 1069"/>
                <a:gd name="T6" fmla="*/ 267 w 1013"/>
                <a:gd name="T7" fmla="*/ 956 h 1069"/>
                <a:gd name="T8" fmla="*/ 366 w 1013"/>
                <a:gd name="T9" fmla="*/ 1069 h 1069"/>
                <a:gd name="T10" fmla="*/ 436 w 1013"/>
                <a:gd name="T11" fmla="*/ 956 h 1069"/>
                <a:gd name="T12" fmla="*/ 1013 w 1013"/>
                <a:gd name="T13" fmla="*/ 0 h 1069"/>
                <a:gd name="T14" fmla="*/ 366 w 1013"/>
                <a:gd name="T15" fmla="*/ 717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3" h="1069">
                  <a:moveTo>
                    <a:pt x="366" y="717"/>
                  </a:moveTo>
                  <a:lnTo>
                    <a:pt x="225" y="492"/>
                  </a:lnTo>
                  <a:lnTo>
                    <a:pt x="0" y="661"/>
                  </a:lnTo>
                  <a:lnTo>
                    <a:pt x="267" y="956"/>
                  </a:lnTo>
                  <a:lnTo>
                    <a:pt x="366" y="1069"/>
                  </a:lnTo>
                  <a:lnTo>
                    <a:pt x="436" y="956"/>
                  </a:lnTo>
                  <a:lnTo>
                    <a:pt x="1013" y="0"/>
                  </a:lnTo>
                  <a:lnTo>
                    <a:pt x="366" y="717"/>
                  </a:lnTo>
                  <a:close/>
                </a:path>
              </a:pathLst>
            </a:custGeom>
            <a:solidFill>
              <a:srgbClr val="4983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3" name="Rectangle 68">
              <a:extLst>
                <a:ext uri="{FF2B5EF4-FFF2-40B4-BE49-F238E27FC236}">
                  <a16:creationId xmlns:a16="http://schemas.microsoft.com/office/drawing/2014/main" id="{C880D6D2-C5A0-9C0B-0DE5-251F38014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2" y="1620"/>
              <a:ext cx="314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4" name="Rectangle 69">
              <a:extLst>
                <a:ext uri="{FF2B5EF4-FFF2-40B4-BE49-F238E27FC236}">
                  <a16:creationId xmlns:a16="http://schemas.microsoft.com/office/drawing/2014/main" id="{8B6B1D92-29A0-03D6-2277-694B14A15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2" y="1742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5" name="Rectangle 70">
              <a:extLst>
                <a:ext uri="{FF2B5EF4-FFF2-40B4-BE49-F238E27FC236}">
                  <a16:creationId xmlns:a16="http://schemas.microsoft.com/office/drawing/2014/main" id="{389D0E12-9B88-0EBE-A09C-99E471343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8" y="1742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6" name="Rectangle 71">
              <a:extLst>
                <a:ext uri="{FF2B5EF4-FFF2-40B4-BE49-F238E27FC236}">
                  <a16:creationId xmlns:a16="http://schemas.microsoft.com/office/drawing/2014/main" id="{2B613599-8E0D-10A7-C614-73A3D2E133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1" y="1742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7" name="Rectangle 72">
              <a:extLst>
                <a:ext uri="{FF2B5EF4-FFF2-40B4-BE49-F238E27FC236}">
                  <a16:creationId xmlns:a16="http://schemas.microsoft.com/office/drawing/2014/main" id="{AD36BB5E-5FF4-7BC6-B410-4C4F74C7B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2" y="2061"/>
              <a:ext cx="314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8" name="Rectangle 73">
              <a:extLst>
                <a:ext uri="{FF2B5EF4-FFF2-40B4-BE49-F238E27FC236}">
                  <a16:creationId xmlns:a16="http://schemas.microsoft.com/office/drawing/2014/main" id="{423A8A92-5F44-EC72-339C-4F89E005E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2" y="2185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9" name="Rectangle 74">
              <a:extLst>
                <a:ext uri="{FF2B5EF4-FFF2-40B4-BE49-F238E27FC236}">
                  <a16:creationId xmlns:a16="http://schemas.microsoft.com/office/drawing/2014/main" id="{06CFFBCA-93D8-6492-D523-3E0551AA6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8" y="2185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0" name="Rectangle 75">
              <a:extLst>
                <a:ext uri="{FF2B5EF4-FFF2-40B4-BE49-F238E27FC236}">
                  <a16:creationId xmlns:a16="http://schemas.microsoft.com/office/drawing/2014/main" id="{B73A473C-4F82-A587-9B89-E0080EC4D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1" y="2185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1" name="Freeform 76">
              <a:extLst>
                <a:ext uri="{FF2B5EF4-FFF2-40B4-BE49-F238E27FC236}">
                  <a16:creationId xmlns:a16="http://schemas.microsoft.com/office/drawing/2014/main" id="{B64A645F-7B2D-180F-1C67-B6F319AAD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0" y="1187"/>
              <a:ext cx="293" cy="293"/>
            </a:xfrm>
            <a:custGeom>
              <a:avLst/>
              <a:gdLst>
                <a:gd name="T0" fmla="*/ 1757 w 1757"/>
                <a:gd name="T1" fmla="*/ 1756 h 1756"/>
                <a:gd name="T2" fmla="*/ 1757 w 1757"/>
                <a:gd name="T3" fmla="*/ 0 h 1756"/>
                <a:gd name="T4" fmla="*/ 0 w 1757"/>
                <a:gd name="T5" fmla="*/ 1756 h 1756"/>
                <a:gd name="T6" fmla="*/ 1757 w 1757"/>
                <a:gd name="T7" fmla="*/ 1756 h 1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57" h="1756">
                  <a:moveTo>
                    <a:pt x="1757" y="1756"/>
                  </a:moveTo>
                  <a:lnTo>
                    <a:pt x="1757" y="0"/>
                  </a:lnTo>
                  <a:lnTo>
                    <a:pt x="0" y="1756"/>
                  </a:lnTo>
                  <a:lnTo>
                    <a:pt x="1757" y="1756"/>
                  </a:lnTo>
                  <a:close/>
                </a:path>
              </a:pathLst>
            </a:custGeom>
            <a:solidFill>
              <a:srgbClr val="E969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2" name="Rectangle 77">
              <a:extLst>
                <a:ext uri="{FF2B5EF4-FFF2-40B4-BE49-F238E27FC236}">
                  <a16:creationId xmlns:a16="http://schemas.microsoft.com/office/drawing/2014/main" id="{A240A934-FA1C-1FE8-B86F-5A9F697DC3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6" y="1311"/>
              <a:ext cx="434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A6429DD8-F756-4CE0-982B-9D77BB2DB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76" y="2820797"/>
            <a:ext cx="6106377" cy="34390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548949F-5296-4FC0-B473-BA9C65C9A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4737" y="758568"/>
            <a:ext cx="5181899" cy="291835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DEC1777-4099-4B39-8014-F9CB33EFC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387" y="2980948"/>
            <a:ext cx="5302417" cy="298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808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7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529C4AE7-A46C-3970-DF71-49522FB9D97D}"/>
              </a:ext>
            </a:extLst>
          </p:cNvPr>
          <p:cNvGrpSpPr/>
          <p:nvPr/>
        </p:nvGrpSpPr>
        <p:grpSpPr>
          <a:xfrm>
            <a:off x="206625" y="209355"/>
            <a:ext cx="11836998" cy="6439289"/>
            <a:chOff x="177501" y="150886"/>
            <a:chExt cx="11836998" cy="6439289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76324609-4FC7-CC11-E1DA-F960305D2D3B}"/>
                </a:ext>
              </a:extLst>
            </p:cNvPr>
            <p:cNvSpPr/>
            <p:nvPr/>
          </p:nvSpPr>
          <p:spPr>
            <a:xfrm>
              <a:off x="177501" y="285825"/>
              <a:ext cx="11836998" cy="6304350"/>
            </a:xfrm>
            <a:prstGeom prst="round2SameRect">
              <a:avLst>
                <a:gd name="adj1" fmla="val 0"/>
                <a:gd name="adj2" fmla="val 2091"/>
              </a:avLst>
            </a:prstGeom>
            <a:solidFill>
              <a:srgbClr val="EEE7DD"/>
            </a:solidFill>
            <a:ln>
              <a:noFill/>
            </a:ln>
            <a:effectLst>
              <a:outerShdw blurRad="241300" dist="1397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83" name="그룹 382">
              <a:extLst>
                <a:ext uri="{FF2B5EF4-FFF2-40B4-BE49-F238E27FC236}">
                  <a16:creationId xmlns:a16="http://schemas.microsoft.com/office/drawing/2014/main" id="{E9C3CB4E-FF57-FF00-FDD3-0E3E245FB018}"/>
                </a:ext>
              </a:extLst>
            </p:cNvPr>
            <p:cNvGrpSpPr/>
            <p:nvPr/>
          </p:nvGrpSpPr>
          <p:grpSpPr>
            <a:xfrm>
              <a:off x="177501" y="150886"/>
              <a:ext cx="11836998" cy="269876"/>
              <a:chOff x="177501" y="150886"/>
              <a:chExt cx="11836998" cy="269876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E171BF7-DDDE-C2E5-6DBA-D2765744D538}"/>
                  </a:ext>
                </a:extLst>
              </p:cNvPr>
              <p:cNvSpPr/>
              <p:nvPr/>
            </p:nvSpPr>
            <p:spPr>
              <a:xfrm>
                <a:off x="177501" y="260205"/>
                <a:ext cx="11836998" cy="36000"/>
              </a:xfrm>
              <a:prstGeom prst="rect">
                <a:avLst/>
              </a:prstGeom>
              <a:solidFill>
                <a:srgbClr val="E9690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182" name="그룹 181">
                <a:extLst>
                  <a:ext uri="{FF2B5EF4-FFF2-40B4-BE49-F238E27FC236}">
                    <a16:creationId xmlns:a16="http://schemas.microsoft.com/office/drawing/2014/main" id="{80475D45-DB78-3C76-E2EC-1B16E8C72CC6}"/>
                  </a:ext>
                </a:extLst>
              </p:cNvPr>
              <p:cNvGrpSpPr/>
              <p:nvPr/>
            </p:nvGrpSpPr>
            <p:grpSpPr>
              <a:xfrm>
                <a:off x="30083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4" name="타원 3">
                  <a:extLst>
                    <a:ext uri="{FF2B5EF4-FFF2-40B4-BE49-F238E27FC236}">
                      <a16:creationId xmlns:a16="http://schemas.microsoft.com/office/drawing/2014/main" id="{46EBE0F1-4A5E-1C6F-ABD4-CFBD8AC5908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" name="원호 5">
                  <a:extLst>
                    <a:ext uri="{FF2B5EF4-FFF2-40B4-BE49-F238E27FC236}">
                      <a16:creationId xmlns:a16="http://schemas.microsoft.com/office/drawing/2014/main" id="{2E5D183F-FE74-7FC2-02DE-34E9F88BD61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1" name="원호 180">
                  <a:extLst>
                    <a:ext uri="{FF2B5EF4-FFF2-40B4-BE49-F238E27FC236}">
                      <a16:creationId xmlns:a16="http://schemas.microsoft.com/office/drawing/2014/main" id="{5827F837-A62C-3624-26B9-E806F10CC65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5EEA3609-9F46-E2A9-F4ED-3D6B58F759C0}"/>
                  </a:ext>
                </a:extLst>
              </p:cNvPr>
              <p:cNvGrpSpPr/>
              <p:nvPr/>
            </p:nvGrpSpPr>
            <p:grpSpPr>
              <a:xfrm>
                <a:off x="53052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4" name="타원 183">
                  <a:extLst>
                    <a:ext uri="{FF2B5EF4-FFF2-40B4-BE49-F238E27FC236}">
                      <a16:creationId xmlns:a16="http://schemas.microsoft.com/office/drawing/2014/main" id="{4EFEB3FE-F83E-74D9-15C7-9B94401048B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5" name="원호 184">
                  <a:extLst>
                    <a:ext uri="{FF2B5EF4-FFF2-40B4-BE49-F238E27FC236}">
                      <a16:creationId xmlns:a16="http://schemas.microsoft.com/office/drawing/2014/main" id="{F662AF68-EAF0-696D-703F-D3B564078A0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6" name="원호 185">
                  <a:extLst>
                    <a:ext uri="{FF2B5EF4-FFF2-40B4-BE49-F238E27FC236}">
                      <a16:creationId xmlns:a16="http://schemas.microsoft.com/office/drawing/2014/main" id="{8BC01DE6-B614-C513-8A77-4C464FD0235E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FEA2B0C0-2F4B-B179-4F8A-8AC027872361}"/>
                  </a:ext>
                </a:extLst>
              </p:cNvPr>
              <p:cNvGrpSpPr/>
              <p:nvPr/>
            </p:nvGrpSpPr>
            <p:grpSpPr>
              <a:xfrm>
                <a:off x="76021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8" name="타원 187">
                  <a:extLst>
                    <a:ext uri="{FF2B5EF4-FFF2-40B4-BE49-F238E27FC236}">
                      <a16:creationId xmlns:a16="http://schemas.microsoft.com/office/drawing/2014/main" id="{9D2330C5-5BFD-035E-2A44-DE0209849B9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9" name="원호 188">
                  <a:extLst>
                    <a:ext uri="{FF2B5EF4-FFF2-40B4-BE49-F238E27FC236}">
                      <a16:creationId xmlns:a16="http://schemas.microsoft.com/office/drawing/2014/main" id="{15475E09-41FF-B58B-EC13-A1AB9FAA5CA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0" name="원호 189">
                  <a:extLst>
                    <a:ext uri="{FF2B5EF4-FFF2-40B4-BE49-F238E27FC236}">
                      <a16:creationId xmlns:a16="http://schemas.microsoft.com/office/drawing/2014/main" id="{FF9C783C-F414-4AD5-713B-D99958DF36E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F1D17A7F-7DC5-83CA-33CA-22ECFB3CE5BB}"/>
                  </a:ext>
                </a:extLst>
              </p:cNvPr>
              <p:cNvGrpSpPr/>
              <p:nvPr/>
            </p:nvGrpSpPr>
            <p:grpSpPr>
              <a:xfrm>
                <a:off x="98991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BC2B1B73-3F1D-1EC9-2D10-BAF843E08B2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3" name="원호 192">
                  <a:extLst>
                    <a:ext uri="{FF2B5EF4-FFF2-40B4-BE49-F238E27FC236}">
                      <a16:creationId xmlns:a16="http://schemas.microsoft.com/office/drawing/2014/main" id="{859B9281-A812-53E7-E4D1-40EBE1711D7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4" name="원호 193">
                  <a:extLst>
                    <a:ext uri="{FF2B5EF4-FFF2-40B4-BE49-F238E27FC236}">
                      <a16:creationId xmlns:a16="http://schemas.microsoft.com/office/drawing/2014/main" id="{2B42E2E6-CBE3-173A-BD05-B3ACDED67FB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5" name="그룹 194">
                <a:extLst>
                  <a:ext uri="{FF2B5EF4-FFF2-40B4-BE49-F238E27FC236}">
                    <a16:creationId xmlns:a16="http://schemas.microsoft.com/office/drawing/2014/main" id="{08BA5E3D-FEDD-16E5-3553-854C8702790A}"/>
                  </a:ext>
                </a:extLst>
              </p:cNvPr>
              <p:cNvGrpSpPr/>
              <p:nvPr/>
            </p:nvGrpSpPr>
            <p:grpSpPr>
              <a:xfrm>
                <a:off x="121960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F0884DF2-F795-6C25-AF8A-64CBC38709E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7" name="원호 196">
                  <a:extLst>
                    <a:ext uri="{FF2B5EF4-FFF2-40B4-BE49-F238E27FC236}">
                      <a16:creationId xmlns:a16="http://schemas.microsoft.com/office/drawing/2014/main" id="{E5F515DA-663E-AB10-9C6B-40666F6228C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8" name="원호 197">
                  <a:extLst>
                    <a:ext uri="{FF2B5EF4-FFF2-40B4-BE49-F238E27FC236}">
                      <a16:creationId xmlns:a16="http://schemas.microsoft.com/office/drawing/2014/main" id="{6678B0AB-CB21-9C25-8C37-611CEBFE4B2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E0598E1E-71CC-5C93-DF8A-5DA4FA1B9E19}"/>
                  </a:ext>
                </a:extLst>
              </p:cNvPr>
              <p:cNvGrpSpPr/>
              <p:nvPr/>
            </p:nvGrpSpPr>
            <p:grpSpPr>
              <a:xfrm>
                <a:off x="144929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0" name="타원 199">
                  <a:extLst>
                    <a:ext uri="{FF2B5EF4-FFF2-40B4-BE49-F238E27FC236}">
                      <a16:creationId xmlns:a16="http://schemas.microsoft.com/office/drawing/2014/main" id="{0811883E-E324-6E67-AC78-0BAAC977662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1" name="원호 200">
                  <a:extLst>
                    <a:ext uri="{FF2B5EF4-FFF2-40B4-BE49-F238E27FC236}">
                      <a16:creationId xmlns:a16="http://schemas.microsoft.com/office/drawing/2014/main" id="{CA82810F-922F-CE3B-AE9D-BF321DD3173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2" name="원호 201">
                  <a:extLst>
                    <a:ext uri="{FF2B5EF4-FFF2-40B4-BE49-F238E27FC236}">
                      <a16:creationId xmlns:a16="http://schemas.microsoft.com/office/drawing/2014/main" id="{ACC661D4-7055-2C45-411A-93812346B1B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3" name="그룹 202">
                <a:extLst>
                  <a:ext uri="{FF2B5EF4-FFF2-40B4-BE49-F238E27FC236}">
                    <a16:creationId xmlns:a16="http://schemas.microsoft.com/office/drawing/2014/main" id="{6FA847EC-28BB-9936-F0BC-9E39D51B1912}"/>
                  </a:ext>
                </a:extLst>
              </p:cNvPr>
              <p:cNvGrpSpPr/>
              <p:nvPr/>
            </p:nvGrpSpPr>
            <p:grpSpPr>
              <a:xfrm>
                <a:off x="167899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4" name="타원 203">
                  <a:extLst>
                    <a:ext uri="{FF2B5EF4-FFF2-40B4-BE49-F238E27FC236}">
                      <a16:creationId xmlns:a16="http://schemas.microsoft.com/office/drawing/2014/main" id="{A334C95B-E929-D267-BF9B-1CDF4718BBE2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5" name="원호 204">
                  <a:extLst>
                    <a:ext uri="{FF2B5EF4-FFF2-40B4-BE49-F238E27FC236}">
                      <a16:creationId xmlns:a16="http://schemas.microsoft.com/office/drawing/2014/main" id="{DAFDDA6A-4478-22C5-9019-5CD536B4DDB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6" name="원호 205">
                  <a:extLst>
                    <a:ext uri="{FF2B5EF4-FFF2-40B4-BE49-F238E27FC236}">
                      <a16:creationId xmlns:a16="http://schemas.microsoft.com/office/drawing/2014/main" id="{3A5BBAB4-9DB4-D64B-D381-CAD0BE7DA0B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3A3616E0-BFE8-644C-7CD6-2E6715985834}"/>
                  </a:ext>
                </a:extLst>
              </p:cNvPr>
              <p:cNvGrpSpPr/>
              <p:nvPr/>
            </p:nvGrpSpPr>
            <p:grpSpPr>
              <a:xfrm>
                <a:off x="190868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8" name="타원 207">
                  <a:extLst>
                    <a:ext uri="{FF2B5EF4-FFF2-40B4-BE49-F238E27FC236}">
                      <a16:creationId xmlns:a16="http://schemas.microsoft.com/office/drawing/2014/main" id="{178DA1B1-F189-B110-C6EA-3C717623608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9" name="원호 208">
                  <a:extLst>
                    <a:ext uri="{FF2B5EF4-FFF2-40B4-BE49-F238E27FC236}">
                      <a16:creationId xmlns:a16="http://schemas.microsoft.com/office/drawing/2014/main" id="{CAF97EF7-5816-229C-F8FD-121BCF1FBFB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0" name="원호 209">
                  <a:extLst>
                    <a:ext uri="{FF2B5EF4-FFF2-40B4-BE49-F238E27FC236}">
                      <a16:creationId xmlns:a16="http://schemas.microsoft.com/office/drawing/2014/main" id="{D6392A27-7CE2-8E4F-924B-C4DE4FEFE15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5309182F-A269-6C72-7D2F-DD5338A23DF5}"/>
                  </a:ext>
                </a:extLst>
              </p:cNvPr>
              <p:cNvGrpSpPr/>
              <p:nvPr/>
            </p:nvGrpSpPr>
            <p:grpSpPr>
              <a:xfrm>
                <a:off x="213837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2" name="타원 211">
                  <a:extLst>
                    <a:ext uri="{FF2B5EF4-FFF2-40B4-BE49-F238E27FC236}">
                      <a16:creationId xmlns:a16="http://schemas.microsoft.com/office/drawing/2014/main" id="{27C47CE4-DF8D-F0C0-D2C9-F6B80E93EDE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3" name="원호 212">
                  <a:extLst>
                    <a:ext uri="{FF2B5EF4-FFF2-40B4-BE49-F238E27FC236}">
                      <a16:creationId xmlns:a16="http://schemas.microsoft.com/office/drawing/2014/main" id="{0C624142-D9A0-B66D-44ED-933EE3BC2F5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4" name="원호 213">
                  <a:extLst>
                    <a:ext uri="{FF2B5EF4-FFF2-40B4-BE49-F238E27FC236}">
                      <a16:creationId xmlns:a16="http://schemas.microsoft.com/office/drawing/2014/main" id="{BAF11059-539C-3FFC-3EE9-A55D9AE8922E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5" name="그룹 214">
                <a:extLst>
                  <a:ext uri="{FF2B5EF4-FFF2-40B4-BE49-F238E27FC236}">
                    <a16:creationId xmlns:a16="http://schemas.microsoft.com/office/drawing/2014/main" id="{5812D3B4-687D-E8E0-518E-5DD7047AA50D}"/>
                  </a:ext>
                </a:extLst>
              </p:cNvPr>
              <p:cNvGrpSpPr/>
              <p:nvPr/>
            </p:nvGrpSpPr>
            <p:grpSpPr>
              <a:xfrm>
                <a:off x="236806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6" name="타원 215">
                  <a:extLst>
                    <a:ext uri="{FF2B5EF4-FFF2-40B4-BE49-F238E27FC236}">
                      <a16:creationId xmlns:a16="http://schemas.microsoft.com/office/drawing/2014/main" id="{1C50D579-8225-1022-839A-69FA08D5F45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7" name="원호 216">
                  <a:extLst>
                    <a:ext uri="{FF2B5EF4-FFF2-40B4-BE49-F238E27FC236}">
                      <a16:creationId xmlns:a16="http://schemas.microsoft.com/office/drawing/2014/main" id="{035DCACB-43B1-12B5-44A6-346676763FC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8" name="원호 217">
                  <a:extLst>
                    <a:ext uri="{FF2B5EF4-FFF2-40B4-BE49-F238E27FC236}">
                      <a16:creationId xmlns:a16="http://schemas.microsoft.com/office/drawing/2014/main" id="{B0263E0B-0363-1D52-8793-134666A2A92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9" name="그룹 218">
                <a:extLst>
                  <a:ext uri="{FF2B5EF4-FFF2-40B4-BE49-F238E27FC236}">
                    <a16:creationId xmlns:a16="http://schemas.microsoft.com/office/drawing/2014/main" id="{7EE26428-F8DB-CBB9-16AE-2FF1B8B0CF9B}"/>
                  </a:ext>
                </a:extLst>
              </p:cNvPr>
              <p:cNvGrpSpPr/>
              <p:nvPr/>
            </p:nvGrpSpPr>
            <p:grpSpPr>
              <a:xfrm>
                <a:off x="259776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0" name="타원 219">
                  <a:extLst>
                    <a:ext uri="{FF2B5EF4-FFF2-40B4-BE49-F238E27FC236}">
                      <a16:creationId xmlns:a16="http://schemas.microsoft.com/office/drawing/2014/main" id="{EFD365A0-C6B8-5B68-55D8-B33FBA9FC67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1" name="원호 220">
                  <a:extLst>
                    <a:ext uri="{FF2B5EF4-FFF2-40B4-BE49-F238E27FC236}">
                      <a16:creationId xmlns:a16="http://schemas.microsoft.com/office/drawing/2014/main" id="{597C6CA5-897B-CD78-4481-89A5B2572F3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2" name="원호 221">
                  <a:extLst>
                    <a:ext uri="{FF2B5EF4-FFF2-40B4-BE49-F238E27FC236}">
                      <a16:creationId xmlns:a16="http://schemas.microsoft.com/office/drawing/2014/main" id="{6D0805BF-7C58-2AC0-5159-09C31511F8AE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3" name="그룹 222">
                <a:extLst>
                  <a:ext uri="{FF2B5EF4-FFF2-40B4-BE49-F238E27FC236}">
                    <a16:creationId xmlns:a16="http://schemas.microsoft.com/office/drawing/2014/main" id="{963B9AA5-CE33-39F4-7059-39AABB352CA4}"/>
                  </a:ext>
                </a:extLst>
              </p:cNvPr>
              <p:cNvGrpSpPr/>
              <p:nvPr/>
            </p:nvGrpSpPr>
            <p:grpSpPr>
              <a:xfrm>
                <a:off x="282745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4" name="타원 223">
                  <a:extLst>
                    <a:ext uri="{FF2B5EF4-FFF2-40B4-BE49-F238E27FC236}">
                      <a16:creationId xmlns:a16="http://schemas.microsoft.com/office/drawing/2014/main" id="{D27303E7-A3CB-1956-D8B1-A10285AB23A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5" name="원호 224">
                  <a:extLst>
                    <a:ext uri="{FF2B5EF4-FFF2-40B4-BE49-F238E27FC236}">
                      <a16:creationId xmlns:a16="http://schemas.microsoft.com/office/drawing/2014/main" id="{6FF9E261-978F-75B9-E4DE-95A9FB2F6FD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6" name="원호 225">
                  <a:extLst>
                    <a:ext uri="{FF2B5EF4-FFF2-40B4-BE49-F238E27FC236}">
                      <a16:creationId xmlns:a16="http://schemas.microsoft.com/office/drawing/2014/main" id="{DC5B20B4-2E97-A356-033D-04DE8B9F731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0FEB28DB-4B0C-8E7C-930C-4D4ACB276D74}"/>
                  </a:ext>
                </a:extLst>
              </p:cNvPr>
              <p:cNvGrpSpPr/>
              <p:nvPr/>
            </p:nvGrpSpPr>
            <p:grpSpPr>
              <a:xfrm>
                <a:off x="305714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8" name="타원 227">
                  <a:extLst>
                    <a:ext uri="{FF2B5EF4-FFF2-40B4-BE49-F238E27FC236}">
                      <a16:creationId xmlns:a16="http://schemas.microsoft.com/office/drawing/2014/main" id="{68B7834F-16D3-EDDD-E541-B69725F4CFC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9" name="원호 228">
                  <a:extLst>
                    <a:ext uri="{FF2B5EF4-FFF2-40B4-BE49-F238E27FC236}">
                      <a16:creationId xmlns:a16="http://schemas.microsoft.com/office/drawing/2014/main" id="{C0E1AF28-A8F0-7749-0DC7-95B99CD4920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0" name="원호 229">
                  <a:extLst>
                    <a:ext uri="{FF2B5EF4-FFF2-40B4-BE49-F238E27FC236}">
                      <a16:creationId xmlns:a16="http://schemas.microsoft.com/office/drawing/2014/main" id="{E17D2C5A-3346-39C5-506B-64EA806FD54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1" name="그룹 230">
                <a:extLst>
                  <a:ext uri="{FF2B5EF4-FFF2-40B4-BE49-F238E27FC236}">
                    <a16:creationId xmlns:a16="http://schemas.microsoft.com/office/drawing/2014/main" id="{CD9BCA28-5CAF-BCF1-05CA-ECD5F82FAA0A}"/>
                  </a:ext>
                </a:extLst>
              </p:cNvPr>
              <p:cNvGrpSpPr/>
              <p:nvPr/>
            </p:nvGrpSpPr>
            <p:grpSpPr>
              <a:xfrm>
                <a:off x="328684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2" name="타원 231">
                  <a:extLst>
                    <a:ext uri="{FF2B5EF4-FFF2-40B4-BE49-F238E27FC236}">
                      <a16:creationId xmlns:a16="http://schemas.microsoft.com/office/drawing/2014/main" id="{14A1B082-29DA-2968-ECB6-9F5E0BC2DED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3" name="원호 232">
                  <a:extLst>
                    <a:ext uri="{FF2B5EF4-FFF2-40B4-BE49-F238E27FC236}">
                      <a16:creationId xmlns:a16="http://schemas.microsoft.com/office/drawing/2014/main" id="{7D4DF850-6766-2698-07B7-59C06DEE59E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4" name="원호 233">
                  <a:extLst>
                    <a:ext uri="{FF2B5EF4-FFF2-40B4-BE49-F238E27FC236}">
                      <a16:creationId xmlns:a16="http://schemas.microsoft.com/office/drawing/2014/main" id="{69E3EC42-2870-C768-9375-16C8266FD2A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5" name="그룹 234">
                <a:extLst>
                  <a:ext uri="{FF2B5EF4-FFF2-40B4-BE49-F238E27FC236}">
                    <a16:creationId xmlns:a16="http://schemas.microsoft.com/office/drawing/2014/main" id="{838A8C31-6425-9F11-3694-2A436B76CC65}"/>
                  </a:ext>
                </a:extLst>
              </p:cNvPr>
              <p:cNvGrpSpPr/>
              <p:nvPr/>
            </p:nvGrpSpPr>
            <p:grpSpPr>
              <a:xfrm>
                <a:off x="351653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6" name="타원 235">
                  <a:extLst>
                    <a:ext uri="{FF2B5EF4-FFF2-40B4-BE49-F238E27FC236}">
                      <a16:creationId xmlns:a16="http://schemas.microsoft.com/office/drawing/2014/main" id="{0B3C0D0E-732B-1C29-9699-75ACC3418C4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7" name="원호 236">
                  <a:extLst>
                    <a:ext uri="{FF2B5EF4-FFF2-40B4-BE49-F238E27FC236}">
                      <a16:creationId xmlns:a16="http://schemas.microsoft.com/office/drawing/2014/main" id="{B67D7B07-79B5-1D90-9C49-61FD76545E7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8" name="원호 237">
                  <a:extLst>
                    <a:ext uri="{FF2B5EF4-FFF2-40B4-BE49-F238E27FC236}">
                      <a16:creationId xmlns:a16="http://schemas.microsoft.com/office/drawing/2014/main" id="{66DAEB79-38C0-DAFD-6A05-4B74D6761D5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9" name="그룹 238">
                <a:extLst>
                  <a:ext uri="{FF2B5EF4-FFF2-40B4-BE49-F238E27FC236}">
                    <a16:creationId xmlns:a16="http://schemas.microsoft.com/office/drawing/2014/main" id="{74263341-AFC5-E7D7-FA21-F5716F09DD02}"/>
                  </a:ext>
                </a:extLst>
              </p:cNvPr>
              <p:cNvGrpSpPr/>
              <p:nvPr/>
            </p:nvGrpSpPr>
            <p:grpSpPr>
              <a:xfrm>
                <a:off x="374622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0" name="타원 239">
                  <a:extLst>
                    <a:ext uri="{FF2B5EF4-FFF2-40B4-BE49-F238E27FC236}">
                      <a16:creationId xmlns:a16="http://schemas.microsoft.com/office/drawing/2014/main" id="{BF75C5BE-E42F-722A-0C1D-5716DEC1243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1" name="원호 240">
                  <a:extLst>
                    <a:ext uri="{FF2B5EF4-FFF2-40B4-BE49-F238E27FC236}">
                      <a16:creationId xmlns:a16="http://schemas.microsoft.com/office/drawing/2014/main" id="{776EEE64-8788-D6D5-312D-5A198EE0392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2" name="원호 241">
                  <a:extLst>
                    <a:ext uri="{FF2B5EF4-FFF2-40B4-BE49-F238E27FC236}">
                      <a16:creationId xmlns:a16="http://schemas.microsoft.com/office/drawing/2014/main" id="{E0D7A674-6FB9-8326-2DAB-9270EFC5B4C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684F67B6-7799-F0DB-CD42-228C5D178979}"/>
                  </a:ext>
                </a:extLst>
              </p:cNvPr>
              <p:cNvGrpSpPr/>
              <p:nvPr/>
            </p:nvGrpSpPr>
            <p:grpSpPr>
              <a:xfrm>
                <a:off x="397592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4" name="타원 243">
                  <a:extLst>
                    <a:ext uri="{FF2B5EF4-FFF2-40B4-BE49-F238E27FC236}">
                      <a16:creationId xmlns:a16="http://schemas.microsoft.com/office/drawing/2014/main" id="{7F1CF5BC-4070-5E92-A2A0-C320307A3BB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5" name="원호 244">
                  <a:extLst>
                    <a:ext uri="{FF2B5EF4-FFF2-40B4-BE49-F238E27FC236}">
                      <a16:creationId xmlns:a16="http://schemas.microsoft.com/office/drawing/2014/main" id="{0B66EE36-B4B3-A432-A784-23198768F17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6" name="원호 245">
                  <a:extLst>
                    <a:ext uri="{FF2B5EF4-FFF2-40B4-BE49-F238E27FC236}">
                      <a16:creationId xmlns:a16="http://schemas.microsoft.com/office/drawing/2014/main" id="{26C9C05D-3051-60BC-E653-861682B1AFE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7" name="그룹 246">
                <a:extLst>
                  <a:ext uri="{FF2B5EF4-FFF2-40B4-BE49-F238E27FC236}">
                    <a16:creationId xmlns:a16="http://schemas.microsoft.com/office/drawing/2014/main" id="{121B2347-13B0-3C84-F334-6BA3DC95E9F2}"/>
                  </a:ext>
                </a:extLst>
              </p:cNvPr>
              <p:cNvGrpSpPr/>
              <p:nvPr/>
            </p:nvGrpSpPr>
            <p:grpSpPr>
              <a:xfrm>
                <a:off x="420561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8" name="타원 247">
                  <a:extLst>
                    <a:ext uri="{FF2B5EF4-FFF2-40B4-BE49-F238E27FC236}">
                      <a16:creationId xmlns:a16="http://schemas.microsoft.com/office/drawing/2014/main" id="{7F099A17-5851-605A-F518-7030583718E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9" name="원호 248">
                  <a:extLst>
                    <a:ext uri="{FF2B5EF4-FFF2-40B4-BE49-F238E27FC236}">
                      <a16:creationId xmlns:a16="http://schemas.microsoft.com/office/drawing/2014/main" id="{D412E85A-FCE2-C4F3-43AB-E7898D722C6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0" name="원호 249">
                  <a:extLst>
                    <a:ext uri="{FF2B5EF4-FFF2-40B4-BE49-F238E27FC236}">
                      <a16:creationId xmlns:a16="http://schemas.microsoft.com/office/drawing/2014/main" id="{C365F41A-B610-58D5-6C64-AF331702200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F69B5B07-9C7A-5CFE-F7F0-BA44258BF365}"/>
                  </a:ext>
                </a:extLst>
              </p:cNvPr>
              <p:cNvGrpSpPr/>
              <p:nvPr/>
            </p:nvGrpSpPr>
            <p:grpSpPr>
              <a:xfrm>
                <a:off x="443530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2" name="타원 251">
                  <a:extLst>
                    <a:ext uri="{FF2B5EF4-FFF2-40B4-BE49-F238E27FC236}">
                      <a16:creationId xmlns:a16="http://schemas.microsoft.com/office/drawing/2014/main" id="{D99C8731-BDD3-5C31-E21B-BA2BD2EA9D0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3" name="원호 252">
                  <a:extLst>
                    <a:ext uri="{FF2B5EF4-FFF2-40B4-BE49-F238E27FC236}">
                      <a16:creationId xmlns:a16="http://schemas.microsoft.com/office/drawing/2014/main" id="{B8601FEB-6744-82C7-CEE7-9552D8934D2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4" name="원호 253">
                  <a:extLst>
                    <a:ext uri="{FF2B5EF4-FFF2-40B4-BE49-F238E27FC236}">
                      <a16:creationId xmlns:a16="http://schemas.microsoft.com/office/drawing/2014/main" id="{48D10574-95A3-2573-E327-D0303457E5C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5" name="그룹 254">
                <a:extLst>
                  <a:ext uri="{FF2B5EF4-FFF2-40B4-BE49-F238E27FC236}">
                    <a16:creationId xmlns:a16="http://schemas.microsoft.com/office/drawing/2014/main" id="{A36BAA2A-6946-D807-A533-4C0739AC7DE7}"/>
                  </a:ext>
                </a:extLst>
              </p:cNvPr>
              <p:cNvGrpSpPr/>
              <p:nvPr/>
            </p:nvGrpSpPr>
            <p:grpSpPr>
              <a:xfrm>
                <a:off x="466499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6" name="타원 255">
                  <a:extLst>
                    <a:ext uri="{FF2B5EF4-FFF2-40B4-BE49-F238E27FC236}">
                      <a16:creationId xmlns:a16="http://schemas.microsoft.com/office/drawing/2014/main" id="{8A6BD52B-D8DF-37C3-6AD7-11B021B6ECA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7" name="원호 256">
                  <a:extLst>
                    <a:ext uri="{FF2B5EF4-FFF2-40B4-BE49-F238E27FC236}">
                      <a16:creationId xmlns:a16="http://schemas.microsoft.com/office/drawing/2014/main" id="{509F895A-F88B-C3BE-A6D4-F0966D1702A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8" name="원호 257">
                  <a:extLst>
                    <a:ext uri="{FF2B5EF4-FFF2-40B4-BE49-F238E27FC236}">
                      <a16:creationId xmlns:a16="http://schemas.microsoft.com/office/drawing/2014/main" id="{27DDE705-8880-1735-DA3B-554974D1D90B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9" name="그룹 258">
                <a:extLst>
                  <a:ext uri="{FF2B5EF4-FFF2-40B4-BE49-F238E27FC236}">
                    <a16:creationId xmlns:a16="http://schemas.microsoft.com/office/drawing/2014/main" id="{C80F7596-B8B1-F13A-DA57-253C74B33E1E}"/>
                  </a:ext>
                </a:extLst>
              </p:cNvPr>
              <p:cNvGrpSpPr/>
              <p:nvPr/>
            </p:nvGrpSpPr>
            <p:grpSpPr>
              <a:xfrm>
                <a:off x="489469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0" name="타원 259">
                  <a:extLst>
                    <a:ext uri="{FF2B5EF4-FFF2-40B4-BE49-F238E27FC236}">
                      <a16:creationId xmlns:a16="http://schemas.microsoft.com/office/drawing/2014/main" id="{DF577C94-18C7-FEF5-51A3-86371B23CF6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1" name="원호 260">
                  <a:extLst>
                    <a:ext uri="{FF2B5EF4-FFF2-40B4-BE49-F238E27FC236}">
                      <a16:creationId xmlns:a16="http://schemas.microsoft.com/office/drawing/2014/main" id="{58A74FED-BF6A-BB68-EDB7-133C81BEA49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2" name="원호 261">
                  <a:extLst>
                    <a:ext uri="{FF2B5EF4-FFF2-40B4-BE49-F238E27FC236}">
                      <a16:creationId xmlns:a16="http://schemas.microsoft.com/office/drawing/2014/main" id="{E0390567-1B5E-7898-5848-0302C699D46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3" name="그룹 262">
                <a:extLst>
                  <a:ext uri="{FF2B5EF4-FFF2-40B4-BE49-F238E27FC236}">
                    <a16:creationId xmlns:a16="http://schemas.microsoft.com/office/drawing/2014/main" id="{D26E48F2-FE2A-94EC-EEFB-A26321176C7F}"/>
                  </a:ext>
                </a:extLst>
              </p:cNvPr>
              <p:cNvGrpSpPr/>
              <p:nvPr/>
            </p:nvGrpSpPr>
            <p:grpSpPr>
              <a:xfrm>
                <a:off x="512438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4" name="타원 263">
                  <a:extLst>
                    <a:ext uri="{FF2B5EF4-FFF2-40B4-BE49-F238E27FC236}">
                      <a16:creationId xmlns:a16="http://schemas.microsoft.com/office/drawing/2014/main" id="{1359D13E-B95C-9810-A2DD-C573D666791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5" name="원호 264">
                  <a:extLst>
                    <a:ext uri="{FF2B5EF4-FFF2-40B4-BE49-F238E27FC236}">
                      <a16:creationId xmlns:a16="http://schemas.microsoft.com/office/drawing/2014/main" id="{6F37727F-B56C-ECEF-8A42-2D902A0C038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6" name="원호 265">
                  <a:extLst>
                    <a:ext uri="{FF2B5EF4-FFF2-40B4-BE49-F238E27FC236}">
                      <a16:creationId xmlns:a16="http://schemas.microsoft.com/office/drawing/2014/main" id="{50D90667-89C6-1DEE-F1A8-16CF202208D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7" name="그룹 266">
                <a:extLst>
                  <a:ext uri="{FF2B5EF4-FFF2-40B4-BE49-F238E27FC236}">
                    <a16:creationId xmlns:a16="http://schemas.microsoft.com/office/drawing/2014/main" id="{AEF30394-81B5-5F7A-7A9B-22D4FCAC0FCC}"/>
                  </a:ext>
                </a:extLst>
              </p:cNvPr>
              <p:cNvGrpSpPr/>
              <p:nvPr/>
            </p:nvGrpSpPr>
            <p:grpSpPr>
              <a:xfrm>
                <a:off x="535407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8" name="타원 267">
                  <a:extLst>
                    <a:ext uri="{FF2B5EF4-FFF2-40B4-BE49-F238E27FC236}">
                      <a16:creationId xmlns:a16="http://schemas.microsoft.com/office/drawing/2014/main" id="{5006CD02-9D3C-4577-DC1C-BDDC6329E3DD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9" name="원호 268">
                  <a:extLst>
                    <a:ext uri="{FF2B5EF4-FFF2-40B4-BE49-F238E27FC236}">
                      <a16:creationId xmlns:a16="http://schemas.microsoft.com/office/drawing/2014/main" id="{7BF2216D-CC66-EF34-ED81-29F305390C2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0" name="원호 269">
                  <a:extLst>
                    <a:ext uri="{FF2B5EF4-FFF2-40B4-BE49-F238E27FC236}">
                      <a16:creationId xmlns:a16="http://schemas.microsoft.com/office/drawing/2014/main" id="{0FB101BB-0C11-4EFF-6184-DC3142D47C0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2B73986D-89D1-0ED7-AB96-F37136E0967A}"/>
                  </a:ext>
                </a:extLst>
              </p:cNvPr>
              <p:cNvGrpSpPr/>
              <p:nvPr/>
            </p:nvGrpSpPr>
            <p:grpSpPr>
              <a:xfrm>
                <a:off x="558377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2" name="타원 271">
                  <a:extLst>
                    <a:ext uri="{FF2B5EF4-FFF2-40B4-BE49-F238E27FC236}">
                      <a16:creationId xmlns:a16="http://schemas.microsoft.com/office/drawing/2014/main" id="{01339B6E-CB39-AF35-C1E3-FB1159CB6BD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3" name="원호 272">
                  <a:extLst>
                    <a:ext uri="{FF2B5EF4-FFF2-40B4-BE49-F238E27FC236}">
                      <a16:creationId xmlns:a16="http://schemas.microsoft.com/office/drawing/2014/main" id="{F2916F72-27E2-9F21-3C36-069CBA87A4F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4" name="원호 273">
                  <a:extLst>
                    <a:ext uri="{FF2B5EF4-FFF2-40B4-BE49-F238E27FC236}">
                      <a16:creationId xmlns:a16="http://schemas.microsoft.com/office/drawing/2014/main" id="{9BCA1B7C-8832-42BC-56CA-54A6ED402D4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27895F31-D80C-F2F4-0BBE-E9F2FC3CC9A6}"/>
                  </a:ext>
                </a:extLst>
              </p:cNvPr>
              <p:cNvGrpSpPr/>
              <p:nvPr/>
            </p:nvGrpSpPr>
            <p:grpSpPr>
              <a:xfrm>
                <a:off x="581346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6" name="타원 275">
                  <a:extLst>
                    <a:ext uri="{FF2B5EF4-FFF2-40B4-BE49-F238E27FC236}">
                      <a16:creationId xmlns:a16="http://schemas.microsoft.com/office/drawing/2014/main" id="{1F7EE8A4-62E2-79A4-546C-E708A5F2EB0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7" name="원호 276">
                  <a:extLst>
                    <a:ext uri="{FF2B5EF4-FFF2-40B4-BE49-F238E27FC236}">
                      <a16:creationId xmlns:a16="http://schemas.microsoft.com/office/drawing/2014/main" id="{3C2CB89D-BEC9-0F5D-9E6E-4CE137F6DCD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8" name="원호 277">
                  <a:extLst>
                    <a:ext uri="{FF2B5EF4-FFF2-40B4-BE49-F238E27FC236}">
                      <a16:creationId xmlns:a16="http://schemas.microsoft.com/office/drawing/2014/main" id="{D23DE1E3-ED4E-3660-54EF-9F7D7F5CBC1B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9" name="그룹 278">
                <a:extLst>
                  <a:ext uri="{FF2B5EF4-FFF2-40B4-BE49-F238E27FC236}">
                    <a16:creationId xmlns:a16="http://schemas.microsoft.com/office/drawing/2014/main" id="{2008C922-077A-DD12-C044-E06D5B02BB20}"/>
                  </a:ext>
                </a:extLst>
              </p:cNvPr>
              <p:cNvGrpSpPr/>
              <p:nvPr/>
            </p:nvGrpSpPr>
            <p:grpSpPr>
              <a:xfrm>
                <a:off x="604315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0" name="타원 279">
                  <a:extLst>
                    <a:ext uri="{FF2B5EF4-FFF2-40B4-BE49-F238E27FC236}">
                      <a16:creationId xmlns:a16="http://schemas.microsoft.com/office/drawing/2014/main" id="{42AA6B7B-DF62-56B6-2CB5-4E519D68C29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1" name="원호 280">
                  <a:extLst>
                    <a:ext uri="{FF2B5EF4-FFF2-40B4-BE49-F238E27FC236}">
                      <a16:creationId xmlns:a16="http://schemas.microsoft.com/office/drawing/2014/main" id="{47AAC08A-A832-D06B-161F-9E97ECCAE04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2" name="원호 281">
                  <a:extLst>
                    <a:ext uri="{FF2B5EF4-FFF2-40B4-BE49-F238E27FC236}">
                      <a16:creationId xmlns:a16="http://schemas.microsoft.com/office/drawing/2014/main" id="{D1BC20A2-AC63-5684-8F9C-5FECD60E8BE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3" name="그룹 282">
                <a:extLst>
                  <a:ext uri="{FF2B5EF4-FFF2-40B4-BE49-F238E27FC236}">
                    <a16:creationId xmlns:a16="http://schemas.microsoft.com/office/drawing/2014/main" id="{DC188721-7C36-B85F-D5ED-594683A1A9DF}"/>
                  </a:ext>
                </a:extLst>
              </p:cNvPr>
              <p:cNvGrpSpPr/>
              <p:nvPr/>
            </p:nvGrpSpPr>
            <p:grpSpPr>
              <a:xfrm>
                <a:off x="627285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4" name="타원 283">
                  <a:extLst>
                    <a:ext uri="{FF2B5EF4-FFF2-40B4-BE49-F238E27FC236}">
                      <a16:creationId xmlns:a16="http://schemas.microsoft.com/office/drawing/2014/main" id="{E6CBCD96-68FD-5BF9-44F2-DB75DC15B17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5" name="원호 284">
                  <a:extLst>
                    <a:ext uri="{FF2B5EF4-FFF2-40B4-BE49-F238E27FC236}">
                      <a16:creationId xmlns:a16="http://schemas.microsoft.com/office/drawing/2014/main" id="{DBD60480-B8B6-D47E-2D34-FC281F4BF6F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6" name="원호 285">
                  <a:extLst>
                    <a:ext uri="{FF2B5EF4-FFF2-40B4-BE49-F238E27FC236}">
                      <a16:creationId xmlns:a16="http://schemas.microsoft.com/office/drawing/2014/main" id="{E5FAC3A7-BFE0-3E10-5B05-F79614AD5E1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7" name="그룹 286">
                <a:extLst>
                  <a:ext uri="{FF2B5EF4-FFF2-40B4-BE49-F238E27FC236}">
                    <a16:creationId xmlns:a16="http://schemas.microsoft.com/office/drawing/2014/main" id="{B194F799-163D-BE3F-542B-8941A0358F70}"/>
                  </a:ext>
                </a:extLst>
              </p:cNvPr>
              <p:cNvGrpSpPr/>
              <p:nvPr/>
            </p:nvGrpSpPr>
            <p:grpSpPr>
              <a:xfrm>
                <a:off x="650254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8" name="타원 287">
                  <a:extLst>
                    <a:ext uri="{FF2B5EF4-FFF2-40B4-BE49-F238E27FC236}">
                      <a16:creationId xmlns:a16="http://schemas.microsoft.com/office/drawing/2014/main" id="{51E52845-9C9B-27FB-6688-667695E40EC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9" name="원호 288">
                  <a:extLst>
                    <a:ext uri="{FF2B5EF4-FFF2-40B4-BE49-F238E27FC236}">
                      <a16:creationId xmlns:a16="http://schemas.microsoft.com/office/drawing/2014/main" id="{0E5C4BFB-BD4F-CD60-0E74-7B3A40E8F3B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0" name="원호 289">
                  <a:extLst>
                    <a:ext uri="{FF2B5EF4-FFF2-40B4-BE49-F238E27FC236}">
                      <a16:creationId xmlns:a16="http://schemas.microsoft.com/office/drawing/2014/main" id="{95D98C4D-C74B-6849-872E-229AF83153A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1" name="그룹 290">
                <a:extLst>
                  <a:ext uri="{FF2B5EF4-FFF2-40B4-BE49-F238E27FC236}">
                    <a16:creationId xmlns:a16="http://schemas.microsoft.com/office/drawing/2014/main" id="{5B331CCA-A3CC-4C12-2537-34D880F66353}"/>
                  </a:ext>
                </a:extLst>
              </p:cNvPr>
              <p:cNvGrpSpPr/>
              <p:nvPr/>
            </p:nvGrpSpPr>
            <p:grpSpPr>
              <a:xfrm>
                <a:off x="673223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2" name="타원 291">
                  <a:extLst>
                    <a:ext uri="{FF2B5EF4-FFF2-40B4-BE49-F238E27FC236}">
                      <a16:creationId xmlns:a16="http://schemas.microsoft.com/office/drawing/2014/main" id="{585C0829-56C9-DF18-4942-C6DE8BA2886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3" name="원호 292">
                  <a:extLst>
                    <a:ext uri="{FF2B5EF4-FFF2-40B4-BE49-F238E27FC236}">
                      <a16:creationId xmlns:a16="http://schemas.microsoft.com/office/drawing/2014/main" id="{99A31A8C-9303-A459-5C88-932320C3DA3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4" name="원호 293">
                  <a:extLst>
                    <a:ext uri="{FF2B5EF4-FFF2-40B4-BE49-F238E27FC236}">
                      <a16:creationId xmlns:a16="http://schemas.microsoft.com/office/drawing/2014/main" id="{74B8DE07-4E3A-F10D-B09C-608CB389A79A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5" name="그룹 294">
                <a:extLst>
                  <a:ext uri="{FF2B5EF4-FFF2-40B4-BE49-F238E27FC236}">
                    <a16:creationId xmlns:a16="http://schemas.microsoft.com/office/drawing/2014/main" id="{33105234-5524-4240-48B0-123D188E8551}"/>
                  </a:ext>
                </a:extLst>
              </p:cNvPr>
              <p:cNvGrpSpPr/>
              <p:nvPr/>
            </p:nvGrpSpPr>
            <p:grpSpPr>
              <a:xfrm>
                <a:off x="696192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6" name="타원 295">
                  <a:extLst>
                    <a:ext uri="{FF2B5EF4-FFF2-40B4-BE49-F238E27FC236}">
                      <a16:creationId xmlns:a16="http://schemas.microsoft.com/office/drawing/2014/main" id="{70D1AF60-F63A-A42C-7604-0C7D430715B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7" name="원호 296">
                  <a:extLst>
                    <a:ext uri="{FF2B5EF4-FFF2-40B4-BE49-F238E27FC236}">
                      <a16:creationId xmlns:a16="http://schemas.microsoft.com/office/drawing/2014/main" id="{6CA17036-BE24-7AE0-F7DB-2D544F88F01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8" name="원호 297">
                  <a:extLst>
                    <a:ext uri="{FF2B5EF4-FFF2-40B4-BE49-F238E27FC236}">
                      <a16:creationId xmlns:a16="http://schemas.microsoft.com/office/drawing/2014/main" id="{023062B3-7A7A-9542-8281-AE06CB327FC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9" name="그룹 298">
                <a:extLst>
                  <a:ext uri="{FF2B5EF4-FFF2-40B4-BE49-F238E27FC236}">
                    <a16:creationId xmlns:a16="http://schemas.microsoft.com/office/drawing/2014/main" id="{E5FC1972-DEFC-2B44-277E-7FC5DFEA0B7E}"/>
                  </a:ext>
                </a:extLst>
              </p:cNvPr>
              <p:cNvGrpSpPr/>
              <p:nvPr/>
            </p:nvGrpSpPr>
            <p:grpSpPr>
              <a:xfrm>
                <a:off x="719162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0" name="타원 299">
                  <a:extLst>
                    <a:ext uri="{FF2B5EF4-FFF2-40B4-BE49-F238E27FC236}">
                      <a16:creationId xmlns:a16="http://schemas.microsoft.com/office/drawing/2014/main" id="{128A28A4-163B-E950-4DC1-57FC4293D0A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1" name="원호 300">
                  <a:extLst>
                    <a:ext uri="{FF2B5EF4-FFF2-40B4-BE49-F238E27FC236}">
                      <a16:creationId xmlns:a16="http://schemas.microsoft.com/office/drawing/2014/main" id="{9234C52F-F947-0909-0242-741FE231D4D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2" name="원호 301">
                  <a:extLst>
                    <a:ext uri="{FF2B5EF4-FFF2-40B4-BE49-F238E27FC236}">
                      <a16:creationId xmlns:a16="http://schemas.microsoft.com/office/drawing/2014/main" id="{AA03440A-AB9C-DA77-B7DB-E6B183A3621A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3" name="그룹 302">
                <a:extLst>
                  <a:ext uri="{FF2B5EF4-FFF2-40B4-BE49-F238E27FC236}">
                    <a16:creationId xmlns:a16="http://schemas.microsoft.com/office/drawing/2014/main" id="{7B3485CA-7DA0-312B-BB20-F36FC7AC7271}"/>
                  </a:ext>
                </a:extLst>
              </p:cNvPr>
              <p:cNvGrpSpPr/>
              <p:nvPr/>
            </p:nvGrpSpPr>
            <p:grpSpPr>
              <a:xfrm>
                <a:off x="742131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4" name="타원 303">
                  <a:extLst>
                    <a:ext uri="{FF2B5EF4-FFF2-40B4-BE49-F238E27FC236}">
                      <a16:creationId xmlns:a16="http://schemas.microsoft.com/office/drawing/2014/main" id="{529FC148-1677-EA59-8AC0-63C917C2D3E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5" name="원호 304">
                  <a:extLst>
                    <a:ext uri="{FF2B5EF4-FFF2-40B4-BE49-F238E27FC236}">
                      <a16:creationId xmlns:a16="http://schemas.microsoft.com/office/drawing/2014/main" id="{CE389A04-9538-2ABB-6320-E9D13F56FC0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6" name="원호 305">
                  <a:extLst>
                    <a:ext uri="{FF2B5EF4-FFF2-40B4-BE49-F238E27FC236}">
                      <a16:creationId xmlns:a16="http://schemas.microsoft.com/office/drawing/2014/main" id="{258C435F-AF40-3724-EA6D-934F326A987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7" name="그룹 306">
                <a:extLst>
                  <a:ext uri="{FF2B5EF4-FFF2-40B4-BE49-F238E27FC236}">
                    <a16:creationId xmlns:a16="http://schemas.microsoft.com/office/drawing/2014/main" id="{730001AD-D43D-9CF9-897A-2FC400ED837B}"/>
                  </a:ext>
                </a:extLst>
              </p:cNvPr>
              <p:cNvGrpSpPr/>
              <p:nvPr/>
            </p:nvGrpSpPr>
            <p:grpSpPr>
              <a:xfrm>
                <a:off x="765100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8" name="타원 307">
                  <a:extLst>
                    <a:ext uri="{FF2B5EF4-FFF2-40B4-BE49-F238E27FC236}">
                      <a16:creationId xmlns:a16="http://schemas.microsoft.com/office/drawing/2014/main" id="{32B6BE27-7A1C-B136-8023-259D396B01E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9" name="원호 308">
                  <a:extLst>
                    <a:ext uri="{FF2B5EF4-FFF2-40B4-BE49-F238E27FC236}">
                      <a16:creationId xmlns:a16="http://schemas.microsoft.com/office/drawing/2014/main" id="{9DFF41AA-DBAF-570B-88F9-1F61CE809D3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0" name="원호 309">
                  <a:extLst>
                    <a:ext uri="{FF2B5EF4-FFF2-40B4-BE49-F238E27FC236}">
                      <a16:creationId xmlns:a16="http://schemas.microsoft.com/office/drawing/2014/main" id="{41A7E0E1-DFE5-06BF-63C1-767B109BE25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1" name="그룹 310">
                <a:extLst>
                  <a:ext uri="{FF2B5EF4-FFF2-40B4-BE49-F238E27FC236}">
                    <a16:creationId xmlns:a16="http://schemas.microsoft.com/office/drawing/2014/main" id="{7EDC0AFB-178F-0A7E-05CF-9F46EB54539F}"/>
                  </a:ext>
                </a:extLst>
              </p:cNvPr>
              <p:cNvGrpSpPr/>
              <p:nvPr/>
            </p:nvGrpSpPr>
            <p:grpSpPr>
              <a:xfrm>
                <a:off x="788070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2" name="타원 311">
                  <a:extLst>
                    <a:ext uri="{FF2B5EF4-FFF2-40B4-BE49-F238E27FC236}">
                      <a16:creationId xmlns:a16="http://schemas.microsoft.com/office/drawing/2014/main" id="{09FC5596-66EA-92C1-820F-47406B405A3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3" name="원호 312">
                  <a:extLst>
                    <a:ext uri="{FF2B5EF4-FFF2-40B4-BE49-F238E27FC236}">
                      <a16:creationId xmlns:a16="http://schemas.microsoft.com/office/drawing/2014/main" id="{8022B17E-DA59-4E12-E27C-BE49E8C20F4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4" name="원호 313">
                  <a:extLst>
                    <a:ext uri="{FF2B5EF4-FFF2-40B4-BE49-F238E27FC236}">
                      <a16:creationId xmlns:a16="http://schemas.microsoft.com/office/drawing/2014/main" id="{3D08DCC4-4B3E-B39A-A5B9-ABA8FF679E2B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5" name="그룹 314">
                <a:extLst>
                  <a:ext uri="{FF2B5EF4-FFF2-40B4-BE49-F238E27FC236}">
                    <a16:creationId xmlns:a16="http://schemas.microsoft.com/office/drawing/2014/main" id="{151FDA29-1706-0A94-515E-1D71B75471FE}"/>
                  </a:ext>
                </a:extLst>
              </p:cNvPr>
              <p:cNvGrpSpPr/>
              <p:nvPr/>
            </p:nvGrpSpPr>
            <p:grpSpPr>
              <a:xfrm>
                <a:off x="811039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6" name="타원 315">
                  <a:extLst>
                    <a:ext uri="{FF2B5EF4-FFF2-40B4-BE49-F238E27FC236}">
                      <a16:creationId xmlns:a16="http://schemas.microsoft.com/office/drawing/2014/main" id="{29F5A0FE-23A9-CC96-F64E-3E69FC00CC4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7" name="원호 316">
                  <a:extLst>
                    <a:ext uri="{FF2B5EF4-FFF2-40B4-BE49-F238E27FC236}">
                      <a16:creationId xmlns:a16="http://schemas.microsoft.com/office/drawing/2014/main" id="{0014F8BC-B0C6-17F9-3A48-61F652ACF01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8" name="원호 317">
                  <a:extLst>
                    <a:ext uri="{FF2B5EF4-FFF2-40B4-BE49-F238E27FC236}">
                      <a16:creationId xmlns:a16="http://schemas.microsoft.com/office/drawing/2014/main" id="{A841BEB9-62A5-C950-2F6A-AC9B4B605D2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9" name="그룹 318">
                <a:extLst>
                  <a:ext uri="{FF2B5EF4-FFF2-40B4-BE49-F238E27FC236}">
                    <a16:creationId xmlns:a16="http://schemas.microsoft.com/office/drawing/2014/main" id="{16362165-6F9D-2FCF-1D12-E085BF14D73B}"/>
                  </a:ext>
                </a:extLst>
              </p:cNvPr>
              <p:cNvGrpSpPr/>
              <p:nvPr/>
            </p:nvGrpSpPr>
            <p:grpSpPr>
              <a:xfrm>
                <a:off x="834008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0" name="타원 319">
                  <a:extLst>
                    <a:ext uri="{FF2B5EF4-FFF2-40B4-BE49-F238E27FC236}">
                      <a16:creationId xmlns:a16="http://schemas.microsoft.com/office/drawing/2014/main" id="{29825845-B62A-AD23-C919-8E7DD561E57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1" name="원호 320">
                  <a:extLst>
                    <a:ext uri="{FF2B5EF4-FFF2-40B4-BE49-F238E27FC236}">
                      <a16:creationId xmlns:a16="http://schemas.microsoft.com/office/drawing/2014/main" id="{B5757D23-5002-97B0-84E1-CE8DFA344D6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2" name="원호 321">
                  <a:extLst>
                    <a:ext uri="{FF2B5EF4-FFF2-40B4-BE49-F238E27FC236}">
                      <a16:creationId xmlns:a16="http://schemas.microsoft.com/office/drawing/2014/main" id="{882B9396-B454-5B0B-C474-2AF04C5D2BD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3" name="그룹 322">
                <a:extLst>
                  <a:ext uri="{FF2B5EF4-FFF2-40B4-BE49-F238E27FC236}">
                    <a16:creationId xmlns:a16="http://schemas.microsoft.com/office/drawing/2014/main" id="{C304B522-D706-41AC-FFE6-620CB2AB66CD}"/>
                  </a:ext>
                </a:extLst>
              </p:cNvPr>
              <p:cNvGrpSpPr/>
              <p:nvPr/>
            </p:nvGrpSpPr>
            <p:grpSpPr>
              <a:xfrm>
                <a:off x="856978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4" name="타원 323">
                  <a:extLst>
                    <a:ext uri="{FF2B5EF4-FFF2-40B4-BE49-F238E27FC236}">
                      <a16:creationId xmlns:a16="http://schemas.microsoft.com/office/drawing/2014/main" id="{D0B72AC6-5664-0DCD-F0CD-A147CC4DB43D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5" name="원호 324">
                  <a:extLst>
                    <a:ext uri="{FF2B5EF4-FFF2-40B4-BE49-F238E27FC236}">
                      <a16:creationId xmlns:a16="http://schemas.microsoft.com/office/drawing/2014/main" id="{809890C7-95BD-B9F2-85A7-37884AC9EDC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6" name="원호 325">
                  <a:extLst>
                    <a:ext uri="{FF2B5EF4-FFF2-40B4-BE49-F238E27FC236}">
                      <a16:creationId xmlns:a16="http://schemas.microsoft.com/office/drawing/2014/main" id="{0381D638-8263-6B67-F843-92842E54C87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7" name="그룹 326">
                <a:extLst>
                  <a:ext uri="{FF2B5EF4-FFF2-40B4-BE49-F238E27FC236}">
                    <a16:creationId xmlns:a16="http://schemas.microsoft.com/office/drawing/2014/main" id="{B51E7A00-E13E-4052-932D-9869D8BB2792}"/>
                  </a:ext>
                </a:extLst>
              </p:cNvPr>
              <p:cNvGrpSpPr/>
              <p:nvPr/>
            </p:nvGrpSpPr>
            <p:grpSpPr>
              <a:xfrm>
                <a:off x="879947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8" name="타원 327">
                  <a:extLst>
                    <a:ext uri="{FF2B5EF4-FFF2-40B4-BE49-F238E27FC236}">
                      <a16:creationId xmlns:a16="http://schemas.microsoft.com/office/drawing/2014/main" id="{2DFDF643-5CCF-7714-BD53-60C96EF09E8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9" name="원호 328">
                  <a:extLst>
                    <a:ext uri="{FF2B5EF4-FFF2-40B4-BE49-F238E27FC236}">
                      <a16:creationId xmlns:a16="http://schemas.microsoft.com/office/drawing/2014/main" id="{384CFEA9-4238-DE8A-39A1-27B78E52425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0" name="원호 329">
                  <a:extLst>
                    <a:ext uri="{FF2B5EF4-FFF2-40B4-BE49-F238E27FC236}">
                      <a16:creationId xmlns:a16="http://schemas.microsoft.com/office/drawing/2014/main" id="{6EC532F8-3F25-B219-A0AD-ACB0BE839E6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1" name="그룹 330">
                <a:extLst>
                  <a:ext uri="{FF2B5EF4-FFF2-40B4-BE49-F238E27FC236}">
                    <a16:creationId xmlns:a16="http://schemas.microsoft.com/office/drawing/2014/main" id="{DA133D66-187C-2165-841A-06C978002336}"/>
                  </a:ext>
                </a:extLst>
              </p:cNvPr>
              <p:cNvGrpSpPr/>
              <p:nvPr/>
            </p:nvGrpSpPr>
            <p:grpSpPr>
              <a:xfrm>
                <a:off x="902916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2" name="타원 331">
                  <a:extLst>
                    <a:ext uri="{FF2B5EF4-FFF2-40B4-BE49-F238E27FC236}">
                      <a16:creationId xmlns:a16="http://schemas.microsoft.com/office/drawing/2014/main" id="{9CBF4314-C330-EA04-AAB8-1A97B40CAA4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3" name="원호 332">
                  <a:extLst>
                    <a:ext uri="{FF2B5EF4-FFF2-40B4-BE49-F238E27FC236}">
                      <a16:creationId xmlns:a16="http://schemas.microsoft.com/office/drawing/2014/main" id="{A788E420-BF9E-2BFE-01F4-AC8AC810AD4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4" name="원호 333">
                  <a:extLst>
                    <a:ext uri="{FF2B5EF4-FFF2-40B4-BE49-F238E27FC236}">
                      <a16:creationId xmlns:a16="http://schemas.microsoft.com/office/drawing/2014/main" id="{5BE8F08B-3F10-DF69-23B5-13B1336ACCCA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5" name="그룹 334">
                <a:extLst>
                  <a:ext uri="{FF2B5EF4-FFF2-40B4-BE49-F238E27FC236}">
                    <a16:creationId xmlns:a16="http://schemas.microsoft.com/office/drawing/2014/main" id="{82E07046-BF38-2CA8-66C9-1D3B38C084F4}"/>
                  </a:ext>
                </a:extLst>
              </p:cNvPr>
              <p:cNvGrpSpPr/>
              <p:nvPr/>
            </p:nvGrpSpPr>
            <p:grpSpPr>
              <a:xfrm>
                <a:off x="925885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6" name="타원 335">
                  <a:extLst>
                    <a:ext uri="{FF2B5EF4-FFF2-40B4-BE49-F238E27FC236}">
                      <a16:creationId xmlns:a16="http://schemas.microsoft.com/office/drawing/2014/main" id="{A261E56B-AC8B-B513-96F0-8D160EFB39A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7" name="원호 336">
                  <a:extLst>
                    <a:ext uri="{FF2B5EF4-FFF2-40B4-BE49-F238E27FC236}">
                      <a16:creationId xmlns:a16="http://schemas.microsoft.com/office/drawing/2014/main" id="{31D11CD3-71B6-97A6-EAFF-19232F2F107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8" name="원호 337">
                  <a:extLst>
                    <a:ext uri="{FF2B5EF4-FFF2-40B4-BE49-F238E27FC236}">
                      <a16:creationId xmlns:a16="http://schemas.microsoft.com/office/drawing/2014/main" id="{F96835B9-5368-1FAC-8087-C2C0C721840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9" name="그룹 338">
                <a:extLst>
                  <a:ext uri="{FF2B5EF4-FFF2-40B4-BE49-F238E27FC236}">
                    <a16:creationId xmlns:a16="http://schemas.microsoft.com/office/drawing/2014/main" id="{FC067248-18E7-D6A6-8109-5C337AA2C294}"/>
                  </a:ext>
                </a:extLst>
              </p:cNvPr>
              <p:cNvGrpSpPr/>
              <p:nvPr/>
            </p:nvGrpSpPr>
            <p:grpSpPr>
              <a:xfrm>
                <a:off x="948855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0" name="타원 339">
                  <a:extLst>
                    <a:ext uri="{FF2B5EF4-FFF2-40B4-BE49-F238E27FC236}">
                      <a16:creationId xmlns:a16="http://schemas.microsoft.com/office/drawing/2014/main" id="{2568CC0F-1B78-32A0-28E7-27EDA88C1DCD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1" name="원호 340">
                  <a:extLst>
                    <a:ext uri="{FF2B5EF4-FFF2-40B4-BE49-F238E27FC236}">
                      <a16:creationId xmlns:a16="http://schemas.microsoft.com/office/drawing/2014/main" id="{FA5AE1AA-802A-AD9B-2BA6-B475AAE5F0F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2" name="원호 341">
                  <a:extLst>
                    <a:ext uri="{FF2B5EF4-FFF2-40B4-BE49-F238E27FC236}">
                      <a16:creationId xmlns:a16="http://schemas.microsoft.com/office/drawing/2014/main" id="{07A2F93B-6F72-AB9B-EAC1-22632337CE7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3" name="그룹 342">
                <a:extLst>
                  <a:ext uri="{FF2B5EF4-FFF2-40B4-BE49-F238E27FC236}">
                    <a16:creationId xmlns:a16="http://schemas.microsoft.com/office/drawing/2014/main" id="{42802279-93B1-92F9-F137-E06F499775FC}"/>
                  </a:ext>
                </a:extLst>
              </p:cNvPr>
              <p:cNvGrpSpPr/>
              <p:nvPr/>
            </p:nvGrpSpPr>
            <p:grpSpPr>
              <a:xfrm>
                <a:off x="971824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4" name="타원 343">
                  <a:extLst>
                    <a:ext uri="{FF2B5EF4-FFF2-40B4-BE49-F238E27FC236}">
                      <a16:creationId xmlns:a16="http://schemas.microsoft.com/office/drawing/2014/main" id="{A8E4BD7F-9289-0651-1D27-383112E93F5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5" name="원호 344">
                  <a:extLst>
                    <a:ext uri="{FF2B5EF4-FFF2-40B4-BE49-F238E27FC236}">
                      <a16:creationId xmlns:a16="http://schemas.microsoft.com/office/drawing/2014/main" id="{AA9C881C-A02C-9692-347C-F9E901E14F8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6" name="원호 345">
                  <a:extLst>
                    <a:ext uri="{FF2B5EF4-FFF2-40B4-BE49-F238E27FC236}">
                      <a16:creationId xmlns:a16="http://schemas.microsoft.com/office/drawing/2014/main" id="{94ADB6A9-4851-F67C-8A13-52F0E18129C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7" name="그룹 346">
                <a:extLst>
                  <a:ext uri="{FF2B5EF4-FFF2-40B4-BE49-F238E27FC236}">
                    <a16:creationId xmlns:a16="http://schemas.microsoft.com/office/drawing/2014/main" id="{FE4042FF-B81B-4F14-6A26-36EF984A82AC}"/>
                  </a:ext>
                </a:extLst>
              </p:cNvPr>
              <p:cNvGrpSpPr/>
              <p:nvPr/>
            </p:nvGrpSpPr>
            <p:grpSpPr>
              <a:xfrm>
                <a:off x="994793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8" name="타원 347">
                  <a:extLst>
                    <a:ext uri="{FF2B5EF4-FFF2-40B4-BE49-F238E27FC236}">
                      <a16:creationId xmlns:a16="http://schemas.microsoft.com/office/drawing/2014/main" id="{439F6907-5FE0-B1B8-EE97-A35092FA5D9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9" name="원호 348">
                  <a:extLst>
                    <a:ext uri="{FF2B5EF4-FFF2-40B4-BE49-F238E27FC236}">
                      <a16:creationId xmlns:a16="http://schemas.microsoft.com/office/drawing/2014/main" id="{D010E37A-D2A9-F120-C23A-A80B41EC37A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0" name="원호 349">
                  <a:extLst>
                    <a:ext uri="{FF2B5EF4-FFF2-40B4-BE49-F238E27FC236}">
                      <a16:creationId xmlns:a16="http://schemas.microsoft.com/office/drawing/2014/main" id="{0654C38E-115A-FEB7-E6B4-178AD35DD63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1" name="그룹 350">
                <a:extLst>
                  <a:ext uri="{FF2B5EF4-FFF2-40B4-BE49-F238E27FC236}">
                    <a16:creationId xmlns:a16="http://schemas.microsoft.com/office/drawing/2014/main" id="{CA1E7443-D2C6-B88A-8AB4-3F908C5399DE}"/>
                  </a:ext>
                </a:extLst>
              </p:cNvPr>
              <p:cNvGrpSpPr/>
              <p:nvPr/>
            </p:nvGrpSpPr>
            <p:grpSpPr>
              <a:xfrm>
                <a:off x="1017763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2" name="타원 351">
                  <a:extLst>
                    <a:ext uri="{FF2B5EF4-FFF2-40B4-BE49-F238E27FC236}">
                      <a16:creationId xmlns:a16="http://schemas.microsoft.com/office/drawing/2014/main" id="{46CE0992-13EE-CB80-1B81-9A469403295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3" name="원호 352">
                  <a:extLst>
                    <a:ext uri="{FF2B5EF4-FFF2-40B4-BE49-F238E27FC236}">
                      <a16:creationId xmlns:a16="http://schemas.microsoft.com/office/drawing/2014/main" id="{92D247B7-7B2C-C4DC-6821-B9260B79DFB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4" name="원호 353">
                  <a:extLst>
                    <a:ext uri="{FF2B5EF4-FFF2-40B4-BE49-F238E27FC236}">
                      <a16:creationId xmlns:a16="http://schemas.microsoft.com/office/drawing/2014/main" id="{B24D5442-9A31-8A7B-076F-A8A9E9C0B99A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5" name="그룹 354">
                <a:extLst>
                  <a:ext uri="{FF2B5EF4-FFF2-40B4-BE49-F238E27FC236}">
                    <a16:creationId xmlns:a16="http://schemas.microsoft.com/office/drawing/2014/main" id="{FBEFFAE8-9B4D-D29A-0DD7-2403A6053885}"/>
                  </a:ext>
                </a:extLst>
              </p:cNvPr>
              <p:cNvGrpSpPr/>
              <p:nvPr/>
            </p:nvGrpSpPr>
            <p:grpSpPr>
              <a:xfrm>
                <a:off x="1040732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6" name="타원 355">
                  <a:extLst>
                    <a:ext uri="{FF2B5EF4-FFF2-40B4-BE49-F238E27FC236}">
                      <a16:creationId xmlns:a16="http://schemas.microsoft.com/office/drawing/2014/main" id="{2F75E3FA-16A2-06C6-610F-8CE6A31C4B9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7" name="원호 356">
                  <a:extLst>
                    <a:ext uri="{FF2B5EF4-FFF2-40B4-BE49-F238E27FC236}">
                      <a16:creationId xmlns:a16="http://schemas.microsoft.com/office/drawing/2014/main" id="{A7D3F1E5-ACF0-B2A4-4585-BA83F7B7359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8" name="원호 357">
                  <a:extLst>
                    <a:ext uri="{FF2B5EF4-FFF2-40B4-BE49-F238E27FC236}">
                      <a16:creationId xmlns:a16="http://schemas.microsoft.com/office/drawing/2014/main" id="{20090357-E500-B8C3-86D2-0B366114202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9" name="그룹 358">
                <a:extLst>
                  <a:ext uri="{FF2B5EF4-FFF2-40B4-BE49-F238E27FC236}">
                    <a16:creationId xmlns:a16="http://schemas.microsoft.com/office/drawing/2014/main" id="{B56D7C26-36A2-99E7-94F2-91E22AEAC827}"/>
                  </a:ext>
                </a:extLst>
              </p:cNvPr>
              <p:cNvGrpSpPr/>
              <p:nvPr/>
            </p:nvGrpSpPr>
            <p:grpSpPr>
              <a:xfrm>
                <a:off x="1063701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0" name="타원 359">
                  <a:extLst>
                    <a:ext uri="{FF2B5EF4-FFF2-40B4-BE49-F238E27FC236}">
                      <a16:creationId xmlns:a16="http://schemas.microsoft.com/office/drawing/2014/main" id="{B8172C3B-C9BB-3EE8-CB14-DC7BF6DD325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1" name="원호 360">
                  <a:extLst>
                    <a:ext uri="{FF2B5EF4-FFF2-40B4-BE49-F238E27FC236}">
                      <a16:creationId xmlns:a16="http://schemas.microsoft.com/office/drawing/2014/main" id="{A6BA8ABA-0DE2-B428-6ECA-0ADFA0F3AC6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2" name="원호 361">
                  <a:extLst>
                    <a:ext uri="{FF2B5EF4-FFF2-40B4-BE49-F238E27FC236}">
                      <a16:creationId xmlns:a16="http://schemas.microsoft.com/office/drawing/2014/main" id="{0D9E8850-6520-D5A0-0EFC-DC641DCFC69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3" name="그룹 362">
                <a:extLst>
                  <a:ext uri="{FF2B5EF4-FFF2-40B4-BE49-F238E27FC236}">
                    <a16:creationId xmlns:a16="http://schemas.microsoft.com/office/drawing/2014/main" id="{E4DB6D60-6149-106D-689D-CADCFD41FCEA}"/>
                  </a:ext>
                </a:extLst>
              </p:cNvPr>
              <p:cNvGrpSpPr/>
              <p:nvPr/>
            </p:nvGrpSpPr>
            <p:grpSpPr>
              <a:xfrm>
                <a:off x="1086671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4" name="타원 363">
                  <a:extLst>
                    <a:ext uri="{FF2B5EF4-FFF2-40B4-BE49-F238E27FC236}">
                      <a16:creationId xmlns:a16="http://schemas.microsoft.com/office/drawing/2014/main" id="{CEA5DE3C-F16F-0E96-CB95-0894EE16385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5" name="원호 364">
                  <a:extLst>
                    <a:ext uri="{FF2B5EF4-FFF2-40B4-BE49-F238E27FC236}">
                      <a16:creationId xmlns:a16="http://schemas.microsoft.com/office/drawing/2014/main" id="{AB6EAD61-7B69-1760-6113-005C9287FC3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6" name="원호 365">
                  <a:extLst>
                    <a:ext uri="{FF2B5EF4-FFF2-40B4-BE49-F238E27FC236}">
                      <a16:creationId xmlns:a16="http://schemas.microsoft.com/office/drawing/2014/main" id="{6C678239-EFF1-BBC1-4F08-A9482C8B0FC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7" name="그룹 366">
                <a:extLst>
                  <a:ext uri="{FF2B5EF4-FFF2-40B4-BE49-F238E27FC236}">
                    <a16:creationId xmlns:a16="http://schemas.microsoft.com/office/drawing/2014/main" id="{89823EE3-5769-8B63-27DF-085565FE7324}"/>
                  </a:ext>
                </a:extLst>
              </p:cNvPr>
              <p:cNvGrpSpPr/>
              <p:nvPr/>
            </p:nvGrpSpPr>
            <p:grpSpPr>
              <a:xfrm>
                <a:off x="1109640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8" name="타원 367">
                  <a:extLst>
                    <a:ext uri="{FF2B5EF4-FFF2-40B4-BE49-F238E27FC236}">
                      <a16:creationId xmlns:a16="http://schemas.microsoft.com/office/drawing/2014/main" id="{CEBEE5E7-66C4-C670-EA1C-49EA0FD248B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9" name="원호 368">
                  <a:extLst>
                    <a:ext uri="{FF2B5EF4-FFF2-40B4-BE49-F238E27FC236}">
                      <a16:creationId xmlns:a16="http://schemas.microsoft.com/office/drawing/2014/main" id="{CF4C1071-8490-DC07-E1EA-AEA0A31462E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0" name="원호 369">
                  <a:extLst>
                    <a:ext uri="{FF2B5EF4-FFF2-40B4-BE49-F238E27FC236}">
                      <a16:creationId xmlns:a16="http://schemas.microsoft.com/office/drawing/2014/main" id="{E7438C5E-EB44-7DC4-3DA3-41546B96324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1" name="그룹 370">
                <a:extLst>
                  <a:ext uri="{FF2B5EF4-FFF2-40B4-BE49-F238E27FC236}">
                    <a16:creationId xmlns:a16="http://schemas.microsoft.com/office/drawing/2014/main" id="{D27D989F-2C53-315A-017E-EC394BC28602}"/>
                  </a:ext>
                </a:extLst>
              </p:cNvPr>
              <p:cNvGrpSpPr/>
              <p:nvPr/>
            </p:nvGrpSpPr>
            <p:grpSpPr>
              <a:xfrm>
                <a:off x="1132609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2" name="타원 371">
                  <a:extLst>
                    <a:ext uri="{FF2B5EF4-FFF2-40B4-BE49-F238E27FC236}">
                      <a16:creationId xmlns:a16="http://schemas.microsoft.com/office/drawing/2014/main" id="{03738914-6585-66A8-D047-0B03EEABB28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3" name="원호 372">
                  <a:extLst>
                    <a:ext uri="{FF2B5EF4-FFF2-40B4-BE49-F238E27FC236}">
                      <a16:creationId xmlns:a16="http://schemas.microsoft.com/office/drawing/2014/main" id="{E5EEE59F-0476-9899-2483-BA4D8C39B80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4" name="원호 373">
                  <a:extLst>
                    <a:ext uri="{FF2B5EF4-FFF2-40B4-BE49-F238E27FC236}">
                      <a16:creationId xmlns:a16="http://schemas.microsoft.com/office/drawing/2014/main" id="{91005A14-D8B1-ED1C-7CE2-D85F2512351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5" name="그룹 374">
                <a:extLst>
                  <a:ext uri="{FF2B5EF4-FFF2-40B4-BE49-F238E27FC236}">
                    <a16:creationId xmlns:a16="http://schemas.microsoft.com/office/drawing/2014/main" id="{FEFE359D-C114-A979-870B-D971EEAEEDE6}"/>
                  </a:ext>
                </a:extLst>
              </p:cNvPr>
              <p:cNvGrpSpPr/>
              <p:nvPr/>
            </p:nvGrpSpPr>
            <p:grpSpPr>
              <a:xfrm>
                <a:off x="1155578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6" name="타원 375">
                  <a:extLst>
                    <a:ext uri="{FF2B5EF4-FFF2-40B4-BE49-F238E27FC236}">
                      <a16:creationId xmlns:a16="http://schemas.microsoft.com/office/drawing/2014/main" id="{F8D7A057-D81F-3B12-F19C-78894136149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7" name="원호 376">
                  <a:extLst>
                    <a:ext uri="{FF2B5EF4-FFF2-40B4-BE49-F238E27FC236}">
                      <a16:creationId xmlns:a16="http://schemas.microsoft.com/office/drawing/2014/main" id="{2E215794-866F-5B8D-0721-1787E12D751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8" name="원호 377">
                  <a:extLst>
                    <a:ext uri="{FF2B5EF4-FFF2-40B4-BE49-F238E27FC236}">
                      <a16:creationId xmlns:a16="http://schemas.microsoft.com/office/drawing/2014/main" id="{A5C1E209-5F7C-9D91-0DA1-7E4FFB48A16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9" name="그룹 378">
                <a:extLst>
                  <a:ext uri="{FF2B5EF4-FFF2-40B4-BE49-F238E27FC236}">
                    <a16:creationId xmlns:a16="http://schemas.microsoft.com/office/drawing/2014/main" id="{5109FCD7-C6EF-2921-4A16-647AB0A846BE}"/>
                  </a:ext>
                </a:extLst>
              </p:cNvPr>
              <p:cNvGrpSpPr/>
              <p:nvPr/>
            </p:nvGrpSpPr>
            <p:grpSpPr>
              <a:xfrm>
                <a:off x="1178548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80" name="타원 379">
                  <a:extLst>
                    <a:ext uri="{FF2B5EF4-FFF2-40B4-BE49-F238E27FC236}">
                      <a16:creationId xmlns:a16="http://schemas.microsoft.com/office/drawing/2014/main" id="{3E46FF51-300A-1C11-3770-7EBAC7557E7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1" name="원호 380">
                  <a:extLst>
                    <a:ext uri="{FF2B5EF4-FFF2-40B4-BE49-F238E27FC236}">
                      <a16:creationId xmlns:a16="http://schemas.microsoft.com/office/drawing/2014/main" id="{5CD007F7-8842-C8AC-467F-A703C1788B0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2" name="원호 381">
                  <a:extLst>
                    <a:ext uri="{FF2B5EF4-FFF2-40B4-BE49-F238E27FC236}">
                      <a16:creationId xmlns:a16="http://schemas.microsoft.com/office/drawing/2014/main" id="{ADE3D0C3-10EE-B668-7981-B21241A3A31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</p:grpSp>
      <p:sp>
        <p:nvSpPr>
          <p:cNvPr id="7" name="사각형: 잘린 한쪽 모서리 7">
            <a:extLst>
              <a:ext uri="{FF2B5EF4-FFF2-40B4-BE49-F238E27FC236}">
                <a16:creationId xmlns:a16="http://schemas.microsoft.com/office/drawing/2014/main" id="{700A7EDD-2235-7CA4-7ADD-24A42CF641DD}"/>
              </a:ext>
            </a:extLst>
          </p:cNvPr>
          <p:cNvSpPr/>
          <p:nvPr/>
        </p:nvSpPr>
        <p:spPr>
          <a:xfrm flipH="1">
            <a:off x="396988" y="640837"/>
            <a:ext cx="1180961" cy="235463"/>
          </a:xfrm>
          <a:prstGeom prst="roundRect">
            <a:avLst>
              <a:gd name="adj" fmla="val 50000"/>
            </a:avLst>
          </a:prstGeom>
          <a:solidFill>
            <a:srgbClr val="E96908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설계</a:t>
            </a:r>
          </a:p>
        </p:txBody>
      </p:sp>
      <p:sp>
        <p:nvSpPr>
          <p:cNvPr id="412" name="TextBox 411">
            <a:extLst>
              <a:ext uri="{FF2B5EF4-FFF2-40B4-BE49-F238E27FC236}">
                <a16:creationId xmlns:a16="http://schemas.microsoft.com/office/drawing/2014/main" id="{EE4B7BDA-33BE-45FE-8CD3-F7AB13868892}"/>
              </a:ext>
            </a:extLst>
          </p:cNvPr>
          <p:cNvSpPr txBox="1"/>
          <p:nvPr/>
        </p:nvSpPr>
        <p:spPr>
          <a:xfrm>
            <a:off x="2429062" y="995772"/>
            <a:ext cx="6159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유스케이스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 다이어그램</a:t>
            </a:r>
            <a:endParaRPr lang="ko-KR" altLang="en-US" dirty="0"/>
          </a:p>
        </p:txBody>
      </p:sp>
      <p:grpSp>
        <p:nvGrpSpPr>
          <p:cNvPr id="413" name="Group 58">
            <a:extLst>
              <a:ext uri="{FF2B5EF4-FFF2-40B4-BE49-F238E27FC236}">
                <a16:creationId xmlns:a16="http://schemas.microsoft.com/office/drawing/2014/main" id="{DCDC0A43-EA27-289F-FE8D-3644373C358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628886" y="968689"/>
            <a:ext cx="648399" cy="797989"/>
            <a:chOff x="6133" y="1070"/>
            <a:chExt cx="1218" cy="1499"/>
          </a:xfrm>
        </p:grpSpPr>
        <p:sp>
          <p:nvSpPr>
            <p:cNvPr id="414" name="Freeform 59">
              <a:extLst>
                <a:ext uri="{FF2B5EF4-FFF2-40B4-BE49-F238E27FC236}">
                  <a16:creationId xmlns:a16="http://schemas.microsoft.com/office/drawing/2014/main" id="{C4852D01-5A1B-3B5C-47C1-963C4AF069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6" y="1093"/>
              <a:ext cx="1172" cy="1453"/>
            </a:xfrm>
            <a:custGeom>
              <a:avLst/>
              <a:gdLst>
                <a:gd name="T0" fmla="*/ 6326 w 7029"/>
                <a:gd name="T1" fmla="*/ 0 h 8715"/>
                <a:gd name="T2" fmla="*/ 2095 w 7029"/>
                <a:gd name="T3" fmla="*/ 0 h 8715"/>
                <a:gd name="T4" fmla="*/ 0 w 7029"/>
                <a:gd name="T5" fmla="*/ 2095 h 8715"/>
                <a:gd name="T6" fmla="*/ 0 w 7029"/>
                <a:gd name="T7" fmla="*/ 8012 h 8715"/>
                <a:gd name="T8" fmla="*/ 1 w 7029"/>
                <a:gd name="T9" fmla="*/ 8049 h 8715"/>
                <a:gd name="T10" fmla="*/ 9 w 7029"/>
                <a:gd name="T11" fmla="*/ 8120 h 8715"/>
                <a:gd name="T12" fmla="*/ 22 w 7029"/>
                <a:gd name="T13" fmla="*/ 8190 h 8715"/>
                <a:gd name="T14" fmla="*/ 42 w 7029"/>
                <a:gd name="T15" fmla="*/ 8256 h 8715"/>
                <a:gd name="T16" fmla="*/ 69 w 7029"/>
                <a:gd name="T17" fmla="*/ 8320 h 8715"/>
                <a:gd name="T18" fmla="*/ 100 w 7029"/>
                <a:gd name="T19" fmla="*/ 8379 h 8715"/>
                <a:gd name="T20" fmla="*/ 138 w 7029"/>
                <a:gd name="T21" fmla="*/ 8436 h 8715"/>
                <a:gd name="T22" fmla="*/ 182 w 7029"/>
                <a:gd name="T23" fmla="*/ 8487 h 8715"/>
                <a:gd name="T24" fmla="*/ 229 w 7029"/>
                <a:gd name="T25" fmla="*/ 8535 h 8715"/>
                <a:gd name="T26" fmla="*/ 281 w 7029"/>
                <a:gd name="T27" fmla="*/ 8577 h 8715"/>
                <a:gd name="T28" fmla="*/ 337 w 7029"/>
                <a:gd name="T29" fmla="*/ 8615 h 8715"/>
                <a:gd name="T30" fmla="*/ 397 w 7029"/>
                <a:gd name="T31" fmla="*/ 8646 h 8715"/>
                <a:gd name="T32" fmla="*/ 460 w 7029"/>
                <a:gd name="T33" fmla="*/ 8673 h 8715"/>
                <a:gd name="T34" fmla="*/ 526 w 7029"/>
                <a:gd name="T35" fmla="*/ 8694 h 8715"/>
                <a:gd name="T36" fmla="*/ 595 w 7029"/>
                <a:gd name="T37" fmla="*/ 8707 h 8715"/>
                <a:gd name="T38" fmla="*/ 666 w 7029"/>
                <a:gd name="T39" fmla="*/ 8714 h 8715"/>
                <a:gd name="T40" fmla="*/ 703 w 7029"/>
                <a:gd name="T41" fmla="*/ 8715 h 8715"/>
                <a:gd name="T42" fmla="*/ 6326 w 7029"/>
                <a:gd name="T43" fmla="*/ 8715 h 8715"/>
                <a:gd name="T44" fmla="*/ 6363 w 7029"/>
                <a:gd name="T45" fmla="*/ 8714 h 8715"/>
                <a:gd name="T46" fmla="*/ 6434 w 7029"/>
                <a:gd name="T47" fmla="*/ 8707 h 8715"/>
                <a:gd name="T48" fmla="*/ 6504 w 7029"/>
                <a:gd name="T49" fmla="*/ 8694 h 8715"/>
                <a:gd name="T50" fmla="*/ 6570 w 7029"/>
                <a:gd name="T51" fmla="*/ 8673 h 8715"/>
                <a:gd name="T52" fmla="*/ 6633 w 7029"/>
                <a:gd name="T53" fmla="*/ 8646 h 8715"/>
                <a:gd name="T54" fmla="*/ 6693 w 7029"/>
                <a:gd name="T55" fmla="*/ 8615 h 8715"/>
                <a:gd name="T56" fmla="*/ 6749 w 7029"/>
                <a:gd name="T57" fmla="*/ 8577 h 8715"/>
                <a:gd name="T58" fmla="*/ 6801 w 7029"/>
                <a:gd name="T59" fmla="*/ 8535 h 8715"/>
                <a:gd name="T60" fmla="*/ 6849 w 7029"/>
                <a:gd name="T61" fmla="*/ 8487 h 8715"/>
                <a:gd name="T62" fmla="*/ 6891 w 7029"/>
                <a:gd name="T63" fmla="*/ 8436 h 8715"/>
                <a:gd name="T64" fmla="*/ 6929 w 7029"/>
                <a:gd name="T65" fmla="*/ 8379 h 8715"/>
                <a:gd name="T66" fmla="*/ 6960 w 7029"/>
                <a:gd name="T67" fmla="*/ 8320 h 8715"/>
                <a:gd name="T68" fmla="*/ 6987 w 7029"/>
                <a:gd name="T69" fmla="*/ 8256 h 8715"/>
                <a:gd name="T70" fmla="*/ 7008 w 7029"/>
                <a:gd name="T71" fmla="*/ 8190 h 8715"/>
                <a:gd name="T72" fmla="*/ 7021 w 7029"/>
                <a:gd name="T73" fmla="*/ 8120 h 8715"/>
                <a:gd name="T74" fmla="*/ 7028 w 7029"/>
                <a:gd name="T75" fmla="*/ 8049 h 8715"/>
                <a:gd name="T76" fmla="*/ 7029 w 7029"/>
                <a:gd name="T77" fmla="*/ 8012 h 8715"/>
                <a:gd name="T78" fmla="*/ 7029 w 7029"/>
                <a:gd name="T79" fmla="*/ 703 h 8715"/>
                <a:gd name="T80" fmla="*/ 7028 w 7029"/>
                <a:gd name="T81" fmla="*/ 666 h 8715"/>
                <a:gd name="T82" fmla="*/ 7021 w 7029"/>
                <a:gd name="T83" fmla="*/ 595 h 8715"/>
                <a:gd name="T84" fmla="*/ 7008 w 7029"/>
                <a:gd name="T85" fmla="*/ 526 h 8715"/>
                <a:gd name="T86" fmla="*/ 6987 w 7029"/>
                <a:gd name="T87" fmla="*/ 460 h 8715"/>
                <a:gd name="T88" fmla="*/ 6960 w 7029"/>
                <a:gd name="T89" fmla="*/ 397 h 8715"/>
                <a:gd name="T90" fmla="*/ 6929 w 7029"/>
                <a:gd name="T91" fmla="*/ 336 h 8715"/>
                <a:gd name="T92" fmla="*/ 6891 w 7029"/>
                <a:gd name="T93" fmla="*/ 281 h 8715"/>
                <a:gd name="T94" fmla="*/ 6849 w 7029"/>
                <a:gd name="T95" fmla="*/ 229 h 8715"/>
                <a:gd name="T96" fmla="*/ 6801 w 7029"/>
                <a:gd name="T97" fmla="*/ 182 h 8715"/>
                <a:gd name="T98" fmla="*/ 6749 w 7029"/>
                <a:gd name="T99" fmla="*/ 138 h 8715"/>
                <a:gd name="T100" fmla="*/ 6693 w 7029"/>
                <a:gd name="T101" fmla="*/ 100 h 8715"/>
                <a:gd name="T102" fmla="*/ 6633 w 7029"/>
                <a:gd name="T103" fmla="*/ 69 h 8715"/>
                <a:gd name="T104" fmla="*/ 6570 w 7029"/>
                <a:gd name="T105" fmla="*/ 42 h 8715"/>
                <a:gd name="T106" fmla="*/ 6504 w 7029"/>
                <a:gd name="T107" fmla="*/ 22 h 8715"/>
                <a:gd name="T108" fmla="*/ 6434 w 7029"/>
                <a:gd name="T109" fmla="*/ 9 h 8715"/>
                <a:gd name="T110" fmla="*/ 6363 w 7029"/>
                <a:gd name="T111" fmla="*/ 1 h 8715"/>
                <a:gd name="T112" fmla="*/ 6326 w 7029"/>
                <a:gd name="T113" fmla="*/ 0 h 8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029" h="8715">
                  <a:moveTo>
                    <a:pt x="6326" y="0"/>
                  </a:moveTo>
                  <a:lnTo>
                    <a:pt x="2095" y="0"/>
                  </a:lnTo>
                  <a:lnTo>
                    <a:pt x="0" y="2095"/>
                  </a:lnTo>
                  <a:lnTo>
                    <a:pt x="0" y="8012"/>
                  </a:lnTo>
                  <a:lnTo>
                    <a:pt x="1" y="8049"/>
                  </a:lnTo>
                  <a:lnTo>
                    <a:pt x="9" y="8120"/>
                  </a:lnTo>
                  <a:lnTo>
                    <a:pt x="22" y="8190"/>
                  </a:lnTo>
                  <a:lnTo>
                    <a:pt x="42" y="8256"/>
                  </a:lnTo>
                  <a:lnTo>
                    <a:pt x="69" y="8320"/>
                  </a:lnTo>
                  <a:lnTo>
                    <a:pt x="100" y="8379"/>
                  </a:lnTo>
                  <a:lnTo>
                    <a:pt x="138" y="8436"/>
                  </a:lnTo>
                  <a:lnTo>
                    <a:pt x="182" y="8487"/>
                  </a:lnTo>
                  <a:lnTo>
                    <a:pt x="229" y="8535"/>
                  </a:lnTo>
                  <a:lnTo>
                    <a:pt x="281" y="8577"/>
                  </a:lnTo>
                  <a:lnTo>
                    <a:pt x="337" y="8615"/>
                  </a:lnTo>
                  <a:lnTo>
                    <a:pt x="397" y="8646"/>
                  </a:lnTo>
                  <a:lnTo>
                    <a:pt x="460" y="8673"/>
                  </a:lnTo>
                  <a:lnTo>
                    <a:pt x="526" y="8694"/>
                  </a:lnTo>
                  <a:lnTo>
                    <a:pt x="595" y="8707"/>
                  </a:lnTo>
                  <a:lnTo>
                    <a:pt x="666" y="8714"/>
                  </a:lnTo>
                  <a:lnTo>
                    <a:pt x="703" y="8715"/>
                  </a:lnTo>
                  <a:lnTo>
                    <a:pt x="6326" y="8715"/>
                  </a:lnTo>
                  <a:lnTo>
                    <a:pt x="6363" y="8714"/>
                  </a:lnTo>
                  <a:lnTo>
                    <a:pt x="6434" y="8707"/>
                  </a:lnTo>
                  <a:lnTo>
                    <a:pt x="6504" y="8694"/>
                  </a:lnTo>
                  <a:lnTo>
                    <a:pt x="6570" y="8673"/>
                  </a:lnTo>
                  <a:lnTo>
                    <a:pt x="6633" y="8646"/>
                  </a:lnTo>
                  <a:lnTo>
                    <a:pt x="6693" y="8615"/>
                  </a:lnTo>
                  <a:lnTo>
                    <a:pt x="6749" y="8577"/>
                  </a:lnTo>
                  <a:lnTo>
                    <a:pt x="6801" y="8535"/>
                  </a:lnTo>
                  <a:lnTo>
                    <a:pt x="6849" y="8487"/>
                  </a:lnTo>
                  <a:lnTo>
                    <a:pt x="6891" y="8436"/>
                  </a:lnTo>
                  <a:lnTo>
                    <a:pt x="6929" y="8379"/>
                  </a:lnTo>
                  <a:lnTo>
                    <a:pt x="6960" y="8320"/>
                  </a:lnTo>
                  <a:lnTo>
                    <a:pt x="6987" y="8256"/>
                  </a:lnTo>
                  <a:lnTo>
                    <a:pt x="7008" y="8190"/>
                  </a:lnTo>
                  <a:lnTo>
                    <a:pt x="7021" y="8120"/>
                  </a:lnTo>
                  <a:lnTo>
                    <a:pt x="7028" y="8049"/>
                  </a:lnTo>
                  <a:lnTo>
                    <a:pt x="7029" y="8012"/>
                  </a:lnTo>
                  <a:lnTo>
                    <a:pt x="7029" y="703"/>
                  </a:lnTo>
                  <a:lnTo>
                    <a:pt x="7028" y="666"/>
                  </a:lnTo>
                  <a:lnTo>
                    <a:pt x="7021" y="595"/>
                  </a:lnTo>
                  <a:lnTo>
                    <a:pt x="7008" y="526"/>
                  </a:lnTo>
                  <a:lnTo>
                    <a:pt x="6987" y="460"/>
                  </a:lnTo>
                  <a:lnTo>
                    <a:pt x="6960" y="397"/>
                  </a:lnTo>
                  <a:lnTo>
                    <a:pt x="6929" y="336"/>
                  </a:lnTo>
                  <a:lnTo>
                    <a:pt x="6891" y="281"/>
                  </a:lnTo>
                  <a:lnTo>
                    <a:pt x="6849" y="229"/>
                  </a:lnTo>
                  <a:lnTo>
                    <a:pt x="6801" y="182"/>
                  </a:lnTo>
                  <a:lnTo>
                    <a:pt x="6749" y="138"/>
                  </a:lnTo>
                  <a:lnTo>
                    <a:pt x="6693" y="100"/>
                  </a:lnTo>
                  <a:lnTo>
                    <a:pt x="6633" y="69"/>
                  </a:lnTo>
                  <a:lnTo>
                    <a:pt x="6570" y="42"/>
                  </a:lnTo>
                  <a:lnTo>
                    <a:pt x="6504" y="22"/>
                  </a:lnTo>
                  <a:lnTo>
                    <a:pt x="6434" y="9"/>
                  </a:lnTo>
                  <a:lnTo>
                    <a:pt x="6363" y="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5" name="Freeform 60">
              <a:extLst>
                <a:ext uri="{FF2B5EF4-FFF2-40B4-BE49-F238E27FC236}">
                  <a16:creationId xmlns:a16="http://schemas.microsoft.com/office/drawing/2014/main" id="{9E3EE661-273A-F02E-1D52-82CF21577B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3" y="1070"/>
              <a:ext cx="1218" cy="1499"/>
            </a:xfrm>
            <a:custGeom>
              <a:avLst/>
              <a:gdLst>
                <a:gd name="T0" fmla="*/ 281 w 7309"/>
                <a:gd name="T1" fmla="*/ 8152 h 8995"/>
                <a:gd name="T2" fmla="*/ 288 w 7309"/>
                <a:gd name="T3" fmla="*/ 8237 h 8995"/>
                <a:gd name="T4" fmla="*/ 315 w 7309"/>
                <a:gd name="T5" fmla="*/ 8345 h 8995"/>
                <a:gd name="T6" fmla="*/ 363 w 7309"/>
                <a:gd name="T7" fmla="*/ 8443 h 8995"/>
                <a:gd name="T8" fmla="*/ 427 w 7309"/>
                <a:gd name="T9" fmla="*/ 8530 h 8995"/>
                <a:gd name="T10" fmla="*/ 507 w 7309"/>
                <a:gd name="T11" fmla="*/ 8603 h 8995"/>
                <a:gd name="T12" fmla="*/ 600 w 7309"/>
                <a:gd name="T13" fmla="*/ 8659 h 8995"/>
                <a:gd name="T14" fmla="*/ 703 w 7309"/>
                <a:gd name="T15" fmla="*/ 8697 h 8995"/>
                <a:gd name="T16" fmla="*/ 815 w 7309"/>
                <a:gd name="T17" fmla="*/ 8714 h 8995"/>
                <a:gd name="T18" fmla="*/ 6466 w 7309"/>
                <a:gd name="T19" fmla="*/ 8715 h 8995"/>
                <a:gd name="T20" fmla="*/ 6551 w 7309"/>
                <a:gd name="T21" fmla="*/ 8708 h 8995"/>
                <a:gd name="T22" fmla="*/ 6659 w 7309"/>
                <a:gd name="T23" fmla="*/ 8680 h 8995"/>
                <a:gd name="T24" fmla="*/ 6757 w 7309"/>
                <a:gd name="T25" fmla="*/ 8632 h 8995"/>
                <a:gd name="T26" fmla="*/ 6844 w 7309"/>
                <a:gd name="T27" fmla="*/ 8568 h 8995"/>
                <a:gd name="T28" fmla="*/ 6917 w 7309"/>
                <a:gd name="T29" fmla="*/ 8488 h 8995"/>
                <a:gd name="T30" fmla="*/ 6973 w 7309"/>
                <a:gd name="T31" fmla="*/ 8395 h 8995"/>
                <a:gd name="T32" fmla="*/ 7011 w 7309"/>
                <a:gd name="T33" fmla="*/ 8292 h 8995"/>
                <a:gd name="T34" fmla="*/ 7028 w 7309"/>
                <a:gd name="T35" fmla="*/ 8181 h 8995"/>
                <a:gd name="T36" fmla="*/ 7029 w 7309"/>
                <a:gd name="T37" fmla="*/ 843 h 8995"/>
                <a:gd name="T38" fmla="*/ 7022 w 7309"/>
                <a:gd name="T39" fmla="*/ 758 h 8995"/>
                <a:gd name="T40" fmla="*/ 6994 w 7309"/>
                <a:gd name="T41" fmla="*/ 650 h 8995"/>
                <a:gd name="T42" fmla="*/ 6946 w 7309"/>
                <a:gd name="T43" fmla="*/ 552 h 8995"/>
                <a:gd name="T44" fmla="*/ 6882 w 7309"/>
                <a:gd name="T45" fmla="*/ 466 h 8995"/>
                <a:gd name="T46" fmla="*/ 6802 w 7309"/>
                <a:gd name="T47" fmla="*/ 393 h 8995"/>
                <a:gd name="T48" fmla="*/ 6709 w 7309"/>
                <a:gd name="T49" fmla="*/ 336 h 8995"/>
                <a:gd name="T50" fmla="*/ 6606 w 7309"/>
                <a:gd name="T51" fmla="*/ 298 h 8995"/>
                <a:gd name="T52" fmla="*/ 6495 w 7309"/>
                <a:gd name="T53" fmla="*/ 281 h 8995"/>
                <a:gd name="T54" fmla="*/ 2291 w 7309"/>
                <a:gd name="T55" fmla="*/ 281 h 8995"/>
                <a:gd name="T56" fmla="*/ 6466 w 7309"/>
                <a:gd name="T57" fmla="*/ 8995 h 8995"/>
                <a:gd name="T58" fmla="*/ 800 w 7309"/>
                <a:gd name="T59" fmla="*/ 8995 h 8995"/>
                <a:gd name="T60" fmla="*/ 634 w 7309"/>
                <a:gd name="T61" fmla="*/ 8969 h 8995"/>
                <a:gd name="T62" fmla="*/ 479 w 7309"/>
                <a:gd name="T63" fmla="*/ 8912 h 8995"/>
                <a:gd name="T64" fmla="*/ 339 w 7309"/>
                <a:gd name="T65" fmla="*/ 8827 h 8995"/>
                <a:gd name="T66" fmla="*/ 219 w 7309"/>
                <a:gd name="T67" fmla="*/ 8719 h 8995"/>
                <a:gd name="T68" fmla="*/ 122 w 7309"/>
                <a:gd name="T69" fmla="*/ 8589 h 8995"/>
                <a:gd name="T70" fmla="*/ 51 w 7309"/>
                <a:gd name="T71" fmla="*/ 8442 h 8995"/>
                <a:gd name="T72" fmla="*/ 9 w 7309"/>
                <a:gd name="T73" fmla="*/ 8280 h 8995"/>
                <a:gd name="T74" fmla="*/ 0 w 7309"/>
                <a:gd name="T75" fmla="*/ 8152 h 8995"/>
                <a:gd name="T76" fmla="*/ 2164 w 7309"/>
                <a:gd name="T77" fmla="*/ 0 h 8995"/>
                <a:gd name="T78" fmla="*/ 6509 w 7309"/>
                <a:gd name="T79" fmla="*/ 1 h 8995"/>
                <a:gd name="T80" fmla="*/ 6677 w 7309"/>
                <a:gd name="T81" fmla="*/ 26 h 8995"/>
                <a:gd name="T82" fmla="*/ 6831 w 7309"/>
                <a:gd name="T83" fmla="*/ 83 h 8995"/>
                <a:gd name="T84" fmla="*/ 6970 w 7309"/>
                <a:gd name="T85" fmla="*/ 168 h 8995"/>
                <a:gd name="T86" fmla="*/ 7090 w 7309"/>
                <a:gd name="T87" fmla="*/ 277 h 8995"/>
                <a:gd name="T88" fmla="*/ 7187 w 7309"/>
                <a:gd name="T89" fmla="*/ 407 h 8995"/>
                <a:gd name="T90" fmla="*/ 7258 w 7309"/>
                <a:gd name="T91" fmla="*/ 554 h 8995"/>
                <a:gd name="T92" fmla="*/ 7300 w 7309"/>
                <a:gd name="T93" fmla="*/ 715 h 8995"/>
                <a:gd name="T94" fmla="*/ 7309 w 7309"/>
                <a:gd name="T95" fmla="*/ 843 h 8995"/>
                <a:gd name="T96" fmla="*/ 7309 w 7309"/>
                <a:gd name="T97" fmla="*/ 8195 h 8995"/>
                <a:gd name="T98" fmla="*/ 7283 w 7309"/>
                <a:gd name="T99" fmla="*/ 8363 h 8995"/>
                <a:gd name="T100" fmla="*/ 7226 w 7309"/>
                <a:gd name="T101" fmla="*/ 8518 h 8995"/>
                <a:gd name="T102" fmla="*/ 7141 w 7309"/>
                <a:gd name="T103" fmla="*/ 8656 h 8995"/>
                <a:gd name="T104" fmla="*/ 7033 w 7309"/>
                <a:gd name="T105" fmla="*/ 8776 h 8995"/>
                <a:gd name="T106" fmla="*/ 6903 w 7309"/>
                <a:gd name="T107" fmla="*/ 8873 h 8995"/>
                <a:gd name="T108" fmla="*/ 6756 w 7309"/>
                <a:gd name="T109" fmla="*/ 8944 h 8995"/>
                <a:gd name="T110" fmla="*/ 6594 w 7309"/>
                <a:gd name="T111" fmla="*/ 8986 h 8995"/>
                <a:gd name="T112" fmla="*/ 6466 w 7309"/>
                <a:gd name="T113" fmla="*/ 8995 h 89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309" h="8995">
                  <a:moveTo>
                    <a:pt x="281" y="2291"/>
                  </a:moveTo>
                  <a:lnTo>
                    <a:pt x="281" y="8152"/>
                  </a:lnTo>
                  <a:lnTo>
                    <a:pt x="281" y="8181"/>
                  </a:lnTo>
                  <a:lnTo>
                    <a:pt x="288" y="8237"/>
                  </a:lnTo>
                  <a:lnTo>
                    <a:pt x="298" y="8292"/>
                  </a:lnTo>
                  <a:lnTo>
                    <a:pt x="315" y="8345"/>
                  </a:lnTo>
                  <a:lnTo>
                    <a:pt x="336" y="8395"/>
                  </a:lnTo>
                  <a:lnTo>
                    <a:pt x="363" y="8443"/>
                  </a:lnTo>
                  <a:lnTo>
                    <a:pt x="393" y="8488"/>
                  </a:lnTo>
                  <a:lnTo>
                    <a:pt x="427" y="8530"/>
                  </a:lnTo>
                  <a:lnTo>
                    <a:pt x="466" y="8568"/>
                  </a:lnTo>
                  <a:lnTo>
                    <a:pt x="507" y="8603"/>
                  </a:lnTo>
                  <a:lnTo>
                    <a:pt x="552" y="8632"/>
                  </a:lnTo>
                  <a:lnTo>
                    <a:pt x="600" y="8659"/>
                  </a:lnTo>
                  <a:lnTo>
                    <a:pt x="650" y="8680"/>
                  </a:lnTo>
                  <a:lnTo>
                    <a:pt x="703" y="8697"/>
                  </a:lnTo>
                  <a:lnTo>
                    <a:pt x="758" y="8708"/>
                  </a:lnTo>
                  <a:lnTo>
                    <a:pt x="815" y="8714"/>
                  </a:lnTo>
                  <a:lnTo>
                    <a:pt x="843" y="8715"/>
                  </a:lnTo>
                  <a:lnTo>
                    <a:pt x="6466" y="8715"/>
                  </a:lnTo>
                  <a:lnTo>
                    <a:pt x="6495" y="8714"/>
                  </a:lnTo>
                  <a:lnTo>
                    <a:pt x="6551" y="8708"/>
                  </a:lnTo>
                  <a:lnTo>
                    <a:pt x="6606" y="8697"/>
                  </a:lnTo>
                  <a:lnTo>
                    <a:pt x="6659" y="8680"/>
                  </a:lnTo>
                  <a:lnTo>
                    <a:pt x="6709" y="8659"/>
                  </a:lnTo>
                  <a:lnTo>
                    <a:pt x="6757" y="8632"/>
                  </a:lnTo>
                  <a:lnTo>
                    <a:pt x="6802" y="8603"/>
                  </a:lnTo>
                  <a:lnTo>
                    <a:pt x="6844" y="8568"/>
                  </a:lnTo>
                  <a:lnTo>
                    <a:pt x="6882" y="8530"/>
                  </a:lnTo>
                  <a:lnTo>
                    <a:pt x="6917" y="8488"/>
                  </a:lnTo>
                  <a:lnTo>
                    <a:pt x="6946" y="8443"/>
                  </a:lnTo>
                  <a:lnTo>
                    <a:pt x="6973" y="8395"/>
                  </a:lnTo>
                  <a:lnTo>
                    <a:pt x="6994" y="8345"/>
                  </a:lnTo>
                  <a:lnTo>
                    <a:pt x="7011" y="8292"/>
                  </a:lnTo>
                  <a:lnTo>
                    <a:pt x="7022" y="8237"/>
                  </a:lnTo>
                  <a:lnTo>
                    <a:pt x="7028" y="8181"/>
                  </a:lnTo>
                  <a:lnTo>
                    <a:pt x="7029" y="8152"/>
                  </a:lnTo>
                  <a:lnTo>
                    <a:pt x="7029" y="843"/>
                  </a:lnTo>
                  <a:lnTo>
                    <a:pt x="7028" y="815"/>
                  </a:lnTo>
                  <a:lnTo>
                    <a:pt x="7022" y="758"/>
                  </a:lnTo>
                  <a:lnTo>
                    <a:pt x="7011" y="703"/>
                  </a:lnTo>
                  <a:lnTo>
                    <a:pt x="6994" y="650"/>
                  </a:lnTo>
                  <a:lnTo>
                    <a:pt x="6973" y="600"/>
                  </a:lnTo>
                  <a:lnTo>
                    <a:pt x="6946" y="552"/>
                  </a:lnTo>
                  <a:lnTo>
                    <a:pt x="6917" y="507"/>
                  </a:lnTo>
                  <a:lnTo>
                    <a:pt x="6882" y="466"/>
                  </a:lnTo>
                  <a:lnTo>
                    <a:pt x="6844" y="427"/>
                  </a:lnTo>
                  <a:lnTo>
                    <a:pt x="6802" y="393"/>
                  </a:lnTo>
                  <a:lnTo>
                    <a:pt x="6757" y="363"/>
                  </a:lnTo>
                  <a:lnTo>
                    <a:pt x="6709" y="336"/>
                  </a:lnTo>
                  <a:lnTo>
                    <a:pt x="6659" y="315"/>
                  </a:lnTo>
                  <a:lnTo>
                    <a:pt x="6606" y="298"/>
                  </a:lnTo>
                  <a:lnTo>
                    <a:pt x="6551" y="288"/>
                  </a:lnTo>
                  <a:lnTo>
                    <a:pt x="6495" y="281"/>
                  </a:lnTo>
                  <a:lnTo>
                    <a:pt x="6466" y="281"/>
                  </a:lnTo>
                  <a:lnTo>
                    <a:pt x="2291" y="281"/>
                  </a:lnTo>
                  <a:lnTo>
                    <a:pt x="281" y="2291"/>
                  </a:lnTo>
                  <a:close/>
                  <a:moveTo>
                    <a:pt x="6466" y="8995"/>
                  </a:moveTo>
                  <a:lnTo>
                    <a:pt x="843" y="8995"/>
                  </a:lnTo>
                  <a:lnTo>
                    <a:pt x="800" y="8995"/>
                  </a:lnTo>
                  <a:lnTo>
                    <a:pt x="715" y="8986"/>
                  </a:lnTo>
                  <a:lnTo>
                    <a:pt x="634" y="8969"/>
                  </a:lnTo>
                  <a:lnTo>
                    <a:pt x="555" y="8944"/>
                  </a:lnTo>
                  <a:lnTo>
                    <a:pt x="479" y="8912"/>
                  </a:lnTo>
                  <a:lnTo>
                    <a:pt x="407" y="8873"/>
                  </a:lnTo>
                  <a:lnTo>
                    <a:pt x="339" y="8827"/>
                  </a:lnTo>
                  <a:lnTo>
                    <a:pt x="277" y="8776"/>
                  </a:lnTo>
                  <a:lnTo>
                    <a:pt x="219" y="8719"/>
                  </a:lnTo>
                  <a:lnTo>
                    <a:pt x="168" y="8656"/>
                  </a:lnTo>
                  <a:lnTo>
                    <a:pt x="122" y="8589"/>
                  </a:lnTo>
                  <a:lnTo>
                    <a:pt x="83" y="8518"/>
                  </a:lnTo>
                  <a:lnTo>
                    <a:pt x="51" y="8442"/>
                  </a:lnTo>
                  <a:lnTo>
                    <a:pt x="26" y="8363"/>
                  </a:lnTo>
                  <a:lnTo>
                    <a:pt x="9" y="8280"/>
                  </a:lnTo>
                  <a:lnTo>
                    <a:pt x="1" y="8195"/>
                  </a:lnTo>
                  <a:lnTo>
                    <a:pt x="0" y="8152"/>
                  </a:lnTo>
                  <a:lnTo>
                    <a:pt x="0" y="2164"/>
                  </a:lnTo>
                  <a:lnTo>
                    <a:pt x="2164" y="0"/>
                  </a:lnTo>
                  <a:lnTo>
                    <a:pt x="6466" y="0"/>
                  </a:lnTo>
                  <a:lnTo>
                    <a:pt x="6509" y="1"/>
                  </a:lnTo>
                  <a:lnTo>
                    <a:pt x="6594" y="9"/>
                  </a:lnTo>
                  <a:lnTo>
                    <a:pt x="6677" y="26"/>
                  </a:lnTo>
                  <a:lnTo>
                    <a:pt x="6756" y="51"/>
                  </a:lnTo>
                  <a:lnTo>
                    <a:pt x="6831" y="83"/>
                  </a:lnTo>
                  <a:lnTo>
                    <a:pt x="6903" y="122"/>
                  </a:lnTo>
                  <a:lnTo>
                    <a:pt x="6970" y="168"/>
                  </a:lnTo>
                  <a:lnTo>
                    <a:pt x="7033" y="219"/>
                  </a:lnTo>
                  <a:lnTo>
                    <a:pt x="7090" y="277"/>
                  </a:lnTo>
                  <a:lnTo>
                    <a:pt x="7141" y="339"/>
                  </a:lnTo>
                  <a:lnTo>
                    <a:pt x="7187" y="407"/>
                  </a:lnTo>
                  <a:lnTo>
                    <a:pt x="7226" y="479"/>
                  </a:lnTo>
                  <a:lnTo>
                    <a:pt x="7258" y="554"/>
                  </a:lnTo>
                  <a:lnTo>
                    <a:pt x="7283" y="634"/>
                  </a:lnTo>
                  <a:lnTo>
                    <a:pt x="7300" y="715"/>
                  </a:lnTo>
                  <a:lnTo>
                    <a:pt x="7309" y="800"/>
                  </a:lnTo>
                  <a:lnTo>
                    <a:pt x="7309" y="843"/>
                  </a:lnTo>
                  <a:lnTo>
                    <a:pt x="7309" y="8152"/>
                  </a:lnTo>
                  <a:lnTo>
                    <a:pt x="7309" y="8195"/>
                  </a:lnTo>
                  <a:lnTo>
                    <a:pt x="7300" y="8280"/>
                  </a:lnTo>
                  <a:lnTo>
                    <a:pt x="7283" y="8363"/>
                  </a:lnTo>
                  <a:lnTo>
                    <a:pt x="7258" y="8442"/>
                  </a:lnTo>
                  <a:lnTo>
                    <a:pt x="7226" y="8518"/>
                  </a:lnTo>
                  <a:lnTo>
                    <a:pt x="7187" y="8589"/>
                  </a:lnTo>
                  <a:lnTo>
                    <a:pt x="7141" y="8656"/>
                  </a:lnTo>
                  <a:lnTo>
                    <a:pt x="7090" y="8719"/>
                  </a:lnTo>
                  <a:lnTo>
                    <a:pt x="7033" y="8776"/>
                  </a:lnTo>
                  <a:lnTo>
                    <a:pt x="6970" y="8827"/>
                  </a:lnTo>
                  <a:lnTo>
                    <a:pt x="6903" y="8873"/>
                  </a:lnTo>
                  <a:lnTo>
                    <a:pt x="6831" y="8912"/>
                  </a:lnTo>
                  <a:lnTo>
                    <a:pt x="6756" y="8944"/>
                  </a:lnTo>
                  <a:lnTo>
                    <a:pt x="6677" y="8969"/>
                  </a:lnTo>
                  <a:lnTo>
                    <a:pt x="6594" y="8986"/>
                  </a:lnTo>
                  <a:lnTo>
                    <a:pt x="6509" y="8995"/>
                  </a:lnTo>
                  <a:lnTo>
                    <a:pt x="6466" y="8995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6" name="Freeform 61">
              <a:extLst>
                <a:ext uri="{FF2B5EF4-FFF2-40B4-BE49-F238E27FC236}">
                  <a16:creationId xmlns:a16="http://schemas.microsoft.com/office/drawing/2014/main" id="{354C1B33-FCBF-7534-1B8C-52FCC8E10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0" y="1187"/>
              <a:ext cx="984" cy="1265"/>
            </a:xfrm>
            <a:custGeom>
              <a:avLst/>
              <a:gdLst>
                <a:gd name="T0" fmla="*/ 0 w 5904"/>
                <a:gd name="T1" fmla="*/ 7590 h 7590"/>
                <a:gd name="T2" fmla="*/ 0 w 5904"/>
                <a:gd name="T3" fmla="*/ 1756 h 7590"/>
                <a:gd name="T4" fmla="*/ 1757 w 5904"/>
                <a:gd name="T5" fmla="*/ 0 h 7590"/>
                <a:gd name="T6" fmla="*/ 5904 w 5904"/>
                <a:gd name="T7" fmla="*/ 0 h 7590"/>
                <a:gd name="T8" fmla="*/ 5904 w 5904"/>
                <a:gd name="T9" fmla="*/ 7590 h 7590"/>
                <a:gd name="T10" fmla="*/ 0 w 5904"/>
                <a:gd name="T11" fmla="*/ 7590 h 7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04" h="7590">
                  <a:moveTo>
                    <a:pt x="0" y="7590"/>
                  </a:moveTo>
                  <a:lnTo>
                    <a:pt x="0" y="1756"/>
                  </a:lnTo>
                  <a:lnTo>
                    <a:pt x="1757" y="0"/>
                  </a:lnTo>
                  <a:lnTo>
                    <a:pt x="5904" y="0"/>
                  </a:lnTo>
                  <a:lnTo>
                    <a:pt x="5904" y="7590"/>
                  </a:lnTo>
                  <a:lnTo>
                    <a:pt x="0" y="7590"/>
                  </a:lnTo>
                  <a:close/>
                </a:path>
              </a:pathLst>
            </a:custGeom>
            <a:solidFill>
              <a:srgbClr val="C8CD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7" name="Rectangle 62">
              <a:extLst>
                <a:ext uri="{FF2B5EF4-FFF2-40B4-BE49-F238E27FC236}">
                  <a16:creationId xmlns:a16="http://schemas.microsoft.com/office/drawing/2014/main" id="{4961E7B9-5FB1-FBB5-9F6A-F33D2DD8AD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3" y="2016"/>
              <a:ext cx="284" cy="2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8" name="Freeform 63">
              <a:extLst>
                <a:ext uri="{FF2B5EF4-FFF2-40B4-BE49-F238E27FC236}">
                  <a16:creationId xmlns:a16="http://schemas.microsoft.com/office/drawing/2014/main" id="{9110EDB5-B453-1015-C877-5E1842C419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0" y="1993"/>
              <a:ext cx="330" cy="330"/>
            </a:xfrm>
            <a:custGeom>
              <a:avLst/>
              <a:gdLst>
                <a:gd name="T0" fmla="*/ 282 w 1982"/>
                <a:gd name="T1" fmla="*/ 1702 h 1982"/>
                <a:gd name="T2" fmla="*/ 1701 w 1982"/>
                <a:gd name="T3" fmla="*/ 1702 h 1982"/>
                <a:gd name="T4" fmla="*/ 1701 w 1982"/>
                <a:gd name="T5" fmla="*/ 282 h 1982"/>
                <a:gd name="T6" fmla="*/ 282 w 1982"/>
                <a:gd name="T7" fmla="*/ 282 h 1982"/>
                <a:gd name="T8" fmla="*/ 282 w 1982"/>
                <a:gd name="T9" fmla="*/ 1702 h 1982"/>
                <a:gd name="T10" fmla="*/ 1982 w 1982"/>
                <a:gd name="T11" fmla="*/ 1982 h 1982"/>
                <a:gd name="T12" fmla="*/ 0 w 1982"/>
                <a:gd name="T13" fmla="*/ 1982 h 1982"/>
                <a:gd name="T14" fmla="*/ 0 w 1982"/>
                <a:gd name="T15" fmla="*/ 0 h 1982"/>
                <a:gd name="T16" fmla="*/ 1982 w 1982"/>
                <a:gd name="T17" fmla="*/ 0 h 1982"/>
                <a:gd name="T18" fmla="*/ 1982 w 1982"/>
                <a:gd name="T19" fmla="*/ 1982 h 1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2" h="1982">
                  <a:moveTo>
                    <a:pt x="282" y="1702"/>
                  </a:moveTo>
                  <a:lnTo>
                    <a:pt x="1701" y="1702"/>
                  </a:lnTo>
                  <a:lnTo>
                    <a:pt x="1701" y="282"/>
                  </a:lnTo>
                  <a:lnTo>
                    <a:pt x="282" y="282"/>
                  </a:lnTo>
                  <a:lnTo>
                    <a:pt x="282" y="1702"/>
                  </a:lnTo>
                  <a:close/>
                  <a:moveTo>
                    <a:pt x="1982" y="1982"/>
                  </a:moveTo>
                  <a:lnTo>
                    <a:pt x="0" y="1982"/>
                  </a:lnTo>
                  <a:lnTo>
                    <a:pt x="0" y="0"/>
                  </a:lnTo>
                  <a:lnTo>
                    <a:pt x="1982" y="0"/>
                  </a:lnTo>
                  <a:lnTo>
                    <a:pt x="1982" y="1982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9" name="Freeform 64">
              <a:extLst>
                <a:ext uri="{FF2B5EF4-FFF2-40B4-BE49-F238E27FC236}">
                  <a16:creationId xmlns:a16="http://schemas.microsoft.com/office/drawing/2014/main" id="{BC4A2056-310A-D4F4-8041-A8AADAF59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4" y="2068"/>
              <a:ext cx="169" cy="178"/>
            </a:xfrm>
            <a:custGeom>
              <a:avLst/>
              <a:gdLst>
                <a:gd name="T0" fmla="*/ 366 w 1013"/>
                <a:gd name="T1" fmla="*/ 730 h 1067"/>
                <a:gd name="T2" fmla="*/ 225 w 1013"/>
                <a:gd name="T3" fmla="*/ 506 h 1067"/>
                <a:gd name="T4" fmla="*/ 0 w 1013"/>
                <a:gd name="T5" fmla="*/ 674 h 1067"/>
                <a:gd name="T6" fmla="*/ 267 w 1013"/>
                <a:gd name="T7" fmla="*/ 969 h 1067"/>
                <a:gd name="T8" fmla="*/ 366 w 1013"/>
                <a:gd name="T9" fmla="*/ 1067 h 1067"/>
                <a:gd name="T10" fmla="*/ 436 w 1013"/>
                <a:gd name="T11" fmla="*/ 969 h 1067"/>
                <a:gd name="T12" fmla="*/ 1013 w 1013"/>
                <a:gd name="T13" fmla="*/ 0 h 1067"/>
                <a:gd name="T14" fmla="*/ 366 w 1013"/>
                <a:gd name="T15" fmla="*/ 73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3" h="1067">
                  <a:moveTo>
                    <a:pt x="366" y="730"/>
                  </a:moveTo>
                  <a:lnTo>
                    <a:pt x="225" y="506"/>
                  </a:lnTo>
                  <a:lnTo>
                    <a:pt x="0" y="674"/>
                  </a:lnTo>
                  <a:lnTo>
                    <a:pt x="267" y="969"/>
                  </a:lnTo>
                  <a:lnTo>
                    <a:pt x="366" y="1067"/>
                  </a:lnTo>
                  <a:lnTo>
                    <a:pt x="436" y="969"/>
                  </a:lnTo>
                  <a:lnTo>
                    <a:pt x="1013" y="0"/>
                  </a:lnTo>
                  <a:lnTo>
                    <a:pt x="366" y="730"/>
                  </a:lnTo>
                  <a:close/>
                </a:path>
              </a:pathLst>
            </a:custGeom>
            <a:solidFill>
              <a:srgbClr val="4983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0" name="Rectangle 65">
              <a:extLst>
                <a:ext uri="{FF2B5EF4-FFF2-40B4-BE49-F238E27FC236}">
                  <a16:creationId xmlns:a16="http://schemas.microsoft.com/office/drawing/2014/main" id="{86CB5E9D-CA2E-C93C-9DE7-1D71EC121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3" y="1574"/>
              <a:ext cx="284" cy="2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1" name="Freeform 66">
              <a:extLst>
                <a:ext uri="{FF2B5EF4-FFF2-40B4-BE49-F238E27FC236}">
                  <a16:creationId xmlns:a16="http://schemas.microsoft.com/office/drawing/2014/main" id="{0AA3B798-5CB3-DAF5-55F9-8F6AB9A309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0" y="1550"/>
              <a:ext cx="330" cy="330"/>
            </a:xfrm>
            <a:custGeom>
              <a:avLst/>
              <a:gdLst>
                <a:gd name="T0" fmla="*/ 282 w 1982"/>
                <a:gd name="T1" fmla="*/ 1701 h 1982"/>
                <a:gd name="T2" fmla="*/ 1701 w 1982"/>
                <a:gd name="T3" fmla="*/ 1701 h 1982"/>
                <a:gd name="T4" fmla="*/ 1701 w 1982"/>
                <a:gd name="T5" fmla="*/ 281 h 1982"/>
                <a:gd name="T6" fmla="*/ 282 w 1982"/>
                <a:gd name="T7" fmla="*/ 281 h 1982"/>
                <a:gd name="T8" fmla="*/ 282 w 1982"/>
                <a:gd name="T9" fmla="*/ 1701 h 1982"/>
                <a:gd name="T10" fmla="*/ 1982 w 1982"/>
                <a:gd name="T11" fmla="*/ 1982 h 1982"/>
                <a:gd name="T12" fmla="*/ 0 w 1982"/>
                <a:gd name="T13" fmla="*/ 1982 h 1982"/>
                <a:gd name="T14" fmla="*/ 0 w 1982"/>
                <a:gd name="T15" fmla="*/ 0 h 1982"/>
                <a:gd name="T16" fmla="*/ 1982 w 1982"/>
                <a:gd name="T17" fmla="*/ 0 h 1982"/>
                <a:gd name="T18" fmla="*/ 1982 w 1982"/>
                <a:gd name="T19" fmla="*/ 1982 h 1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2" h="1982">
                  <a:moveTo>
                    <a:pt x="282" y="1701"/>
                  </a:moveTo>
                  <a:lnTo>
                    <a:pt x="1701" y="1701"/>
                  </a:lnTo>
                  <a:lnTo>
                    <a:pt x="1701" y="281"/>
                  </a:lnTo>
                  <a:lnTo>
                    <a:pt x="282" y="281"/>
                  </a:lnTo>
                  <a:lnTo>
                    <a:pt x="282" y="1701"/>
                  </a:lnTo>
                  <a:close/>
                  <a:moveTo>
                    <a:pt x="1982" y="1982"/>
                  </a:moveTo>
                  <a:lnTo>
                    <a:pt x="0" y="1982"/>
                  </a:lnTo>
                  <a:lnTo>
                    <a:pt x="0" y="0"/>
                  </a:lnTo>
                  <a:lnTo>
                    <a:pt x="1982" y="0"/>
                  </a:lnTo>
                  <a:lnTo>
                    <a:pt x="1982" y="1982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2" name="Freeform 67">
              <a:extLst>
                <a:ext uri="{FF2B5EF4-FFF2-40B4-BE49-F238E27FC236}">
                  <a16:creationId xmlns:a16="http://schemas.microsoft.com/office/drawing/2014/main" id="{8674F996-3637-4720-26FF-C609A69BC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4" y="1627"/>
              <a:ext cx="169" cy="179"/>
            </a:xfrm>
            <a:custGeom>
              <a:avLst/>
              <a:gdLst>
                <a:gd name="T0" fmla="*/ 366 w 1013"/>
                <a:gd name="T1" fmla="*/ 717 h 1069"/>
                <a:gd name="T2" fmla="*/ 225 w 1013"/>
                <a:gd name="T3" fmla="*/ 492 h 1069"/>
                <a:gd name="T4" fmla="*/ 0 w 1013"/>
                <a:gd name="T5" fmla="*/ 661 h 1069"/>
                <a:gd name="T6" fmla="*/ 267 w 1013"/>
                <a:gd name="T7" fmla="*/ 956 h 1069"/>
                <a:gd name="T8" fmla="*/ 366 w 1013"/>
                <a:gd name="T9" fmla="*/ 1069 h 1069"/>
                <a:gd name="T10" fmla="*/ 436 w 1013"/>
                <a:gd name="T11" fmla="*/ 956 h 1069"/>
                <a:gd name="T12" fmla="*/ 1013 w 1013"/>
                <a:gd name="T13" fmla="*/ 0 h 1069"/>
                <a:gd name="T14" fmla="*/ 366 w 1013"/>
                <a:gd name="T15" fmla="*/ 717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3" h="1069">
                  <a:moveTo>
                    <a:pt x="366" y="717"/>
                  </a:moveTo>
                  <a:lnTo>
                    <a:pt x="225" y="492"/>
                  </a:lnTo>
                  <a:lnTo>
                    <a:pt x="0" y="661"/>
                  </a:lnTo>
                  <a:lnTo>
                    <a:pt x="267" y="956"/>
                  </a:lnTo>
                  <a:lnTo>
                    <a:pt x="366" y="1069"/>
                  </a:lnTo>
                  <a:lnTo>
                    <a:pt x="436" y="956"/>
                  </a:lnTo>
                  <a:lnTo>
                    <a:pt x="1013" y="0"/>
                  </a:lnTo>
                  <a:lnTo>
                    <a:pt x="366" y="717"/>
                  </a:lnTo>
                  <a:close/>
                </a:path>
              </a:pathLst>
            </a:custGeom>
            <a:solidFill>
              <a:srgbClr val="4983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3" name="Rectangle 68">
              <a:extLst>
                <a:ext uri="{FF2B5EF4-FFF2-40B4-BE49-F238E27FC236}">
                  <a16:creationId xmlns:a16="http://schemas.microsoft.com/office/drawing/2014/main" id="{C880D6D2-C5A0-9C0B-0DE5-251F38014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2" y="1620"/>
              <a:ext cx="314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4" name="Rectangle 69">
              <a:extLst>
                <a:ext uri="{FF2B5EF4-FFF2-40B4-BE49-F238E27FC236}">
                  <a16:creationId xmlns:a16="http://schemas.microsoft.com/office/drawing/2014/main" id="{8B6B1D92-29A0-03D6-2277-694B14A15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2" y="1742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5" name="Rectangle 70">
              <a:extLst>
                <a:ext uri="{FF2B5EF4-FFF2-40B4-BE49-F238E27FC236}">
                  <a16:creationId xmlns:a16="http://schemas.microsoft.com/office/drawing/2014/main" id="{389D0E12-9B88-0EBE-A09C-99E471343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8" y="1742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6" name="Rectangle 71">
              <a:extLst>
                <a:ext uri="{FF2B5EF4-FFF2-40B4-BE49-F238E27FC236}">
                  <a16:creationId xmlns:a16="http://schemas.microsoft.com/office/drawing/2014/main" id="{2B613599-8E0D-10A7-C614-73A3D2E133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1" y="1742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7" name="Rectangle 72">
              <a:extLst>
                <a:ext uri="{FF2B5EF4-FFF2-40B4-BE49-F238E27FC236}">
                  <a16:creationId xmlns:a16="http://schemas.microsoft.com/office/drawing/2014/main" id="{AD36BB5E-5FF4-7BC6-B410-4C4F74C7B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2" y="2061"/>
              <a:ext cx="314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8" name="Rectangle 73">
              <a:extLst>
                <a:ext uri="{FF2B5EF4-FFF2-40B4-BE49-F238E27FC236}">
                  <a16:creationId xmlns:a16="http://schemas.microsoft.com/office/drawing/2014/main" id="{423A8A92-5F44-EC72-339C-4F89E005E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2" y="2185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9" name="Rectangle 74">
              <a:extLst>
                <a:ext uri="{FF2B5EF4-FFF2-40B4-BE49-F238E27FC236}">
                  <a16:creationId xmlns:a16="http://schemas.microsoft.com/office/drawing/2014/main" id="{06CFFBCA-93D8-6492-D523-3E0551AA6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8" y="2185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0" name="Rectangle 75">
              <a:extLst>
                <a:ext uri="{FF2B5EF4-FFF2-40B4-BE49-F238E27FC236}">
                  <a16:creationId xmlns:a16="http://schemas.microsoft.com/office/drawing/2014/main" id="{B73A473C-4F82-A587-9B89-E0080EC4D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1" y="2185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1" name="Freeform 76">
              <a:extLst>
                <a:ext uri="{FF2B5EF4-FFF2-40B4-BE49-F238E27FC236}">
                  <a16:creationId xmlns:a16="http://schemas.microsoft.com/office/drawing/2014/main" id="{B64A645F-7B2D-180F-1C67-B6F319AAD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0" y="1187"/>
              <a:ext cx="293" cy="293"/>
            </a:xfrm>
            <a:custGeom>
              <a:avLst/>
              <a:gdLst>
                <a:gd name="T0" fmla="*/ 1757 w 1757"/>
                <a:gd name="T1" fmla="*/ 1756 h 1756"/>
                <a:gd name="T2" fmla="*/ 1757 w 1757"/>
                <a:gd name="T3" fmla="*/ 0 h 1756"/>
                <a:gd name="T4" fmla="*/ 0 w 1757"/>
                <a:gd name="T5" fmla="*/ 1756 h 1756"/>
                <a:gd name="T6" fmla="*/ 1757 w 1757"/>
                <a:gd name="T7" fmla="*/ 1756 h 1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57" h="1756">
                  <a:moveTo>
                    <a:pt x="1757" y="1756"/>
                  </a:moveTo>
                  <a:lnTo>
                    <a:pt x="1757" y="0"/>
                  </a:lnTo>
                  <a:lnTo>
                    <a:pt x="0" y="1756"/>
                  </a:lnTo>
                  <a:lnTo>
                    <a:pt x="1757" y="1756"/>
                  </a:lnTo>
                  <a:close/>
                </a:path>
              </a:pathLst>
            </a:custGeom>
            <a:solidFill>
              <a:srgbClr val="E969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2" name="Rectangle 77">
              <a:extLst>
                <a:ext uri="{FF2B5EF4-FFF2-40B4-BE49-F238E27FC236}">
                  <a16:creationId xmlns:a16="http://schemas.microsoft.com/office/drawing/2014/main" id="{A240A934-FA1C-1FE8-B86F-5A9F697DC3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6" y="1311"/>
              <a:ext cx="434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EA9AE255-F93D-41C4-A47D-F537265D0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9656" y="1399891"/>
            <a:ext cx="8047922" cy="479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47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7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529C4AE7-A46C-3970-DF71-49522FB9D97D}"/>
              </a:ext>
            </a:extLst>
          </p:cNvPr>
          <p:cNvGrpSpPr/>
          <p:nvPr/>
        </p:nvGrpSpPr>
        <p:grpSpPr>
          <a:xfrm>
            <a:off x="206625" y="209355"/>
            <a:ext cx="11836998" cy="6439289"/>
            <a:chOff x="177501" y="150886"/>
            <a:chExt cx="11836998" cy="6439289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76324609-4FC7-CC11-E1DA-F960305D2D3B}"/>
                </a:ext>
              </a:extLst>
            </p:cNvPr>
            <p:cNvSpPr/>
            <p:nvPr/>
          </p:nvSpPr>
          <p:spPr>
            <a:xfrm>
              <a:off x="177501" y="285825"/>
              <a:ext cx="11836998" cy="6304350"/>
            </a:xfrm>
            <a:prstGeom prst="round2SameRect">
              <a:avLst>
                <a:gd name="adj1" fmla="val 0"/>
                <a:gd name="adj2" fmla="val 2091"/>
              </a:avLst>
            </a:prstGeom>
            <a:solidFill>
              <a:srgbClr val="EEE7DD"/>
            </a:solidFill>
            <a:ln>
              <a:noFill/>
            </a:ln>
            <a:effectLst>
              <a:outerShdw blurRad="241300" dist="1397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83" name="그룹 382">
              <a:extLst>
                <a:ext uri="{FF2B5EF4-FFF2-40B4-BE49-F238E27FC236}">
                  <a16:creationId xmlns:a16="http://schemas.microsoft.com/office/drawing/2014/main" id="{E9C3CB4E-FF57-FF00-FDD3-0E3E245FB018}"/>
                </a:ext>
              </a:extLst>
            </p:cNvPr>
            <p:cNvGrpSpPr/>
            <p:nvPr/>
          </p:nvGrpSpPr>
          <p:grpSpPr>
            <a:xfrm>
              <a:off x="177501" y="150886"/>
              <a:ext cx="11836998" cy="269876"/>
              <a:chOff x="177501" y="150886"/>
              <a:chExt cx="11836998" cy="269876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E171BF7-DDDE-C2E5-6DBA-D2765744D538}"/>
                  </a:ext>
                </a:extLst>
              </p:cNvPr>
              <p:cNvSpPr/>
              <p:nvPr/>
            </p:nvSpPr>
            <p:spPr>
              <a:xfrm>
                <a:off x="177501" y="260205"/>
                <a:ext cx="11836998" cy="36000"/>
              </a:xfrm>
              <a:prstGeom prst="rect">
                <a:avLst/>
              </a:prstGeom>
              <a:solidFill>
                <a:srgbClr val="E9690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182" name="그룹 181">
                <a:extLst>
                  <a:ext uri="{FF2B5EF4-FFF2-40B4-BE49-F238E27FC236}">
                    <a16:creationId xmlns:a16="http://schemas.microsoft.com/office/drawing/2014/main" id="{80475D45-DB78-3C76-E2EC-1B16E8C72CC6}"/>
                  </a:ext>
                </a:extLst>
              </p:cNvPr>
              <p:cNvGrpSpPr/>
              <p:nvPr/>
            </p:nvGrpSpPr>
            <p:grpSpPr>
              <a:xfrm>
                <a:off x="30083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4" name="타원 3">
                  <a:extLst>
                    <a:ext uri="{FF2B5EF4-FFF2-40B4-BE49-F238E27FC236}">
                      <a16:creationId xmlns:a16="http://schemas.microsoft.com/office/drawing/2014/main" id="{46EBE0F1-4A5E-1C6F-ABD4-CFBD8AC5908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" name="원호 5">
                  <a:extLst>
                    <a:ext uri="{FF2B5EF4-FFF2-40B4-BE49-F238E27FC236}">
                      <a16:creationId xmlns:a16="http://schemas.microsoft.com/office/drawing/2014/main" id="{2E5D183F-FE74-7FC2-02DE-34E9F88BD61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1" name="원호 180">
                  <a:extLst>
                    <a:ext uri="{FF2B5EF4-FFF2-40B4-BE49-F238E27FC236}">
                      <a16:creationId xmlns:a16="http://schemas.microsoft.com/office/drawing/2014/main" id="{5827F837-A62C-3624-26B9-E806F10CC65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5EEA3609-9F46-E2A9-F4ED-3D6B58F759C0}"/>
                  </a:ext>
                </a:extLst>
              </p:cNvPr>
              <p:cNvGrpSpPr/>
              <p:nvPr/>
            </p:nvGrpSpPr>
            <p:grpSpPr>
              <a:xfrm>
                <a:off x="53052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4" name="타원 183">
                  <a:extLst>
                    <a:ext uri="{FF2B5EF4-FFF2-40B4-BE49-F238E27FC236}">
                      <a16:creationId xmlns:a16="http://schemas.microsoft.com/office/drawing/2014/main" id="{4EFEB3FE-F83E-74D9-15C7-9B94401048B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5" name="원호 184">
                  <a:extLst>
                    <a:ext uri="{FF2B5EF4-FFF2-40B4-BE49-F238E27FC236}">
                      <a16:creationId xmlns:a16="http://schemas.microsoft.com/office/drawing/2014/main" id="{F662AF68-EAF0-696D-703F-D3B564078A0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6" name="원호 185">
                  <a:extLst>
                    <a:ext uri="{FF2B5EF4-FFF2-40B4-BE49-F238E27FC236}">
                      <a16:creationId xmlns:a16="http://schemas.microsoft.com/office/drawing/2014/main" id="{8BC01DE6-B614-C513-8A77-4C464FD0235E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FEA2B0C0-2F4B-B179-4F8A-8AC027872361}"/>
                  </a:ext>
                </a:extLst>
              </p:cNvPr>
              <p:cNvGrpSpPr/>
              <p:nvPr/>
            </p:nvGrpSpPr>
            <p:grpSpPr>
              <a:xfrm>
                <a:off x="76021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8" name="타원 187">
                  <a:extLst>
                    <a:ext uri="{FF2B5EF4-FFF2-40B4-BE49-F238E27FC236}">
                      <a16:creationId xmlns:a16="http://schemas.microsoft.com/office/drawing/2014/main" id="{9D2330C5-5BFD-035E-2A44-DE0209849B9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9" name="원호 188">
                  <a:extLst>
                    <a:ext uri="{FF2B5EF4-FFF2-40B4-BE49-F238E27FC236}">
                      <a16:creationId xmlns:a16="http://schemas.microsoft.com/office/drawing/2014/main" id="{15475E09-41FF-B58B-EC13-A1AB9FAA5CA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0" name="원호 189">
                  <a:extLst>
                    <a:ext uri="{FF2B5EF4-FFF2-40B4-BE49-F238E27FC236}">
                      <a16:creationId xmlns:a16="http://schemas.microsoft.com/office/drawing/2014/main" id="{FF9C783C-F414-4AD5-713B-D99958DF36E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F1D17A7F-7DC5-83CA-33CA-22ECFB3CE5BB}"/>
                  </a:ext>
                </a:extLst>
              </p:cNvPr>
              <p:cNvGrpSpPr/>
              <p:nvPr/>
            </p:nvGrpSpPr>
            <p:grpSpPr>
              <a:xfrm>
                <a:off x="98991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BC2B1B73-3F1D-1EC9-2D10-BAF843E08B2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3" name="원호 192">
                  <a:extLst>
                    <a:ext uri="{FF2B5EF4-FFF2-40B4-BE49-F238E27FC236}">
                      <a16:creationId xmlns:a16="http://schemas.microsoft.com/office/drawing/2014/main" id="{859B9281-A812-53E7-E4D1-40EBE1711D7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4" name="원호 193">
                  <a:extLst>
                    <a:ext uri="{FF2B5EF4-FFF2-40B4-BE49-F238E27FC236}">
                      <a16:creationId xmlns:a16="http://schemas.microsoft.com/office/drawing/2014/main" id="{2B42E2E6-CBE3-173A-BD05-B3ACDED67FB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5" name="그룹 194">
                <a:extLst>
                  <a:ext uri="{FF2B5EF4-FFF2-40B4-BE49-F238E27FC236}">
                    <a16:creationId xmlns:a16="http://schemas.microsoft.com/office/drawing/2014/main" id="{08BA5E3D-FEDD-16E5-3553-854C8702790A}"/>
                  </a:ext>
                </a:extLst>
              </p:cNvPr>
              <p:cNvGrpSpPr/>
              <p:nvPr/>
            </p:nvGrpSpPr>
            <p:grpSpPr>
              <a:xfrm>
                <a:off x="121960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F0884DF2-F795-6C25-AF8A-64CBC38709E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7" name="원호 196">
                  <a:extLst>
                    <a:ext uri="{FF2B5EF4-FFF2-40B4-BE49-F238E27FC236}">
                      <a16:creationId xmlns:a16="http://schemas.microsoft.com/office/drawing/2014/main" id="{E5F515DA-663E-AB10-9C6B-40666F6228C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8" name="원호 197">
                  <a:extLst>
                    <a:ext uri="{FF2B5EF4-FFF2-40B4-BE49-F238E27FC236}">
                      <a16:creationId xmlns:a16="http://schemas.microsoft.com/office/drawing/2014/main" id="{6678B0AB-CB21-9C25-8C37-611CEBFE4B2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E0598E1E-71CC-5C93-DF8A-5DA4FA1B9E19}"/>
                  </a:ext>
                </a:extLst>
              </p:cNvPr>
              <p:cNvGrpSpPr/>
              <p:nvPr/>
            </p:nvGrpSpPr>
            <p:grpSpPr>
              <a:xfrm>
                <a:off x="144929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0" name="타원 199">
                  <a:extLst>
                    <a:ext uri="{FF2B5EF4-FFF2-40B4-BE49-F238E27FC236}">
                      <a16:creationId xmlns:a16="http://schemas.microsoft.com/office/drawing/2014/main" id="{0811883E-E324-6E67-AC78-0BAAC977662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1" name="원호 200">
                  <a:extLst>
                    <a:ext uri="{FF2B5EF4-FFF2-40B4-BE49-F238E27FC236}">
                      <a16:creationId xmlns:a16="http://schemas.microsoft.com/office/drawing/2014/main" id="{CA82810F-922F-CE3B-AE9D-BF321DD3173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2" name="원호 201">
                  <a:extLst>
                    <a:ext uri="{FF2B5EF4-FFF2-40B4-BE49-F238E27FC236}">
                      <a16:creationId xmlns:a16="http://schemas.microsoft.com/office/drawing/2014/main" id="{ACC661D4-7055-2C45-411A-93812346B1B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3" name="그룹 202">
                <a:extLst>
                  <a:ext uri="{FF2B5EF4-FFF2-40B4-BE49-F238E27FC236}">
                    <a16:creationId xmlns:a16="http://schemas.microsoft.com/office/drawing/2014/main" id="{6FA847EC-28BB-9936-F0BC-9E39D51B1912}"/>
                  </a:ext>
                </a:extLst>
              </p:cNvPr>
              <p:cNvGrpSpPr/>
              <p:nvPr/>
            </p:nvGrpSpPr>
            <p:grpSpPr>
              <a:xfrm>
                <a:off x="167899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4" name="타원 203">
                  <a:extLst>
                    <a:ext uri="{FF2B5EF4-FFF2-40B4-BE49-F238E27FC236}">
                      <a16:creationId xmlns:a16="http://schemas.microsoft.com/office/drawing/2014/main" id="{A334C95B-E929-D267-BF9B-1CDF4718BBE2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5" name="원호 204">
                  <a:extLst>
                    <a:ext uri="{FF2B5EF4-FFF2-40B4-BE49-F238E27FC236}">
                      <a16:creationId xmlns:a16="http://schemas.microsoft.com/office/drawing/2014/main" id="{DAFDDA6A-4478-22C5-9019-5CD536B4DDB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6" name="원호 205">
                  <a:extLst>
                    <a:ext uri="{FF2B5EF4-FFF2-40B4-BE49-F238E27FC236}">
                      <a16:creationId xmlns:a16="http://schemas.microsoft.com/office/drawing/2014/main" id="{3A5BBAB4-9DB4-D64B-D381-CAD0BE7DA0B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3A3616E0-BFE8-644C-7CD6-2E6715985834}"/>
                  </a:ext>
                </a:extLst>
              </p:cNvPr>
              <p:cNvGrpSpPr/>
              <p:nvPr/>
            </p:nvGrpSpPr>
            <p:grpSpPr>
              <a:xfrm>
                <a:off x="190868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8" name="타원 207">
                  <a:extLst>
                    <a:ext uri="{FF2B5EF4-FFF2-40B4-BE49-F238E27FC236}">
                      <a16:creationId xmlns:a16="http://schemas.microsoft.com/office/drawing/2014/main" id="{178DA1B1-F189-B110-C6EA-3C717623608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9" name="원호 208">
                  <a:extLst>
                    <a:ext uri="{FF2B5EF4-FFF2-40B4-BE49-F238E27FC236}">
                      <a16:creationId xmlns:a16="http://schemas.microsoft.com/office/drawing/2014/main" id="{CAF97EF7-5816-229C-F8FD-121BCF1FBFB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0" name="원호 209">
                  <a:extLst>
                    <a:ext uri="{FF2B5EF4-FFF2-40B4-BE49-F238E27FC236}">
                      <a16:creationId xmlns:a16="http://schemas.microsoft.com/office/drawing/2014/main" id="{D6392A27-7CE2-8E4F-924B-C4DE4FEFE15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5309182F-A269-6C72-7D2F-DD5338A23DF5}"/>
                  </a:ext>
                </a:extLst>
              </p:cNvPr>
              <p:cNvGrpSpPr/>
              <p:nvPr/>
            </p:nvGrpSpPr>
            <p:grpSpPr>
              <a:xfrm>
                <a:off x="213837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2" name="타원 211">
                  <a:extLst>
                    <a:ext uri="{FF2B5EF4-FFF2-40B4-BE49-F238E27FC236}">
                      <a16:creationId xmlns:a16="http://schemas.microsoft.com/office/drawing/2014/main" id="{27C47CE4-DF8D-F0C0-D2C9-F6B80E93EDE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3" name="원호 212">
                  <a:extLst>
                    <a:ext uri="{FF2B5EF4-FFF2-40B4-BE49-F238E27FC236}">
                      <a16:creationId xmlns:a16="http://schemas.microsoft.com/office/drawing/2014/main" id="{0C624142-D9A0-B66D-44ED-933EE3BC2F5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4" name="원호 213">
                  <a:extLst>
                    <a:ext uri="{FF2B5EF4-FFF2-40B4-BE49-F238E27FC236}">
                      <a16:creationId xmlns:a16="http://schemas.microsoft.com/office/drawing/2014/main" id="{BAF11059-539C-3FFC-3EE9-A55D9AE8922E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5" name="그룹 214">
                <a:extLst>
                  <a:ext uri="{FF2B5EF4-FFF2-40B4-BE49-F238E27FC236}">
                    <a16:creationId xmlns:a16="http://schemas.microsoft.com/office/drawing/2014/main" id="{5812D3B4-687D-E8E0-518E-5DD7047AA50D}"/>
                  </a:ext>
                </a:extLst>
              </p:cNvPr>
              <p:cNvGrpSpPr/>
              <p:nvPr/>
            </p:nvGrpSpPr>
            <p:grpSpPr>
              <a:xfrm>
                <a:off x="236806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6" name="타원 215">
                  <a:extLst>
                    <a:ext uri="{FF2B5EF4-FFF2-40B4-BE49-F238E27FC236}">
                      <a16:creationId xmlns:a16="http://schemas.microsoft.com/office/drawing/2014/main" id="{1C50D579-8225-1022-839A-69FA08D5F45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7" name="원호 216">
                  <a:extLst>
                    <a:ext uri="{FF2B5EF4-FFF2-40B4-BE49-F238E27FC236}">
                      <a16:creationId xmlns:a16="http://schemas.microsoft.com/office/drawing/2014/main" id="{035DCACB-43B1-12B5-44A6-346676763FC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8" name="원호 217">
                  <a:extLst>
                    <a:ext uri="{FF2B5EF4-FFF2-40B4-BE49-F238E27FC236}">
                      <a16:creationId xmlns:a16="http://schemas.microsoft.com/office/drawing/2014/main" id="{B0263E0B-0363-1D52-8793-134666A2A92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9" name="그룹 218">
                <a:extLst>
                  <a:ext uri="{FF2B5EF4-FFF2-40B4-BE49-F238E27FC236}">
                    <a16:creationId xmlns:a16="http://schemas.microsoft.com/office/drawing/2014/main" id="{7EE26428-F8DB-CBB9-16AE-2FF1B8B0CF9B}"/>
                  </a:ext>
                </a:extLst>
              </p:cNvPr>
              <p:cNvGrpSpPr/>
              <p:nvPr/>
            </p:nvGrpSpPr>
            <p:grpSpPr>
              <a:xfrm>
                <a:off x="259776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0" name="타원 219">
                  <a:extLst>
                    <a:ext uri="{FF2B5EF4-FFF2-40B4-BE49-F238E27FC236}">
                      <a16:creationId xmlns:a16="http://schemas.microsoft.com/office/drawing/2014/main" id="{EFD365A0-C6B8-5B68-55D8-B33FBA9FC67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1" name="원호 220">
                  <a:extLst>
                    <a:ext uri="{FF2B5EF4-FFF2-40B4-BE49-F238E27FC236}">
                      <a16:creationId xmlns:a16="http://schemas.microsoft.com/office/drawing/2014/main" id="{597C6CA5-897B-CD78-4481-89A5B2572F3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2" name="원호 221">
                  <a:extLst>
                    <a:ext uri="{FF2B5EF4-FFF2-40B4-BE49-F238E27FC236}">
                      <a16:creationId xmlns:a16="http://schemas.microsoft.com/office/drawing/2014/main" id="{6D0805BF-7C58-2AC0-5159-09C31511F8AE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3" name="그룹 222">
                <a:extLst>
                  <a:ext uri="{FF2B5EF4-FFF2-40B4-BE49-F238E27FC236}">
                    <a16:creationId xmlns:a16="http://schemas.microsoft.com/office/drawing/2014/main" id="{963B9AA5-CE33-39F4-7059-39AABB352CA4}"/>
                  </a:ext>
                </a:extLst>
              </p:cNvPr>
              <p:cNvGrpSpPr/>
              <p:nvPr/>
            </p:nvGrpSpPr>
            <p:grpSpPr>
              <a:xfrm>
                <a:off x="282745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4" name="타원 223">
                  <a:extLst>
                    <a:ext uri="{FF2B5EF4-FFF2-40B4-BE49-F238E27FC236}">
                      <a16:creationId xmlns:a16="http://schemas.microsoft.com/office/drawing/2014/main" id="{D27303E7-A3CB-1956-D8B1-A10285AB23A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5" name="원호 224">
                  <a:extLst>
                    <a:ext uri="{FF2B5EF4-FFF2-40B4-BE49-F238E27FC236}">
                      <a16:creationId xmlns:a16="http://schemas.microsoft.com/office/drawing/2014/main" id="{6FF9E261-978F-75B9-E4DE-95A9FB2F6FD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6" name="원호 225">
                  <a:extLst>
                    <a:ext uri="{FF2B5EF4-FFF2-40B4-BE49-F238E27FC236}">
                      <a16:creationId xmlns:a16="http://schemas.microsoft.com/office/drawing/2014/main" id="{DC5B20B4-2E97-A356-033D-04DE8B9F731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0FEB28DB-4B0C-8E7C-930C-4D4ACB276D74}"/>
                  </a:ext>
                </a:extLst>
              </p:cNvPr>
              <p:cNvGrpSpPr/>
              <p:nvPr/>
            </p:nvGrpSpPr>
            <p:grpSpPr>
              <a:xfrm>
                <a:off x="305714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8" name="타원 227">
                  <a:extLst>
                    <a:ext uri="{FF2B5EF4-FFF2-40B4-BE49-F238E27FC236}">
                      <a16:creationId xmlns:a16="http://schemas.microsoft.com/office/drawing/2014/main" id="{68B7834F-16D3-EDDD-E541-B69725F4CFC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9" name="원호 228">
                  <a:extLst>
                    <a:ext uri="{FF2B5EF4-FFF2-40B4-BE49-F238E27FC236}">
                      <a16:creationId xmlns:a16="http://schemas.microsoft.com/office/drawing/2014/main" id="{C0E1AF28-A8F0-7749-0DC7-95B99CD4920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0" name="원호 229">
                  <a:extLst>
                    <a:ext uri="{FF2B5EF4-FFF2-40B4-BE49-F238E27FC236}">
                      <a16:creationId xmlns:a16="http://schemas.microsoft.com/office/drawing/2014/main" id="{E17D2C5A-3346-39C5-506B-64EA806FD54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1" name="그룹 230">
                <a:extLst>
                  <a:ext uri="{FF2B5EF4-FFF2-40B4-BE49-F238E27FC236}">
                    <a16:creationId xmlns:a16="http://schemas.microsoft.com/office/drawing/2014/main" id="{CD9BCA28-5CAF-BCF1-05CA-ECD5F82FAA0A}"/>
                  </a:ext>
                </a:extLst>
              </p:cNvPr>
              <p:cNvGrpSpPr/>
              <p:nvPr/>
            </p:nvGrpSpPr>
            <p:grpSpPr>
              <a:xfrm>
                <a:off x="328684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2" name="타원 231">
                  <a:extLst>
                    <a:ext uri="{FF2B5EF4-FFF2-40B4-BE49-F238E27FC236}">
                      <a16:creationId xmlns:a16="http://schemas.microsoft.com/office/drawing/2014/main" id="{14A1B082-29DA-2968-ECB6-9F5E0BC2DED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3" name="원호 232">
                  <a:extLst>
                    <a:ext uri="{FF2B5EF4-FFF2-40B4-BE49-F238E27FC236}">
                      <a16:creationId xmlns:a16="http://schemas.microsoft.com/office/drawing/2014/main" id="{7D4DF850-6766-2698-07B7-59C06DEE59E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4" name="원호 233">
                  <a:extLst>
                    <a:ext uri="{FF2B5EF4-FFF2-40B4-BE49-F238E27FC236}">
                      <a16:creationId xmlns:a16="http://schemas.microsoft.com/office/drawing/2014/main" id="{69E3EC42-2870-C768-9375-16C8266FD2A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5" name="그룹 234">
                <a:extLst>
                  <a:ext uri="{FF2B5EF4-FFF2-40B4-BE49-F238E27FC236}">
                    <a16:creationId xmlns:a16="http://schemas.microsoft.com/office/drawing/2014/main" id="{838A8C31-6425-9F11-3694-2A436B76CC65}"/>
                  </a:ext>
                </a:extLst>
              </p:cNvPr>
              <p:cNvGrpSpPr/>
              <p:nvPr/>
            </p:nvGrpSpPr>
            <p:grpSpPr>
              <a:xfrm>
                <a:off x="351653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6" name="타원 235">
                  <a:extLst>
                    <a:ext uri="{FF2B5EF4-FFF2-40B4-BE49-F238E27FC236}">
                      <a16:creationId xmlns:a16="http://schemas.microsoft.com/office/drawing/2014/main" id="{0B3C0D0E-732B-1C29-9699-75ACC3418C4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7" name="원호 236">
                  <a:extLst>
                    <a:ext uri="{FF2B5EF4-FFF2-40B4-BE49-F238E27FC236}">
                      <a16:creationId xmlns:a16="http://schemas.microsoft.com/office/drawing/2014/main" id="{B67D7B07-79B5-1D90-9C49-61FD76545E7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8" name="원호 237">
                  <a:extLst>
                    <a:ext uri="{FF2B5EF4-FFF2-40B4-BE49-F238E27FC236}">
                      <a16:creationId xmlns:a16="http://schemas.microsoft.com/office/drawing/2014/main" id="{66DAEB79-38C0-DAFD-6A05-4B74D6761D5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9" name="그룹 238">
                <a:extLst>
                  <a:ext uri="{FF2B5EF4-FFF2-40B4-BE49-F238E27FC236}">
                    <a16:creationId xmlns:a16="http://schemas.microsoft.com/office/drawing/2014/main" id="{74263341-AFC5-E7D7-FA21-F5716F09DD02}"/>
                  </a:ext>
                </a:extLst>
              </p:cNvPr>
              <p:cNvGrpSpPr/>
              <p:nvPr/>
            </p:nvGrpSpPr>
            <p:grpSpPr>
              <a:xfrm>
                <a:off x="374622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0" name="타원 239">
                  <a:extLst>
                    <a:ext uri="{FF2B5EF4-FFF2-40B4-BE49-F238E27FC236}">
                      <a16:creationId xmlns:a16="http://schemas.microsoft.com/office/drawing/2014/main" id="{BF75C5BE-E42F-722A-0C1D-5716DEC1243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1" name="원호 240">
                  <a:extLst>
                    <a:ext uri="{FF2B5EF4-FFF2-40B4-BE49-F238E27FC236}">
                      <a16:creationId xmlns:a16="http://schemas.microsoft.com/office/drawing/2014/main" id="{776EEE64-8788-D6D5-312D-5A198EE0392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2" name="원호 241">
                  <a:extLst>
                    <a:ext uri="{FF2B5EF4-FFF2-40B4-BE49-F238E27FC236}">
                      <a16:creationId xmlns:a16="http://schemas.microsoft.com/office/drawing/2014/main" id="{E0D7A674-6FB9-8326-2DAB-9270EFC5B4C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684F67B6-7799-F0DB-CD42-228C5D178979}"/>
                  </a:ext>
                </a:extLst>
              </p:cNvPr>
              <p:cNvGrpSpPr/>
              <p:nvPr/>
            </p:nvGrpSpPr>
            <p:grpSpPr>
              <a:xfrm>
                <a:off x="397592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4" name="타원 243">
                  <a:extLst>
                    <a:ext uri="{FF2B5EF4-FFF2-40B4-BE49-F238E27FC236}">
                      <a16:creationId xmlns:a16="http://schemas.microsoft.com/office/drawing/2014/main" id="{7F1CF5BC-4070-5E92-A2A0-C320307A3BB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5" name="원호 244">
                  <a:extLst>
                    <a:ext uri="{FF2B5EF4-FFF2-40B4-BE49-F238E27FC236}">
                      <a16:creationId xmlns:a16="http://schemas.microsoft.com/office/drawing/2014/main" id="{0B66EE36-B4B3-A432-A784-23198768F17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6" name="원호 245">
                  <a:extLst>
                    <a:ext uri="{FF2B5EF4-FFF2-40B4-BE49-F238E27FC236}">
                      <a16:creationId xmlns:a16="http://schemas.microsoft.com/office/drawing/2014/main" id="{26C9C05D-3051-60BC-E653-861682B1AFE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7" name="그룹 246">
                <a:extLst>
                  <a:ext uri="{FF2B5EF4-FFF2-40B4-BE49-F238E27FC236}">
                    <a16:creationId xmlns:a16="http://schemas.microsoft.com/office/drawing/2014/main" id="{121B2347-13B0-3C84-F334-6BA3DC95E9F2}"/>
                  </a:ext>
                </a:extLst>
              </p:cNvPr>
              <p:cNvGrpSpPr/>
              <p:nvPr/>
            </p:nvGrpSpPr>
            <p:grpSpPr>
              <a:xfrm>
                <a:off x="420561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8" name="타원 247">
                  <a:extLst>
                    <a:ext uri="{FF2B5EF4-FFF2-40B4-BE49-F238E27FC236}">
                      <a16:creationId xmlns:a16="http://schemas.microsoft.com/office/drawing/2014/main" id="{7F099A17-5851-605A-F518-7030583718E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9" name="원호 248">
                  <a:extLst>
                    <a:ext uri="{FF2B5EF4-FFF2-40B4-BE49-F238E27FC236}">
                      <a16:creationId xmlns:a16="http://schemas.microsoft.com/office/drawing/2014/main" id="{D412E85A-FCE2-C4F3-43AB-E7898D722C6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0" name="원호 249">
                  <a:extLst>
                    <a:ext uri="{FF2B5EF4-FFF2-40B4-BE49-F238E27FC236}">
                      <a16:creationId xmlns:a16="http://schemas.microsoft.com/office/drawing/2014/main" id="{C365F41A-B610-58D5-6C64-AF331702200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F69B5B07-9C7A-5CFE-F7F0-BA44258BF365}"/>
                  </a:ext>
                </a:extLst>
              </p:cNvPr>
              <p:cNvGrpSpPr/>
              <p:nvPr/>
            </p:nvGrpSpPr>
            <p:grpSpPr>
              <a:xfrm>
                <a:off x="443530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2" name="타원 251">
                  <a:extLst>
                    <a:ext uri="{FF2B5EF4-FFF2-40B4-BE49-F238E27FC236}">
                      <a16:creationId xmlns:a16="http://schemas.microsoft.com/office/drawing/2014/main" id="{D99C8731-BDD3-5C31-E21B-BA2BD2EA9D0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3" name="원호 252">
                  <a:extLst>
                    <a:ext uri="{FF2B5EF4-FFF2-40B4-BE49-F238E27FC236}">
                      <a16:creationId xmlns:a16="http://schemas.microsoft.com/office/drawing/2014/main" id="{B8601FEB-6744-82C7-CEE7-9552D8934D2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4" name="원호 253">
                  <a:extLst>
                    <a:ext uri="{FF2B5EF4-FFF2-40B4-BE49-F238E27FC236}">
                      <a16:creationId xmlns:a16="http://schemas.microsoft.com/office/drawing/2014/main" id="{48D10574-95A3-2573-E327-D0303457E5C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5" name="그룹 254">
                <a:extLst>
                  <a:ext uri="{FF2B5EF4-FFF2-40B4-BE49-F238E27FC236}">
                    <a16:creationId xmlns:a16="http://schemas.microsoft.com/office/drawing/2014/main" id="{A36BAA2A-6946-D807-A533-4C0739AC7DE7}"/>
                  </a:ext>
                </a:extLst>
              </p:cNvPr>
              <p:cNvGrpSpPr/>
              <p:nvPr/>
            </p:nvGrpSpPr>
            <p:grpSpPr>
              <a:xfrm>
                <a:off x="466499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6" name="타원 255">
                  <a:extLst>
                    <a:ext uri="{FF2B5EF4-FFF2-40B4-BE49-F238E27FC236}">
                      <a16:creationId xmlns:a16="http://schemas.microsoft.com/office/drawing/2014/main" id="{8A6BD52B-D8DF-37C3-6AD7-11B021B6ECA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7" name="원호 256">
                  <a:extLst>
                    <a:ext uri="{FF2B5EF4-FFF2-40B4-BE49-F238E27FC236}">
                      <a16:creationId xmlns:a16="http://schemas.microsoft.com/office/drawing/2014/main" id="{509F895A-F88B-C3BE-A6D4-F0966D1702A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8" name="원호 257">
                  <a:extLst>
                    <a:ext uri="{FF2B5EF4-FFF2-40B4-BE49-F238E27FC236}">
                      <a16:creationId xmlns:a16="http://schemas.microsoft.com/office/drawing/2014/main" id="{27DDE705-8880-1735-DA3B-554974D1D90B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9" name="그룹 258">
                <a:extLst>
                  <a:ext uri="{FF2B5EF4-FFF2-40B4-BE49-F238E27FC236}">
                    <a16:creationId xmlns:a16="http://schemas.microsoft.com/office/drawing/2014/main" id="{C80F7596-B8B1-F13A-DA57-253C74B33E1E}"/>
                  </a:ext>
                </a:extLst>
              </p:cNvPr>
              <p:cNvGrpSpPr/>
              <p:nvPr/>
            </p:nvGrpSpPr>
            <p:grpSpPr>
              <a:xfrm>
                <a:off x="489469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0" name="타원 259">
                  <a:extLst>
                    <a:ext uri="{FF2B5EF4-FFF2-40B4-BE49-F238E27FC236}">
                      <a16:creationId xmlns:a16="http://schemas.microsoft.com/office/drawing/2014/main" id="{DF577C94-18C7-FEF5-51A3-86371B23CF6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1" name="원호 260">
                  <a:extLst>
                    <a:ext uri="{FF2B5EF4-FFF2-40B4-BE49-F238E27FC236}">
                      <a16:creationId xmlns:a16="http://schemas.microsoft.com/office/drawing/2014/main" id="{58A74FED-BF6A-BB68-EDB7-133C81BEA49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2" name="원호 261">
                  <a:extLst>
                    <a:ext uri="{FF2B5EF4-FFF2-40B4-BE49-F238E27FC236}">
                      <a16:creationId xmlns:a16="http://schemas.microsoft.com/office/drawing/2014/main" id="{E0390567-1B5E-7898-5848-0302C699D46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3" name="그룹 262">
                <a:extLst>
                  <a:ext uri="{FF2B5EF4-FFF2-40B4-BE49-F238E27FC236}">
                    <a16:creationId xmlns:a16="http://schemas.microsoft.com/office/drawing/2014/main" id="{D26E48F2-FE2A-94EC-EEFB-A26321176C7F}"/>
                  </a:ext>
                </a:extLst>
              </p:cNvPr>
              <p:cNvGrpSpPr/>
              <p:nvPr/>
            </p:nvGrpSpPr>
            <p:grpSpPr>
              <a:xfrm>
                <a:off x="512438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4" name="타원 263">
                  <a:extLst>
                    <a:ext uri="{FF2B5EF4-FFF2-40B4-BE49-F238E27FC236}">
                      <a16:creationId xmlns:a16="http://schemas.microsoft.com/office/drawing/2014/main" id="{1359D13E-B95C-9810-A2DD-C573D666791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5" name="원호 264">
                  <a:extLst>
                    <a:ext uri="{FF2B5EF4-FFF2-40B4-BE49-F238E27FC236}">
                      <a16:creationId xmlns:a16="http://schemas.microsoft.com/office/drawing/2014/main" id="{6F37727F-B56C-ECEF-8A42-2D902A0C038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6" name="원호 265">
                  <a:extLst>
                    <a:ext uri="{FF2B5EF4-FFF2-40B4-BE49-F238E27FC236}">
                      <a16:creationId xmlns:a16="http://schemas.microsoft.com/office/drawing/2014/main" id="{50D90667-89C6-1DEE-F1A8-16CF202208D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7" name="그룹 266">
                <a:extLst>
                  <a:ext uri="{FF2B5EF4-FFF2-40B4-BE49-F238E27FC236}">
                    <a16:creationId xmlns:a16="http://schemas.microsoft.com/office/drawing/2014/main" id="{AEF30394-81B5-5F7A-7A9B-22D4FCAC0FCC}"/>
                  </a:ext>
                </a:extLst>
              </p:cNvPr>
              <p:cNvGrpSpPr/>
              <p:nvPr/>
            </p:nvGrpSpPr>
            <p:grpSpPr>
              <a:xfrm>
                <a:off x="535407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8" name="타원 267">
                  <a:extLst>
                    <a:ext uri="{FF2B5EF4-FFF2-40B4-BE49-F238E27FC236}">
                      <a16:creationId xmlns:a16="http://schemas.microsoft.com/office/drawing/2014/main" id="{5006CD02-9D3C-4577-DC1C-BDDC6329E3DD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9" name="원호 268">
                  <a:extLst>
                    <a:ext uri="{FF2B5EF4-FFF2-40B4-BE49-F238E27FC236}">
                      <a16:creationId xmlns:a16="http://schemas.microsoft.com/office/drawing/2014/main" id="{7BF2216D-CC66-EF34-ED81-29F305390C2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0" name="원호 269">
                  <a:extLst>
                    <a:ext uri="{FF2B5EF4-FFF2-40B4-BE49-F238E27FC236}">
                      <a16:creationId xmlns:a16="http://schemas.microsoft.com/office/drawing/2014/main" id="{0FB101BB-0C11-4EFF-6184-DC3142D47C0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2B73986D-89D1-0ED7-AB96-F37136E0967A}"/>
                  </a:ext>
                </a:extLst>
              </p:cNvPr>
              <p:cNvGrpSpPr/>
              <p:nvPr/>
            </p:nvGrpSpPr>
            <p:grpSpPr>
              <a:xfrm>
                <a:off x="558377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2" name="타원 271">
                  <a:extLst>
                    <a:ext uri="{FF2B5EF4-FFF2-40B4-BE49-F238E27FC236}">
                      <a16:creationId xmlns:a16="http://schemas.microsoft.com/office/drawing/2014/main" id="{01339B6E-CB39-AF35-C1E3-FB1159CB6BD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3" name="원호 272">
                  <a:extLst>
                    <a:ext uri="{FF2B5EF4-FFF2-40B4-BE49-F238E27FC236}">
                      <a16:creationId xmlns:a16="http://schemas.microsoft.com/office/drawing/2014/main" id="{F2916F72-27E2-9F21-3C36-069CBA87A4F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4" name="원호 273">
                  <a:extLst>
                    <a:ext uri="{FF2B5EF4-FFF2-40B4-BE49-F238E27FC236}">
                      <a16:creationId xmlns:a16="http://schemas.microsoft.com/office/drawing/2014/main" id="{9BCA1B7C-8832-42BC-56CA-54A6ED402D4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27895F31-D80C-F2F4-0BBE-E9F2FC3CC9A6}"/>
                  </a:ext>
                </a:extLst>
              </p:cNvPr>
              <p:cNvGrpSpPr/>
              <p:nvPr/>
            </p:nvGrpSpPr>
            <p:grpSpPr>
              <a:xfrm>
                <a:off x="581346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6" name="타원 275">
                  <a:extLst>
                    <a:ext uri="{FF2B5EF4-FFF2-40B4-BE49-F238E27FC236}">
                      <a16:creationId xmlns:a16="http://schemas.microsoft.com/office/drawing/2014/main" id="{1F7EE8A4-62E2-79A4-546C-E708A5F2EB0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7" name="원호 276">
                  <a:extLst>
                    <a:ext uri="{FF2B5EF4-FFF2-40B4-BE49-F238E27FC236}">
                      <a16:creationId xmlns:a16="http://schemas.microsoft.com/office/drawing/2014/main" id="{3C2CB89D-BEC9-0F5D-9E6E-4CE137F6DCD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8" name="원호 277">
                  <a:extLst>
                    <a:ext uri="{FF2B5EF4-FFF2-40B4-BE49-F238E27FC236}">
                      <a16:creationId xmlns:a16="http://schemas.microsoft.com/office/drawing/2014/main" id="{D23DE1E3-ED4E-3660-54EF-9F7D7F5CBC1B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9" name="그룹 278">
                <a:extLst>
                  <a:ext uri="{FF2B5EF4-FFF2-40B4-BE49-F238E27FC236}">
                    <a16:creationId xmlns:a16="http://schemas.microsoft.com/office/drawing/2014/main" id="{2008C922-077A-DD12-C044-E06D5B02BB20}"/>
                  </a:ext>
                </a:extLst>
              </p:cNvPr>
              <p:cNvGrpSpPr/>
              <p:nvPr/>
            </p:nvGrpSpPr>
            <p:grpSpPr>
              <a:xfrm>
                <a:off x="604315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0" name="타원 279">
                  <a:extLst>
                    <a:ext uri="{FF2B5EF4-FFF2-40B4-BE49-F238E27FC236}">
                      <a16:creationId xmlns:a16="http://schemas.microsoft.com/office/drawing/2014/main" id="{42AA6B7B-DF62-56B6-2CB5-4E519D68C29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1" name="원호 280">
                  <a:extLst>
                    <a:ext uri="{FF2B5EF4-FFF2-40B4-BE49-F238E27FC236}">
                      <a16:creationId xmlns:a16="http://schemas.microsoft.com/office/drawing/2014/main" id="{47AAC08A-A832-D06B-161F-9E97ECCAE04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2" name="원호 281">
                  <a:extLst>
                    <a:ext uri="{FF2B5EF4-FFF2-40B4-BE49-F238E27FC236}">
                      <a16:creationId xmlns:a16="http://schemas.microsoft.com/office/drawing/2014/main" id="{D1BC20A2-AC63-5684-8F9C-5FECD60E8BE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3" name="그룹 282">
                <a:extLst>
                  <a:ext uri="{FF2B5EF4-FFF2-40B4-BE49-F238E27FC236}">
                    <a16:creationId xmlns:a16="http://schemas.microsoft.com/office/drawing/2014/main" id="{DC188721-7C36-B85F-D5ED-594683A1A9DF}"/>
                  </a:ext>
                </a:extLst>
              </p:cNvPr>
              <p:cNvGrpSpPr/>
              <p:nvPr/>
            </p:nvGrpSpPr>
            <p:grpSpPr>
              <a:xfrm>
                <a:off x="627285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4" name="타원 283">
                  <a:extLst>
                    <a:ext uri="{FF2B5EF4-FFF2-40B4-BE49-F238E27FC236}">
                      <a16:creationId xmlns:a16="http://schemas.microsoft.com/office/drawing/2014/main" id="{E6CBCD96-68FD-5BF9-44F2-DB75DC15B17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5" name="원호 284">
                  <a:extLst>
                    <a:ext uri="{FF2B5EF4-FFF2-40B4-BE49-F238E27FC236}">
                      <a16:creationId xmlns:a16="http://schemas.microsoft.com/office/drawing/2014/main" id="{DBD60480-B8B6-D47E-2D34-FC281F4BF6F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6" name="원호 285">
                  <a:extLst>
                    <a:ext uri="{FF2B5EF4-FFF2-40B4-BE49-F238E27FC236}">
                      <a16:creationId xmlns:a16="http://schemas.microsoft.com/office/drawing/2014/main" id="{E5FAC3A7-BFE0-3E10-5B05-F79614AD5E1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7" name="그룹 286">
                <a:extLst>
                  <a:ext uri="{FF2B5EF4-FFF2-40B4-BE49-F238E27FC236}">
                    <a16:creationId xmlns:a16="http://schemas.microsoft.com/office/drawing/2014/main" id="{B194F799-163D-BE3F-542B-8941A0358F70}"/>
                  </a:ext>
                </a:extLst>
              </p:cNvPr>
              <p:cNvGrpSpPr/>
              <p:nvPr/>
            </p:nvGrpSpPr>
            <p:grpSpPr>
              <a:xfrm>
                <a:off x="650254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8" name="타원 287">
                  <a:extLst>
                    <a:ext uri="{FF2B5EF4-FFF2-40B4-BE49-F238E27FC236}">
                      <a16:creationId xmlns:a16="http://schemas.microsoft.com/office/drawing/2014/main" id="{51E52845-9C9B-27FB-6688-667695E40EC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9" name="원호 288">
                  <a:extLst>
                    <a:ext uri="{FF2B5EF4-FFF2-40B4-BE49-F238E27FC236}">
                      <a16:creationId xmlns:a16="http://schemas.microsoft.com/office/drawing/2014/main" id="{0E5C4BFB-BD4F-CD60-0E74-7B3A40E8F3B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0" name="원호 289">
                  <a:extLst>
                    <a:ext uri="{FF2B5EF4-FFF2-40B4-BE49-F238E27FC236}">
                      <a16:creationId xmlns:a16="http://schemas.microsoft.com/office/drawing/2014/main" id="{95D98C4D-C74B-6849-872E-229AF83153A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1" name="그룹 290">
                <a:extLst>
                  <a:ext uri="{FF2B5EF4-FFF2-40B4-BE49-F238E27FC236}">
                    <a16:creationId xmlns:a16="http://schemas.microsoft.com/office/drawing/2014/main" id="{5B331CCA-A3CC-4C12-2537-34D880F66353}"/>
                  </a:ext>
                </a:extLst>
              </p:cNvPr>
              <p:cNvGrpSpPr/>
              <p:nvPr/>
            </p:nvGrpSpPr>
            <p:grpSpPr>
              <a:xfrm>
                <a:off x="673223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2" name="타원 291">
                  <a:extLst>
                    <a:ext uri="{FF2B5EF4-FFF2-40B4-BE49-F238E27FC236}">
                      <a16:creationId xmlns:a16="http://schemas.microsoft.com/office/drawing/2014/main" id="{585C0829-56C9-DF18-4942-C6DE8BA2886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3" name="원호 292">
                  <a:extLst>
                    <a:ext uri="{FF2B5EF4-FFF2-40B4-BE49-F238E27FC236}">
                      <a16:creationId xmlns:a16="http://schemas.microsoft.com/office/drawing/2014/main" id="{99A31A8C-9303-A459-5C88-932320C3DA3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4" name="원호 293">
                  <a:extLst>
                    <a:ext uri="{FF2B5EF4-FFF2-40B4-BE49-F238E27FC236}">
                      <a16:creationId xmlns:a16="http://schemas.microsoft.com/office/drawing/2014/main" id="{74B8DE07-4E3A-F10D-B09C-608CB389A79A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5" name="그룹 294">
                <a:extLst>
                  <a:ext uri="{FF2B5EF4-FFF2-40B4-BE49-F238E27FC236}">
                    <a16:creationId xmlns:a16="http://schemas.microsoft.com/office/drawing/2014/main" id="{33105234-5524-4240-48B0-123D188E8551}"/>
                  </a:ext>
                </a:extLst>
              </p:cNvPr>
              <p:cNvGrpSpPr/>
              <p:nvPr/>
            </p:nvGrpSpPr>
            <p:grpSpPr>
              <a:xfrm>
                <a:off x="696192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6" name="타원 295">
                  <a:extLst>
                    <a:ext uri="{FF2B5EF4-FFF2-40B4-BE49-F238E27FC236}">
                      <a16:creationId xmlns:a16="http://schemas.microsoft.com/office/drawing/2014/main" id="{70D1AF60-F63A-A42C-7604-0C7D430715B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7" name="원호 296">
                  <a:extLst>
                    <a:ext uri="{FF2B5EF4-FFF2-40B4-BE49-F238E27FC236}">
                      <a16:creationId xmlns:a16="http://schemas.microsoft.com/office/drawing/2014/main" id="{6CA17036-BE24-7AE0-F7DB-2D544F88F01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8" name="원호 297">
                  <a:extLst>
                    <a:ext uri="{FF2B5EF4-FFF2-40B4-BE49-F238E27FC236}">
                      <a16:creationId xmlns:a16="http://schemas.microsoft.com/office/drawing/2014/main" id="{023062B3-7A7A-9542-8281-AE06CB327FC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9" name="그룹 298">
                <a:extLst>
                  <a:ext uri="{FF2B5EF4-FFF2-40B4-BE49-F238E27FC236}">
                    <a16:creationId xmlns:a16="http://schemas.microsoft.com/office/drawing/2014/main" id="{E5FC1972-DEFC-2B44-277E-7FC5DFEA0B7E}"/>
                  </a:ext>
                </a:extLst>
              </p:cNvPr>
              <p:cNvGrpSpPr/>
              <p:nvPr/>
            </p:nvGrpSpPr>
            <p:grpSpPr>
              <a:xfrm>
                <a:off x="719162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0" name="타원 299">
                  <a:extLst>
                    <a:ext uri="{FF2B5EF4-FFF2-40B4-BE49-F238E27FC236}">
                      <a16:creationId xmlns:a16="http://schemas.microsoft.com/office/drawing/2014/main" id="{128A28A4-163B-E950-4DC1-57FC4293D0A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1" name="원호 300">
                  <a:extLst>
                    <a:ext uri="{FF2B5EF4-FFF2-40B4-BE49-F238E27FC236}">
                      <a16:creationId xmlns:a16="http://schemas.microsoft.com/office/drawing/2014/main" id="{9234C52F-F947-0909-0242-741FE231D4D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2" name="원호 301">
                  <a:extLst>
                    <a:ext uri="{FF2B5EF4-FFF2-40B4-BE49-F238E27FC236}">
                      <a16:creationId xmlns:a16="http://schemas.microsoft.com/office/drawing/2014/main" id="{AA03440A-AB9C-DA77-B7DB-E6B183A3621A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3" name="그룹 302">
                <a:extLst>
                  <a:ext uri="{FF2B5EF4-FFF2-40B4-BE49-F238E27FC236}">
                    <a16:creationId xmlns:a16="http://schemas.microsoft.com/office/drawing/2014/main" id="{7B3485CA-7DA0-312B-BB20-F36FC7AC7271}"/>
                  </a:ext>
                </a:extLst>
              </p:cNvPr>
              <p:cNvGrpSpPr/>
              <p:nvPr/>
            </p:nvGrpSpPr>
            <p:grpSpPr>
              <a:xfrm>
                <a:off x="742131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4" name="타원 303">
                  <a:extLst>
                    <a:ext uri="{FF2B5EF4-FFF2-40B4-BE49-F238E27FC236}">
                      <a16:creationId xmlns:a16="http://schemas.microsoft.com/office/drawing/2014/main" id="{529FC148-1677-EA59-8AC0-63C917C2D3E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5" name="원호 304">
                  <a:extLst>
                    <a:ext uri="{FF2B5EF4-FFF2-40B4-BE49-F238E27FC236}">
                      <a16:creationId xmlns:a16="http://schemas.microsoft.com/office/drawing/2014/main" id="{CE389A04-9538-2ABB-6320-E9D13F56FC0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6" name="원호 305">
                  <a:extLst>
                    <a:ext uri="{FF2B5EF4-FFF2-40B4-BE49-F238E27FC236}">
                      <a16:creationId xmlns:a16="http://schemas.microsoft.com/office/drawing/2014/main" id="{258C435F-AF40-3724-EA6D-934F326A987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7" name="그룹 306">
                <a:extLst>
                  <a:ext uri="{FF2B5EF4-FFF2-40B4-BE49-F238E27FC236}">
                    <a16:creationId xmlns:a16="http://schemas.microsoft.com/office/drawing/2014/main" id="{730001AD-D43D-9CF9-897A-2FC400ED837B}"/>
                  </a:ext>
                </a:extLst>
              </p:cNvPr>
              <p:cNvGrpSpPr/>
              <p:nvPr/>
            </p:nvGrpSpPr>
            <p:grpSpPr>
              <a:xfrm>
                <a:off x="765100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8" name="타원 307">
                  <a:extLst>
                    <a:ext uri="{FF2B5EF4-FFF2-40B4-BE49-F238E27FC236}">
                      <a16:creationId xmlns:a16="http://schemas.microsoft.com/office/drawing/2014/main" id="{32B6BE27-7A1C-B136-8023-259D396B01E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9" name="원호 308">
                  <a:extLst>
                    <a:ext uri="{FF2B5EF4-FFF2-40B4-BE49-F238E27FC236}">
                      <a16:creationId xmlns:a16="http://schemas.microsoft.com/office/drawing/2014/main" id="{9DFF41AA-DBAF-570B-88F9-1F61CE809D3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0" name="원호 309">
                  <a:extLst>
                    <a:ext uri="{FF2B5EF4-FFF2-40B4-BE49-F238E27FC236}">
                      <a16:creationId xmlns:a16="http://schemas.microsoft.com/office/drawing/2014/main" id="{41A7E0E1-DFE5-06BF-63C1-767B109BE25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1" name="그룹 310">
                <a:extLst>
                  <a:ext uri="{FF2B5EF4-FFF2-40B4-BE49-F238E27FC236}">
                    <a16:creationId xmlns:a16="http://schemas.microsoft.com/office/drawing/2014/main" id="{7EDC0AFB-178F-0A7E-05CF-9F46EB54539F}"/>
                  </a:ext>
                </a:extLst>
              </p:cNvPr>
              <p:cNvGrpSpPr/>
              <p:nvPr/>
            </p:nvGrpSpPr>
            <p:grpSpPr>
              <a:xfrm>
                <a:off x="788070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2" name="타원 311">
                  <a:extLst>
                    <a:ext uri="{FF2B5EF4-FFF2-40B4-BE49-F238E27FC236}">
                      <a16:creationId xmlns:a16="http://schemas.microsoft.com/office/drawing/2014/main" id="{09FC5596-66EA-92C1-820F-47406B405A3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3" name="원호 312">
                  <a:extLst>
                    <a:ext uri="{FF2B5EF4-FFF2-40B4-BE49-F238E27FC236}">
                      <a16:creationId xmlns:a16="http://schemas.microsoft.com/office/drawing/2014/main" id="{8022B17E-DA59-4E12-E27C-BE49E8C20F4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4" name="원호 313">
                  <a:extLst>
                    <a:ext uri="{FF2B5EF4-FFF2-40B4-BE49-F238E27FC236}">
                      <a16:creationId xmlns:a16="http://schemas.microsoft.com/office/drawing/2014/main" id="{3D08DCC4-4B3E-B39A-A5B9-ABA8FF679E2B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5" name="그룹 314">
                <a:extLst>
                  <a:ext uri="{FF2B5EF4-FFF2-40B4-BE49-F238E27FC236}">
                    <a16:creationId xmlns:a16="http://schemas.microsoft.com/office/drawing/2014/main" id="{151FDA29-1706-0A94-515E-1D71B75471FE}"/>
                  </a:ext>
                </a:extLst>
              </p:cNvPr>
              <p:cNvGrpSpPr/>
              <p:nvPr/>
            </p:nvGrpSpPr>
            <p:grpSpPr>
              <a:xfrm>
                <a:off x="811039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6" name="타원 315">
                  <a:extLst>
                    <a:ext uri="{FF2B5EF4-FFF2-40B4-BE49-F238E27FC236}">
                      <a16:creationId xmlns:a16="http://schemas.microsoft.com/office/drawing/2014/main" id="{29F5A0FE-23A9-CC96-F64E-3E69FC00CC4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7" name="원호 316">
                  <a:extLst>
                    <a:ext uri="{FF2B5EF4-FFF2-40B4-BE49-F238E27FC236}">
                      <a16:creationId xmlns:a16="http://schemas.microsoft.com/office/drawing/2014/main" id="{0014F8BC-B0C6-17F9-3A48-61F652ACF01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8" name="원호 317">
                  <a:extLst>
                    <a:ext uri="{FF2B5EF4-FFF2-40B4-BE49-F238E27FC236}">
                      <a16:creationId xmlns:a16="http://schemas.microsoft.com/office/drawing/2014/main" id="{A841BEB9-62A5-C950-2F6A-AC9B4B605D2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9" name="그룹 318">
                <a:extLst>
                  <a:ext uri="{FF2B5EF4-FFF2-40B4-BE49-F238E27FC236}">
                    <a16:creationId xmlns:a16="http://schemas.microsoft.com/office/drawing/2014/main" id="{16362165-6F9D-2FCF-1D12-E085BF14D73B}"/>
                  </a:ext>
                </a:extLst>
              </p:cNvPr>
              <p:cNvGrpSpPr/>
              <p:nvPr/>
            </p:nvGrpSpPr>
            <p:grpSpPr>
              <a:xfrm>
                <a:off x="834008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0" name="타원 319">
                  <a:extLst>
                    <a:ext uri="{FF2B5EF4-FFF2-40B4-BE49-F238E27FC236}">
                      <a16:creationId xmlns:a16="http://schemas.microsoft.com/office/drawing/2014/main" id="{29825845-B62A-AD23-C919-8E7DD561E57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1" name="원호 320">
                  <a:extLst>
                    <a:ext uri="{FF2B5EF4-FFF2-40B4-BE49-F238E27FC236}">
                      <a16:creationId xmlns:a16="http://schemas.microsoft.com/office/drawing/2014/main" id="{B5757D23-5002-97B0-84E1-CE8DFA344D6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2" name="원호 321">
                  <a:extLst>
                    <a:ext uri="{FF2B5EF4-FFF2-40B4-BE49-F238E27FC236}">
                      <a16:creationId xmlns:a16="http://schemas.microsoft.com/office/drawing/2014/main" id="{882B9396-B454-5B0B-C474-2AF04C5D2BD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3" name="그룹 322">
                <a:extLst>
                  <a:ext uri="{FF2B5EF4-FFF2-40B4-BE49-F238E27FC236}">
                    <a16:creationId xmlns:a16="http://schemas.microsoft.com/office/drawing/2014/main" id="{C304B522-D706-41AC-FFE6-620CB2AB66CD}"/>
                  </a:ext>
                </a:extLst>
              </p:cNvPr>
              <p:cNvGrpSpPr/>
              <p:nvPr/>
            </p:nvGrpSpPr>
            <p:grpSpPr>
              <a:xfrm>
                <a:off x="856978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4" name="타원 323">
                  <a:extLst>
                    <a:ext uri="{FF2B5EF4-FFF2-40B4-BE49-F238E27FC236}">
                      <a16:creationId xmlns:a16="http://schemas.microsoft.com/office/drawing/2014/main" id="{D0B72AC6-5664-0DCD-F0CD-A147CC4DB43D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5" name="원호 324">
                  <a:extLst>
                    <a:ext uri="{FF2B5EF4-FFF2-40B4-BE49-F238E27FC236}">
                      <a16:creationId xmlns:a16="http://schemas.microsoft.com/office/drawing/2014/main" id="{809890C7-95BD-B9F2-85A7-37884AC9EDC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6" name="원호 325">
                  <a:extLst>
                    <a:ext uri="{FF2B5EF4-FFF2-40B4-BE49-F238E27FC236}">
                      <a16:creationId xmlns:a16="http://schemas.microsoft.com/office/drawing/2014/main" id="{0381D638-8263-6B67-F843-92842E54C87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7" name="그룹 326">
                <a:extLst>
                  <a:ext uri="{FF2B5EF4-FFF2-40B4-BE49-F238E27FC236}">
                    <a16:creationId xmlns:a16="http://schemas.microsoft.com/office/drawing/2014/main" id="{B51E7A00-E13E-4052-932D-9869D8BB2792}"/>
                  </a:ext>
                </a:extLst>
              </p:cNvPr>
              <p:cNvGrpSpPr/>
              <p:nvPr/>
            </p:nvGrpSpPr>
            <p:grpSpPr>
              <a:xfrm>
                <a:off x="879947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8" name="타원 327">
                  <a:extLst>
                    <a:ext uri="{FF2B5EF4-FFF2-40B4-BE49-F238E27FC236}">
                      <a16:creationId xmlns:a16="http://schemas.microsoft.com/office/drawing/2014/main" id="{2DFDF643-5CCF-7714-BD53-60C96EF09E8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9" name="원호 328">
                  <a:extLst>
                    <a:ext uri="{FF2B5EF4-FFF2-40B4-BE49-F238E27FC236}">
                      <a16:creationId xmlns:a16="http://schemas.microsoft.com/office/drawing/2014/main" id="{384CFEA9-4238-DE8A-39A1-27B78E52425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0" name="원호 329">
                  <a:extLst>
                    <a:ext uri="{FF2B5EF4-FFF2-40B4-BE49-F238E27FC236}">
                      <a16:creationId xmlns:a16="http://schemas.microsoft.com/office/drawing/2014/main" id="{6EC532F8-3F25-B219-A0AD-ACB0BE839E6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1" name="그룹 330">
                <a:extLst>
                  <a:ext uri="{FF2B5EF4-FFF2-40B4-BE49-F238E27FC236}">
                    <a16:creationId xmlns:a16="http://schemas.microsoft.com/office/drawing/2014/main" id="{DA133D66-187C-2165-841A-06C978002336}"/>
                  </a:ext>
                </a:extLst>
              </p:cNvPr>
              <p:cNvGrpSpPr/>
              <p:nvPr/>
            </p:nvGrpSpPr>
            <p:grpSpPr>
              <a:xfrm>
                <a:off x="902916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2" name="타원 331">
                  <a:extLst>
                    <a:ext uri="{FF2B5EF4-FFF2-40B4-BE49-F238E27FC236}">
                      <a16:creationId xmlns:a16="http://schemas.microsoft.com/office/drawing/2014/main" id="{9CBF4314-C330-EA04-AAB8-1A97B40CAA4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3" name="원호 332">
                  <a:extLst>
                    <a:ext uri="{FF2B5EF4-FFF2-40B4-BE49-F238E27FC236}">
                      <a16:creationId xmlns:a16="http://schemas.microsoft.com/office/drawing/2014/main" id="{A788E420-BF9E-2BFE-01F4-AC8AC810AD4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4" name="원호 333">
                  <a:extLst>
                    <a:ext uri="{FF2B5EF4-FFF2-40B4-BE49-F238E27FC236}">
                      <a16:creationId xmlns:a16="http://schemas.microsoft.com/office/drawing/2014/main" id="{5BE8F08B-3F10-DF69-23B5-13B1336ACCCA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5" name="그룹 334">
                <a:extLst>
                  <a:ext uri="{FF2B5EF4-FFF2-40B4-BE49-F238E27FC236}">
                    <a16:creationId xmlns:a16="http://schemas.microsoft.com/office/drawing/2014/main" id="{82E07046-BF38-2CA8-66C9-1D3B38C084F4}"/>
                  </a:ext>
                </a:extLst>
              </p:cNvPr>
              <p:cNvGrpSpPr/>
              <p:nvPr/>
            </p:nvGrpSpPr>
            <p:grpSpPr>
              <a:xfrm>
                <a:off x="925885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6" name="타원 335">
                  <a:extLst>
                    <a:ext uri="{FF2B5EF4-FFF2-40B4-BE49-F238E27FC236}">
                      <a16:creationId xmlns:a16="http://schemas.microsoft.com/office/drawing/2014/main" id="{A261E56B-AC8B-B513-96F0-8D160EFB39A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7" name="원호 336">
                  <a:extLst>
                    <a:ext uri="{FF2B5EF4-FFF2-40B4-BE49-F238E27FC236}">
                      <a16:creationId xmlns:a16="http://schemas.microsoft.com/office/drawing/2014/main" id="{31D11CD3-71B6-97A6-EAFF-19232F2F107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8" name="원호 337">
                  <a:extLst>
                    <a:ext uri="{FF2B5EF4-FFF2-40B4-BE49-F238E27FC236}">
                      <a16:creationId xmlns:a16="http://schemas.microsoft.com/office/drawing/2014/main" id="{F96835B9-5368-1FAC-8087-C2C0C721840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9" name="그룹 338">
                <a:extLst>
                  <a:ext uri="{FF2B5EF4-FFF2-40B4-BE49-F238E27FC236}">
                    <a16:creationId xmlns:a16="http://schemas.microsoft.com/office/drawing/2014/main" id="{FC067248-18E7-D6A6-8109-5C337AA2C294}"/>
                  </a:ext>
                </a:extLst>
              </p:cNvPr>
              <p:cNvGrpSpPr/>
              <p:nvPr/>
            </p:nvGrpSpPr>
            <p:grpSpPr>
              <a:xfrm>
                <a:off x="948855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0" name="타원 339">
                  <a:extLst>
                    <a:ext uri="{FF2B5EF4-FFF2-40B4-BE49-F238E27FC236}">
                      <a16:creationId xmlns:a16="http://schemas.microsoft.com/office/drawing/2014/main" id="{2568CC0F-1B78-32A0-28E7-27EDA88C1DCD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1" name="원호 340">
                  <a:extLst>
                    <a:ext uri="{FF2B5EF4-FFF2-40B4-BE49-F238E27FC236}">
                      <a16:creationId xmlns:a16="http://schemas.microsoft.com/office/drawing/2014/main" id="{FA5AE1AA-802A-AD9B-2BA6-B475AAE5F0F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2" name="원호 341">
                  <a:extLst>
                    <a:ext uri="{FF2B5EF4-FFF2-40B4-BE49-F238E27FC236}">
                      <a16:creationId xmlns:a16="http://schemas.microsoft.com/office/drawing/2014/main" id="{07A2F93B-6F72-AB9B-EAC1-22632337CE7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3" name="그룹 342">
                <a:extLst>
                  <a:ext uri="{FF2B5EF4-FFF2-40B4-BE49-F238E27FC236}">
                    <a16:creationId xmlns:a16="http://schemas.microsoft.com/office/drawing/2014/main" id="{42802279-93B1-92F9-F137-E06F499775FC}"/>
                  </a:ext>
                </a:extLst>
              </p:cNvPr>
              <p:cNvGrpSpPr/>
              <p:nvPr/>
            </p:nvGrpSpPr>
            <p:grpSpPr>
              <a:xfrm>
                <a:off x="971824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4" name="타원 343">
                  <a:extLst>
                    <a:ext uri="{FF2B5EF4-FFF2-40B4-BE49-F238E27FC236}">
                      <a16:creationId xmlns:a16="http://schemas.microsoft.com/office/drawing/2014/main" id="{A8E4BD7F-9289-0651-1D27-383112E93F5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5" name="원호 344">
                  <a:extLst>
                    <a:ext uri="{FF2B5EF4-FFF2-40B4-BE49-F238E27FC236}">
                      <a16:creationId xmlns:a16="http://schemas.microsoft.com/office/drawing/2014/main" id="{AA9C881C-A02C-9692-347C-F9E901E14F8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6" name="원호 345">
                  <a:extLst>
                    <a:ext uri="{FF2B5EF4-FFF2-40B4-BE49-F238E27FC236}">
                      <a16:creationId xmlns:a16="http://schemas.microsoft.com/office/drawing/2014/main" id="{94ADB6A9-4851-F67C-8A13-52F0E18129C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7" name="그룹 346">
                <a:extLst>
                  <a:ext uri="{FF2B5EF4-FFF2-40B4-BE49-F238E27FC236}">
                    <a16:creationId xmlns:a16="http://schemas.microsoft.com/office/drawing/2014/main" id="{FE4042FF-B81B-4F14-6A26-36EF984A82AC}"/>
                  </a:ext>
                </a:extLst>
              </p:cNvPr>
              <p:cNvGrpSpPr/>
              <p:nvPr/>
            </p:nvGrpSpPr>
            <p:grpSpPr>
              <a:xfrm>
                <a:off x="994793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8" name="타원 347">
                  <a:extLst>
                    <a:ext uri="{FF2B5EF4-FFF2-40B4-BE49-F238E27FC236}">
                      <a16:creationId xmlns:a16="http://schemas.microsoft.com/office/drawing/2014/main" id="{439F6907-5FE0-B1B8-EE97-A35092FA5D9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9" name="원호 348">
                  <a:extLst>
                    <a:ext uri="{FF2B5EF4-FFF2-40B4-BE49-F238E27FC236}">
                      <a16:creationId xmlns:a16="http://schemas.microsoft.com/office/drawing/2014/main" id="{D010E37A-D2A9-F120-C23A-A80B41EC37A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0" name="원호 349">
                  <a:extLst>
                    <a:ext uri="{FF2B5EF4-FFF2-40B4-BE49-F238E27FC236}">
                      <a16:creationId xmlns:a16="http://schemas.microsoft.com/office/drawing/2014/main" id="{0654C38E-115A-FEB7-E6B4-178AD35DD63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1" name="그룹 350">
                <a:extLst>
                  <a:ext uri="{FF2B5EF4-FFF2-40B4-BE49-F238E27FC236}">
                    <a16:creationId xmlns:a16="http://schemas.microsoft.com/office/drawing/2014/main" id="{CA1E7443-D2C6-B88A-8AB4-3F908C5399DE}"/>
                  </a:ext>
                </a:extLst>
              </p:cNvPr>
              <p:cNvGrpSpPr/>
              <p:nvPr/>
            </p:nvGrpSpPr>
            <p:grpSpPr>
              <a:xfrm>
                <a:off x="1017763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2" name="타원 351">
                  <a:extLst>
                    <a:ext uri="{FF2B5EF4-FFF2-40B4-BE49-F238E27FC236}">
                      <a16:creationId xmlns:a16="http://schemas.microsoft.com/office/drawing/2014/main" id="{46CE0992-13EE-CB80-1B81-9A469403295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3" name="원호 352">
                  <a:extLst>
                    <a:ext uri="{FF2B5EF4-FFF2-40B4-BE49-F238E27FC236}">
                      <a16:creationId xmlns:a16="http://schemas.microsoft.com/office/drawing/2014/main" id="{92D247B7-7B2C-C4DC-6821-B9260B79DFB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4" name="원호 353">
                  <a:extLst>
                    <a:ext uri="{FF2B5EF4-FFF2-40B4-BE49-F238E27FC236}">
                      <a16:creationId xmlns:a16="http://schemas.microsoft.com/office/drawing/2014/main" id="{B24D5442-9A31-8A7B-076F-A8A9E9C0B99A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5" name="그룹 354">
                <a:extLst>
                  <a:ext uri="{FF2B5EF4-FFF2-40B4-BE49-F238E27FC236}">
                    <a16:creationId xmlns:a16="http://schemas.microsoft.com/office/drawing/2014/main" id="{FBEFFAE8-9B4D-D29A-0DD7-2403A6053885}"/>
                  </a:ext>
                </a:extLst>
              </p:cNvPr>
              <p:cNvGrpSpPr/>
              <p:nvPr/>
            </p:nvGrpSpPr>
            <p:grpSpPr>
              <a:xfrm>
                <a:off x="1040732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6" name="타원 355">
                  <a:extLst>
                    <a:ext uri="{FF2B5EF4-FFF2-40B4-BE49-F238E27FC236}">
                      <a16:creationId xmlns:a16="http://schemas.microsoft.com/office/drawing/2014/main" id="{2F75E3FA-16A2-06C6-610F-8CE6A31C4B9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7" name="원호 356">
                  <a:extLst>
                    <a:ext uri="{FF2B5EF4-FFF2-40B4-BE49-F238E27FC236}">
                      <a16:creationId xmlns:a16="http://schemas.microsoft.com/office/drawing/2014/main" id="{A7D3F1E5-ACF0-B2A4-4585-BA83F7B7359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8" name="원호 357">
                  <a:extLst>
                    <a:ext uri="{FF2B5EF4-FFF2-40B4-BE49-F238E27FC236}">
                      <a16:creationId xmlns:a16="http://schemas.microsoft.com/office/drawing/2014/main" id="{20090357-E500-B8C3-86D2-0B366114202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9" name="그룹 358">
                <a:extLst>
                  <a:ext uri="{FF2B5EF4-FFF2-40B4-BE49-F238E27FC236}">
                    <a16:creationId xmlns:a16="http://schemas.microsoft.com/office/drawing/2014/main" id="{B56D7C26-36A2-99E7-94F2-91E22AEAC827}"/>
                  </a:ext>
                </a:extLst>
              </p:cNvPr>
              <p:cNvGrpSpPr/>
              <p:nvPr/>
            </p:nvGrpSpPr>
            <p:grpSpPr>
              <a:xfrm>
                <a:off x="1063701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0" name="타원 359">
                  <a:extLst>
                    <a:ext uri="{FF2B5EF4-FFF2-40B4-BE49-F238E27FC236}">
                      <a16:creationId xmlns:a16="http://schemas.microsoft.com/office/drawing/2014/main" id="{B8172C3B-C9BB-3EE8-CB14-DC7BF6DD325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1" name="원호 360">
                  <a:extLst>
                    <a:ext uri="{FF2B5EF4-FFF2-40B4-BE49-F238E27FC236}">
                      <a16:creationId xmlns:a16="http://schemas.microsoft.com/office/drawing/2014/main" id="{A6BA8ABA-0DE2-B428-6ECA-0ADFA0F3AC6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2" name="원호 361">
                  <a:extLst>
                    <a:ext uri="{FF2B5EF4-FFF2-40B4-BE49-F238E27FC236}">
                      <a16:creationId xmlns:a16="http://schemas.microsoft.com/office/drawing/2014/main" id="{0D9E8850-6520-D5A0-0EFC-DC641DCFC69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3" name="그룹 362">
                <a:extLst>
                  <a:ext uri="{FF2B5EF4-FFF2-40B4-BE49-F238E27FC236}">
                    <a16:creationId xmlns:a16="http://schemas.microsoft.com/office/drawing/2014/main" id="{E4DB6D60-6149-106D-689D-CADCFD41FCEA}"/>
                  </a:ext>
                </a:extLst>
              </p:cNvPr>
              <p:cNvGrpSpPr/>
              <p:nvPr/>
            </p:nvGrpSpPr>
            <p:grpSpPr>
              <a:xfrm>
                <a:off x="1086671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4" name="타원 363">
                  <a:extLst>
                    <a:ext uri="{FF2B5EF4-FFF2-40B4-BE49-F238E27FC236}">
                      <a16:creationId xmlns:a16="http://schemas.microsoft.com/office/drawing/2014/main" id="{CEA5DE3C-F16F-0E96-CB95-0894EE16385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5" name="원호 364">
                  <a:extLst>
                    <a:ext uri="{FF2B5EF4-FFF2-40B4-BE49-F238E27FC236}">
                      <a16:creationId xmlns:a16="http://schemas.microsoft.com/office/drawing/2014/main" id="{AB6EAD61-7B69-1760-6113-005C9287FC3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6" name="원호 365">
                  <a:extLst>
                    <a:ext uri="{FF2B5EF4-FFF2-40B4-BE49-F238E27FC236}">
                      <a16:creationId xmlns:a16="http://schemas.microsoft.com/office/drawing/2014/main" id="{6C678239-EFF1-BBC1-4F08-A9482C8B0FC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7" name="그룹 366">
                <a:extLst>
                  <a:ext uri="{FF2B5EF4-FFF2-40B4-BE49-F238E27FC236}">
                    <a16:creationId xmlns:a16="http://schemas.microsoft.com/office/drawing/2014/main" id="{89823EE3-5769-8B63-27DF-085565FE7324}"/>
                  </a:ext>
                </a:extLst>
              </p:cNvPr>
              <p:cNvGrpSpPr/>
              <p:nvPr/>
            </p:nvGrpSpPr>
            <p:grpSpPr>
              <a:xfrm>
                <a:off x="1109640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8" name="타원 367">
                  <a:extLst>
                    <a:ext uri="{FF2B5EF4-FFF2-40B4-BE49-F238E27FC236}">
                      <a16:creationId xmlns:a16="http://schemas.microsoft.com/office/drawing/2014/main" id="{CEBEE5E7-66C4-C670-EA1C-49EA0FD248B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9" name="원호 368">
                  <a:extLst>
                    <a:ext uri="{FF2B5EF4-FFF2-40B4-BE49-F238E27FC236}">
                      <a16:creationId xmlns:a16="http://schemas.microsoft.com/office/drawing/2014/main" id="{CF4C1071-8490-DC07-E1EA-AEA0A31462E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0" name="원호 369">
                  <a:extLst>
                    <a:ext uri="{FF2B5EF4-FFF2-40B4-BE49-F238E27FC236}">
                      <a16:creationId xmlns:a16="http://schemas.microsoft.com/office/drawing/2014/main" id="{E7438C5E-EB44-7DC4-3DA3-41546B96324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1" name="그룹 370">
                <a:extLst>
                  <a:ext uri="{FF2B5EF4-FFF2-40B4-BE49-F238E27FC236}">
                    <a16:creationId xmlns:a16="http://schemas.microsoft.com/office/drawing/2014/main" id="{D27D989F-2C53-315A-017E-EC394BC28602}"/>
                  </a:ext>
                </a:extLst>
              </p:cNvPr>
              <p:cNvGrpSpPr/>
              <p:nvPr/>
            </p:nvGrpSpPr>
            <p:grpSpPr>
              <a:xfrm>
                <a:off x="1132609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2" name="타원 371">
                  <a:extLst>
                    <a:ext uri="{FF2B5EF4-FFF2-40B4-BE49-F238E27FC236}">
                      <a16:creationId xmlns:a16="http://schemas.microsoft.com/office/drawing/2014/main" id="{03738914-6585-66A8-D047-0B03EEABB28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3" name="원호 372">
                  <a:extLst>
                    <a:ext uri="{FF2B5EF4-FFF2-40B4-BE49-F238E27FC236}">
                      <a16:creationId xmlns:a16="http://schemas.microsoft.com/office/drawing/2014/main" id="{E5EEE59F-0476-9899-2483-BA4D8C39B80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4" name="원호 373">
                  <a:extLst>
                    <a:ext uri="{FF2B5EF4-FFF2-40B4-BE49-F238E27FC236}">
                      <a16:creationId xmlns:a16="http://schemas.microsoft.com/office/drawing/2014/main" id="{91005A14-D8B1-ED1C-7CE2-D85F2512351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5" name="그룹 374">
                <a:extLst>
                  <a:ext uri="{FF2B5EF4-FFF2-40B4-BE49-F238E27FC236}">
                    <a16:creationId xmlns:a16="http://schemas.microsoft.com/office/drawing/2014/main" id="{FEFE359D-C114-A979-870B-D971EEAEEDE6}"/>
                  </a:ext>
                </a:extLst>
              </p:cNvPr>
              <p:cNvGrpSpPr/>
              <p:nvPr/>
            </p:nvGrpSpPr>
            <p:grpSpPr>
              <a:xfrm>
                <a:off x="1155578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6" name="타원 375">
                  <a:extLst>
                    <a:ext uri="{FF2B5EF4-FFF2-40B4-BE49-F238E27FC236}">
                      <a16:creationId xmlns:a16="http://schemas.microsoft.com/office/drawing/2014/main" id="{F8D7A057-D81F-3B12-F19C-78894136149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7" name="원호 376">
                  <a:extLst>
                    <a:ext uri="{FF2B5EF4-FFF2-40B4-BE49-F238E27FC236}">
                      <a16:creationId xmlns:a16="http://schemas.microsoft.com/office/drawing/2014/main" id="{2E215794-866F-5B8D-0721-1787E12D751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8" name="원호 377">
                  <a:extLst>
                    <a:ext uri="{FF2B5EF4-FFF2-40B4-BE49-F238E27FC236}">
                      <a16:creationId xmlns:a16="http://schemas.microsoft.com/office/drawing/2014/main" id="{A5C1E209-5F7C-9D91-0DA1-7E4FFB48A16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9" name="그룹 378">
                <a:extLst>
                  <a:ext uri="{FF2B5EF4-FFF2-40B4-BE49-F238E27FC236}">
                    <a16:creationId xmlns:a16="http://schemas.microsoft.com/office/drawing/2014/main" id="{5109FCD7-C6EF-2921-4A16-647AB0A846BE}"/>
                  </a:ext>
                </a:extLst>
              </p:cNvPr>
              <p:cNvGrpSpPr/>
              <p:nvPr/>
            </p:nvGrpSpPr>
            <p:grpSpPr>
              <a:xfrm>
                <a:off x="1178548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80" name="타원 379">
                  <a:extLst>
                    <a:ext uri="{FF2B5EF4-FFF2-40B4-BE49-F238E27FC236}">
                      <a16:creationId xmlns:a16="http://schemas.microsoft.com/office/drawing/2014/main" id="{3E46FF51-300A-1C11-3770-7EBAC7557E7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1" name="원호 380">
                  <a:extLst>
                    <a:ext uri="{FF2B5EF4-FFF2-40B4-BE49-F238E27FC236}">
                      <a16:creationId xmlns:a16="http://schemas.microsoft.com/office/drawing/2014/main" id="{5CD007F7-8842-C8AC-467F-A703C1788B0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2" name="원호 381">
                  <a:extLst>
                    <a:ext uri="{FF2B5EF4-FFF2-40B4-BE49-F238E27FC236}">
                      <a16:creationId xmlns:a16="http://schemas.microsoft.com/office/drawing/2014/main" id="{ADE3D0C3-10EE-B668-7981-B21241A3A31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</p:grpSp>
      <p:sp>
        <p:nvSpPr>
          <p:cNvPr id="7" name="사각형: 잘린 한쪽 모서리 7">
            <a:extLst>
              <a:ext uri="{FF2B5EF4-FFF2-40B4-BE49-F238E27FC236}">
                <a16:creationId xmlns:a16="http://schemas.microsoft.com/office/drawing/2014/main" id="{700A7EDD-2235-7CA4-7ADD-24A42CF641DD}"/>
              </a:ext>
            </a:extLst>
          </p:cNvPr>
          <p:cNvSpPr/>
          <p:nvPr/>
        </p:nvSpPr>
        <p:spPr>
          <a:xfrm flipH="1">
            <a:off x="396988" y="640837"/>
            <a:ext cx="1180961" cy="235463"/>
          </a:xfrm>
          <a:prstGeom prst="roundRect">
            <a:avLst>
              <a:gd name="adj" fmla="val 50000"/>
            </a:avLst>
          </a:prstGeom>
          <a:solidFill>
            <a:srgbClr val="E96908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설계</a:t>
            </a:r>
          </a:p>
        </p:txBody>
      </p:sp>
      <p:grpSp>
        <p:nvGrpSpPr>
          <p:cNvPr id="413" name="Group 58">
            <a:extLst>
              <a:ext uri="{FF2B5EF4-FFF2-40B4-BE49-F238E27FC236}">
                <a16:creationId xmlns:a16="http://schemas.microsoft.com/office/drawing/2014/main" id="{DCDC0A43-EA27-289F-FE8D-3644373C358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628886" y="968689"/>
            <a:ext cx="648399" cy="797989"/>
            <a:chOff x="6133" y="1070"/>
            <a:chExt cx="1218" cy="1499"/>
          </a:xfrm>
        </p:grpSpPr>
        <p:sp>
          <p:nvSpPr>
            <p:cNvPr id="414" name="Freeform 59">
              <a:extLst>
                <a:ext uri="{FF2B5EF4-FFF2-40B4-BE49-F238E27FC236}">
                  <a16:creationId xmlns:a16="http://schemas.microsoft.com/office/drawing/2014/main" id="{C4852D01-5A1B-3B5C-47C1-963C4AF069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6" y="1093"/>
              <a:ext cx="1172" cy="1453"/>
            </a:xfrm>
            <a:custGeom>
              <a:avLst/>
              <a:gdLst>
                <a:gd name="T0" fmla="*/ 6326 w 7029"/>
                <a:gd name="T1" fmla="*/ 0 h 8715"/>
                <a:gd name="T2" fmla="*/ 2095 w 7029"/>
                <a:gd name="T3" fmla="*/ 0 h 8715"/>
                <a:gd name="T4" fmla="*/ 0 w 7029"/>
                <a:gd name="T5" fmla="*/ 2095 h 8715"/>
                <a:gd name="T6" fmla="*/ 0 w 7029"/>
                <a:gd name="T7" fmla="*/ 8012 h 8715"/>
                <a:gd name="T8" fmla="*/ 1 w 7029"/>
                <a:gd name="T9" fmla="*/ 8049 h 8715"/>
                <a:gd name="T10" fmla="*/ 9 w 7029"/>
                <a:gd name="T11" fmla="*/ 8120 h 8715"/>
                <a:gd name="T12" fmla="*/ 22 w 7029"/>
                <a:gd name="T13" fmla="*/ 8190 h 8715"/>
                <a:gd name="T14" fmla="*/ 42 w 7029"/>
                <a:gd name="T15" fmla="*/ 8256 h 8715"/>
                <a:gd name="T16" fmla="*/ 69 w 7029"/>
                <a:gd name="T17" fmla="*/ 8320 h 8715"/>
                <a:gd name="T18" fmla="*/ 100 w 7029"/>
                <a:gd name="T19" fmla="*/ 8379 h 8715"/>
                <a:gd name="T20" fmla="*/ 138 w 7029"/>
                <a:gd name="T21" fmla="*/ 8436 h 8715"/>
                <a:gd name="T22" fmla="*/ 182 w 7029"/>
                <a:gd name="T23" fmla="*/ 8487 h 8715"/>
                <a:gd name="T24" fmla="*/ 229 w 7029"/>
                <a:gd name="T25" fmla="*/ 8535 h 8715"/>
                <a:gd name="T26" fmla="*/ 281 w 7029"/>
                <a:gd name="T27" fmla="*/ 8577 h 8715"/>
                <a:gd name="T28" fmla="*/ 337 w 7029"/>
                <a:gd name="T29" fmla="*/ 8615 h 8715"/>
                <a:gd name="T30" fmla="*/ 397 w 7029"/>
                <a:gd name="T31" fmla="*/ 8646 h 8715"/>
                <a:gd name="T32" fmla="*/ 460 w 7029"/>
                <a:gd name="T33" fmla="*/ 8673 h 8715"/>
                <a:gd name="T34" fmla="*/ 526 w 7029"/>
                <a:gd name="T35" fmla="*/ 8694 h 8715"/>
                <a:gd name="T36" fmla="*/ 595 w 7029"/>
                <a:gd name="T37" fmla="*/ 8707 h 8715"/>
                <a:gd name="T38" fmla="*/ 666 w 7029"/>
                <a:gd name="T39" fmla="*/ 8714 h 8715"/>
                <a:gd name="T40" fmla="*/ 703 w 7029"/>
                <a:gd name="T41" fmla="*/ 8715 h 8715"/>
                <a:gd name="T42" fmla="*/ 6326 w 7029"/>
                <a:gd name="T43" fmla="*/ 8715 h 8715"/>
                <a:gd name="T44" fmla="*/ 6363 w 7029"/>
                <a:gd name="T45" fmla="*/ 8714 h 8715"/>
                <a:gd name="T46" fmla="*/ 6434 w 7029"/>
                <a:gd name="T47" fmla="*/ 8707 h 8715"/>
                <a:gd name="T48" fmla="*/ 6504 w 7029"/>
                <a:gd name="T49" fmla="*/ 8694 h 8715"/>
                <a:gd name="T50" fmla="*/ 6570 w 7029"/>
                <a:gd name="T51" fmla="*/ 8673 h 8715"/>
                <a:gd name="T52" fmla="*/ 6633 w 7029"/>
                <a:gd name="T53" fmla="*/ 8646 h 8715"/>
                <a:gd name="T54" fmla="*/ 6693 w 7029"/>
                <a:gd name="T55" fmla="*/ 8615 h 8715"/>
                <a:gd name="T56" fmla="*/ 6749 w 7029"/>
                <a:gd name="T57" fmla="*/ 8577 h 8715"/>
                <a:gd name="T58" fmla="*/ 6801 w 7029"/>
                <a:gd name="T59" fmla="*/ 8535 h 8715"/>
                <a:gd name="T60" fmla="*/ 6849 w 7029"/>
                <a:gd name="T61" fmla="*/ 8487 h 8715"/>
                <a:gd name="T62" fmla="*/ 6891 w 7029"/>
                <a:gd name="T63" fmla="*/ 8436 h 8715"/>
                <a:gd name="T64" fmla="*/ 6929 w 7029"/>
                <a:gd name="T65" fmla="*/ 8379 h 8715"/>
                <a:gd name="T66" fmla="*/ 6960 w 7029"/>
                <a:gd name="T67" fmla="*/ 8320 h 8715"/>
                <a:gd name="T68" fmla="*/ 6987 w 7029"/>
                <a:gd name="T69" fmla="*/ 8256 h 8715"/>
                <a:gd name="T70" fmla="*/ 7008 w 7029"/>
                <a:gd name="T71" fmla="*/ 8190 h 8715"/>
                <a:gd name="T72" fmla="*/ 7021 w 7029"/>
                <a:gd name="T73" fmla="*/ 8120 h 8715"/>
                <a:gd name="T74" fmla="*/ 7028 w 7029"/>
                <a:gd name="T75" fmla="*/ 8049 h 8715"/>
                <a:gd name="T76" fmla="*/ 7029 w 7029"/>
                <a:gd name="T77" fmla="*/ 8012 h 8715"/>
                <a:gd name="T78" fmla="*/ 7029 w 7029"/>
                <a:gd name="T79" fmla="*/ 703 h 8715"/>
                <a:gd name="T80" fmla="*/ 7028 w 7029"/>
                <a:gd name="T81" fmla="*/ 666 h 8715"/>
                <a:gd name="T82" fmla="*/ 7021 w 7029"/>
                <a:gd name="T83" fmla="*/ 595 h 8715"/>
                <a:gd name="T84" fmla="*/ 7008 w 7029"/>
                <a:gd name="T85" fmla="*/ 526 h 8715"/>
                <a:gd name="T86" fmla="*/ 6987 w 7029"/>
                <a:gd name="T87" fmla="*/ 460 h 8715"/>
                <a:gd name="T88" fmla="*/ 6960 w 7029"/>
                <a:gd name="T89" fmla="*/ 397 h 8715"/>
                <a:gd name="T90" fmla="*/ 6929 w 7029"/>
                <a:gd name="T91" fmla="*/ 336 h 8715"/>
                <a:gd name="T92" fmla="*/ 6891 w 7029"/>
                <a:gd name="T93" fmla="*/ 281 h 8715"/>
                <a:gd name="T94" fmla="*/ 6849 w 7029"/>
                <a:gd name="T95" fmla="*/ 229 h 8715"/>
                <a:gd name="T96" fmla="*/ 6801 w 7029"/>
                <a:gd name="T97" fmla="*/ 182 h 8715"/>
                <a:gd name="T98" fmla="*/ 6749 w 7029"/>
                <a:gd name="T99" fmla="*/ 138 h 8715"/>
                <a:gd name="T100" fmla="*/ 6693 w 7029"/>
                <a:gd name="T101" fmla="*/ 100 h 8715"/>
                <a:gd name="T102" fmla="*/ 6633 w 7029"/>
                <a:gd name="T103" fmla="*/ 69 h 8715"/>
                <a:gd name="T104" fmla="*/ 6570 w 7029"/>
                <a:gd name="T105" fmla="*/ 42 h 8715"/>
                <a:gd name="T106" fmla="*/ 6504 w 7029"/>
                <a:gd name="T107" fmla="*/ 22 h 8715"/>
                <a:gd name="T108" fmla="*/ 6434 w 7029"/>
                <a:gd name="T109" fmla="*/ 9 h 8715"/>
                <a:gd name="T110" fmla="*/ 6363 w 7029"/>
                <a:gd name="T111" fmla="*/ 1 h 8715"/>
                <a:gd name="T112" fmla="*/ 6326 w 7029"/>
                <a:gd name="T113" fmla="*/ 0 h 8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029" h="8715">
                  <a:moveTo>
                    <a:pt x="6326" y="0"/>
                  </a:moveTo>
                  <a:lnTo>
                    <a:pt x="2095" y="0"/>
                  </a:lnTo>
                  <a:lnTo>
                    <a:pt x="0" y="2095"/>
                  </a:lnTo>
                  <a:lnTo>
                    <a:pt x="0" y="8012"/>
                  </a:lnTo>
                  <a:lnTo>
                    <a:pt x="1" y="8049"/>
                  </a:lnTo>
                  <a:lnTo>
                    <a:pt x="9" y="8120"/>
                  </a:lnTo>
                  <a:lnTo>
                    <a:pt x="22" y="8190"/>
                  </a:lnTo>
                  <a:lnTo>
                    <a:pt x="42" y="8256"/>
                  </a:lnTo>
                  <a:lnTo>
                    <a:pt x="69" y="8320"/>
                  </a:lnTo>
                  <a:lnTo>
                    <a:pt x="100" y="8379"/>
                  </a:lnTo>
                  <a:lnTo>
                    <a:pt x="138" y="8436"/>
                  </a:lnTo>
                  <a:lnTo>
                    <a:pt x="182" y="8487"/>
                  </a:lnTo>
                  <a:lnTo>
                    <a:pt x="229" y="8535"/>
                  </a:lnTo>
                  <a:lnTo>
                    <a:pt x="281" y="8577"/>
                  </a:lnTo>
                  <a:lnTo>
                    <a:pt x="337" y="8615"/>
                  </a:lnTo>
                  <a:lnTo>
                    <a:pt x="397" y="8646"/>
                  </a:lnTo>
                  <a:lnTo>
                    <a:pt x="460" y="8673"/>
                  </a:lnTo>
                  <a:lnTo>
                    <a:pt x="526" y="8694"/>
                  </a:lnTo>
                  <a:lnTo>
                    <a:pt x="595" y="8707"/>
                  </a:lnTo>
                  <a:lnTo>
                    <a:pt x="666" y="8714"/>
                  </a:lnTo>
                  <a:lnTo>
                    <a:pt x="703" y="8715"/>
                  </a:lnTo>
                  <a:lnTo>
                    <a:pt x="6326" y="8715"/>
                  </a:lnTo>
                  <a:lnTo>
                    <a:pt x="6363" y="8714"/>
                  </a:lnTo>
                  <a:lnTo>
                    <a:pt x="6434" y="8707"/>
                  </a:lnTo>
                  <a:lnTo>
                    <a:pt x="6504" y="8694"/>
                  </a:lnTo>
                  <a:lnTo>
                    <a:pt x="6570" y="8673"/>
                  </a:lnTo>
                  <a:lnTo>
                    <a:pt x="6633" y="8646"/>
                  </a:lnTo>
                  <a:lnTo>
                    <a:pt x="6693" y="8615"/>
                  </a:lnTo>
                  <a:lnTo>
                    <a:pt x="6749" y="8577"/>
                  </a:lnTo>
                  <a:lnTo>
                    <a:pt x="6801" y="8535"/>
                  </a:lnTo>
                  <a:lnTo>
                    <a:pt x="6849" y="8487"/>
                  </a:lnTo>
                  <a:lnTo>
                    <a:pt x="6891" y="8436"/>
                  </a:lnTo>
                  <a:lnTo>
                    <a:pt x="6929" y="8379"/>
                  </a:lnTo>
                  <a:lnTo>
                    <a:pt x="6960" y="8320"/>
                  </a:lnTo>
                  <a:lnTo>
                    <a:pt x="6987" y="8256"/>
                  </a:lnTo>
                  <a:lnTo>
                    <a:pt x="7008" y="8190"/>
                  </a:lnTo>
                  <a:lnTo>
                    <a:pt x="7021" y="8120"/>
                  </a:lnTo>
                  <a:lnTo>
                    <a:pt x="7028" y="8049"/>
                  </a:lnTo>
                  <a:lnTo>
                    <a:pt x="7029" y="8012"/>
                  </a:lnTo>
                  <a:lnTo>
                    <a:pt x="7029" y="703"/>
                  </a:lnTo>
                  <a:lnTo>
                    <a:pt x="7028" y="666"/>
                  </a:lnTo>
                  <a:lnTo>
                    <a:pt x="7021" y="595"/>
                  </a:lnTo>
                  <a:lnTo>
                    <a:pt x="7008" y="526"/>
                  </a:lnTo>
                  <a:lnTo>
                    <a:pt x="6987" y="460"/>
                  </a:lnTo>
                  <a:lnTo>
                    <a:pt x="6960" y="397"/>
                  </a:lnTo>
                  <a:lnTo>
                    <a:pt x="6929" y="336"/>
                  </a:lnTo>
                  <a:lnTo>
                    <a:pt x="6891" y="281"/>
                  </a:lnTo>
                  <a:lnTo>
                    <a:pt x="6849" y="229"/>
                  </a:lnTo>
                  <a:lnTo>
                    <a:pt x="6801" y="182"/>
                  </a:lnTo>
                  <a:lnTo>
                    <a:pt x="6749" y="138"/>
                  </a:lnTo>
                  <a:lnTo>
                    <a:pt x="6693" y="100"/>
                  </a:lnTo>
                  <a:lnTo>
                    <a:pt x="6633" y="69"/>
                  </a:lnTo>
                  <a:lnTo>
                    <a:pt x="6570" y="42"/>
                  </a:lnTo>
                  <a:lnTo>
                    <a:pt x="6504" y="22"/>
                  </a:lnTo>
                  <a:lnTo>
                    <a:pt x="6434" y="9"/>
                  </a:lnTo>
                  <a:lnTo>
                    <a:pt x="6363" y="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5" name="Freeform 60">
              <a:extLst>
                <a:ext uri="{FF2B5EF4-FFF2-40B4-BE49-F238E27FC236}">
                  <a16:creationId xmlns:a16="http://schemas.microsoft.com/office/drawing/2014/main" id="{9E3EE661-273A-F02E-1D52-82CF21577B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3" y="1070"/>
              <a:ext cx="1218" cy="1499"/>
            </a:xfrm>
            <a:custGeom>
              <a:avLst/>
              <a:gdLst>
                <a:gd name="T0" fmla="*/ 281 w 7309"/>
                <a:gd name="T1" fmla="*/ 8152 h 8995"/>
                <a:gd name="T2" fmla="*/ 288 w 7309"/>
                <a:gd name="T3" fmla="*/ 8237 h 8995"/>
                <a:gd name="T4" fmla="*/ 315 w 7309"/>
                <a:gd name="T5" fmla="*/ 8345 h 8995"/>
                <a:gd name="T6" fmla="*/ 363 w 7309"/>
                <a:gd name="T7" fmla="*/ 8443 h 8995"/>
                <a:gd name="T8" fmla="*/ 427 w 7309"/>
                <a:gd name="T9" fmla="*/ 8530 h 8995"/>
                <a:gd name="T10" fmla="*/ 507 w 7309"/>
                <a:gd name="T11" fmla="*/ 8603 h 8995"/>
                <a:gd name="T12" fmla="*/ 600 w 7309"/>
                <a:gd name="T13" fmla="*/ 8659 h 8995"/>
                <a:gd name="T14" fmla="*/ 703 w 7309"/>
                <a:gd name="T15" fmla="*/ 8697 h 8995"/>
                <a:gd name="T16" fmla="*/ 815 w 7309"/>
                <a:gd name="T17" fmla="*/ 8714 h 8995"/>
                <a:gd name="T18" fmla="*/ 6466 w 7309"/>
                <a:gd name="T19" fmla="*/ 8715 h 8995"/>
                <a:gd name="T20" fmla="*/ 6551 w 7309"/>
                <a:gd name="T21" fmla="*/ 8708 h 8995"/>
                <a:gd name="T22" fmla="*/ 6659 w 7309"/>
                <a:gd name="T23" fmla="*/ 8680 h 8995"/>
                <a:gd name="T24" fmla="*/ 6757 w 7309"/>
                <a:gd name="T25" fmla="*/ 8632 h 8995"/>
                <a:gd name="T26" fmla="*/ 6844 w 7309"/>
                <a:gd name="T27" fmla="*/ 8568 h 8995"/>
                <a:gd name="T28" fmla="*/ 6917 w 7309"/>
                <a:gd name="T29" fmla="*/ 8488 h 8995"/>
                <a:gd name="T30" fmla="*/ 6973 w 7309"/>
                <a:gd name="T31" fmla="*/ 8395 h 8995"/>
                <a:gd name="T32" fmla="*/ 7011 w 7309"/>
                <a:gd name="T33" fmla="*/ 8292 h 8995"/>
                <a:gd name="T34" fmla="*/ 7028 w 7309"/>
                <a:gd name="T35" fmla="*/ 8181 h 8995"/>
                <a:gd name="T36" fmla="*/ 7029 w 7309"/>
                <a:gd name="T37" fmla="*/ 843 h 8995"/>
                <a:gd name="T38" fmla="*/ 7022 w 7309"/>
                <a:gd name="T39" fmla="*/ 758 h 8995"/>
                <a:gd name="T40" fmla="*/ 6994 w 7309"/>
                <a:gd name="T41" fmla="*/ 650 h 8995"/>
                <a:gd name="T42" fmla="*/ 6946 w 7309"/>
                <a:gd name="T43" fmla="*/ 552 h 8995"/>
                <a:gd name="T44" fmla="*/ 6882 w 7309"/>
                <a:gd name="T45" fmla="*/ 466 h 8995"/>
                <a:gd name="T46" fmla="*/ 6802 w 7309"/>
                <a:gd name="T47" fmla="*/ 393 h 8995"/>
                <a:gd name="T48" fmla="*/ 6709 w 7309"/>
                <a:gd name="T49" fmla="*/ 336 h 8995"/>
                <a:gd name="T50" fmla="*/ 6606 w 7309"/>
                <a:gd name="T51" fmla="*/ 298 h 8995"/>
                <a:gd name="T52" fmla="*/ 6495 w 7309"/>
                <a:gd name="T53" fmla="*/ 281 h 8995"/>
                <a:gd name="T54" fmla="*/ 2291 w 7309"/>
                <a:gd name="T55" fmla="*/ 281 h 8995"/>
                <a:gd name="T56" fmla="*/ 6466 w 7309"/>
                <a:gd name="T57" fmla="*/ 8995 h 8995"/>
                <a:gd name="T58" fmla="*/ 800 w 7309"/>
                <a:gd name="T59" fmla="*/ 8995 h 8995"/>
                <a:gd name="T60" fmla="*/ 634 w 7309"/>
                <a:gd name="T61" fmla="*/ 8969 h 8995"/>
                <a:gd name="T62" fmla="*/ 479 w 7309"/>
                <a:gd name="T63" fmla="*/ 8912 h 8995"/>
                <a:gd name="T64" fmla="*/ 339 w 7309"/>
                <a:gd name="T65" fmla="*/ 8827 h 8995"/>
                <a:gd name="T66" fmla="*/ 219 w 7309"/>
                <a:gd name="T67" fmla="*/ 8719 h 8995"/>
                <a:gd name="T68" fmla="*/ 122 w 7309"/>
                <a:gd name="T69" fmla="*/ 8589 h 8995"/>
                <a:gd name="T70" fmla="*/ 51 w 7309"/>
                <a:gd name="T71" fmla="*/ 8442 h 8995"/>
                <a:gd name="T72" fmla="*/ 9 w 7309"/>
                <a:gd name="T73" fmla="*/ 8280 h 8995"/>
                <a:gd name="T74" fmla="*/ 0 w 7309"/>
                <a:gd name="T75" fmla="*/ 8152 h 8995"/>
                <a:gd name="T76" fmla="*/ 2164 w 7309"/>
                <a:gd name="T77" fmla="*/ 0 h 8995"/>
                <a:gd name="T78" fmla="*/ 6509 w 7309"/>
                <a:gd name="T79" fmla="*/ 1 h 8995"/>
                <a:gd name="T80" fmla="*/ 6677 w 7309"/>
                <a:gd name="T81" fmla="*/ 26 h 8995"/>
                <a:gd name="T82" fmla="*/ 6831 w 7309"/>
                <a:gd name="T83" fmla="*/ 83 h 8995"/>
                <a:gd name="T84" fmla="*/ 6970 w 7309"/>
                <a:gd name="T85" fmla="*/ 168 h 8995"/>
                <a:gd name="T86" fmla="*/ 7090 w 7309"/>
                <a:gd name="T87" fmla="*/ 277 h 8995"/>
                <a:gd name="T88" fmla="*/ 7187 w 7309"/>
                <a:gd name="T89" fmla="*/ 407 h 8995"/>
                <a:gd name="T90" fmla="*/ 7258 w 7309"/>
                <a:gd name="T91" fmla="*/ 554 h 8995"/>
                <a:gd name="T92" fmla="*/ 7300 w 7309"/>
                <a:gd name="T93" fmla="*/ 715 h 8995"/>
                <a:gd name="T94" fmla="*/ 7309 w 7309"/>
                <a:gd name="T95" fmla="*/ 843 h 8995"/>
                <a:gd name="T96" fmla="*/ 7309 w 7309"/>
                <a:gd name="T97" fmla="*/ 8195 h 8995"/>
                <a:gd name="T98" fmla="*/ 7283 w 7309"/>
                <a:gd name="T99" fmla="*/ 8363 h 8995"/>
                <a:gd name="T100" fmla="*/ 7226 w 7309"/>
                <a:gd name="T101" fmla="*/ 8518 h 8995"/>
                <a:gd name="T102" fmla="*/ 7141 w 7309"/>
                <a:gd name="T103" fmla="*/ 8656 h 8995"/>
                <a:gd name="T104" fmla="*/ 7033 w 7309"/>
                <a:gd name="T105" fmla="*/ 8776 h 8995"/>
                <a:gd name="T106" fmla="*/ 6903 w 7309"/>
                <a:gd name="T107" fmla="*/ 8873 h 8995"/>
                <a:gd name="T108" fmla="*/ 6756 w 7309"/>
                <a:gd name="T109" fmla="*/ 8944 h 8995"/>
                <a:gd name="T110" fmla="*/ 6594 w 7309"/>
                <a:gd name="T111" fmla="*/ 8986 h 8995"/>
                <a:gd name="T112" fmla="*/ 6466 w 7309"/>
                <a:gd name="T113" fmla="*/ 8995 h 89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309" h="8995">
                  <a:moveTo>
                    <a:pt x="281" y="2291"/>
                  </a:moveTo>
                  <a:lnTo>
                    <a:pt x="281" y="8152"/>
                  </a:lnTo>
                  <a:lnTo>
                    <a:pt x="281" y="8181"/>
                  </a:lnTo>
                  <a:lnTo>
                    <a:pt x="288" y="8237"/>
                  </a:lnTo>
                  <a:lnTo>
                    <a:pt x="298" y="8292"/>
                  </a:lnTo>
                  <a:lnTo>
                    <a:pt x="315" y="8345"/>
                  </a:lnTo>
                  <a:lnTo>
                    <a:pt x="336" y="8395"/>
                  </a:lnTo>
                  <a:lnTo>
                    <a:pt x="363" y="8443"/>
                  </a:lnTo>
                  <a:lnTo>
                    <a:pt x="393" y="8488"/>
                  </a:lnTo>
                  <a:lnTo>
                    <a:pt x="427" y="8530"/>
                  </a:lnTo>
                  <a:lnTo>
                    <a:pt x="466" y="8568"/>
                  </a:lnTo>
                  <a:lnTo>
                    <a:pt x="507" y="8603"/>
                  </a:lnTo>
                  <a:lnTo>
                    <a:pt x="552" y="8632"/>
                  </a:lnTo>
                  <a:lnTo>
                    <a:pt x="600" y="8659"/>
                  </a:lnTo>
                  <a:lnTo>
                    <a:pt x="650" y="8680"/>
                  </a:lnTo>
                  <a:lnTo>
                    <a:pt x="703" y="8697"/>
                  </a:lnTo>
                  <a:lnTo>
                    <a:pt x="758" y="8708"/>
                  </a:lnTo>
                  <a:lnTo>
                    <a:pt x="815" y="8714"/>
                  </a:lnTo>
                  <a:lnTo>
                    <a:pt x="843" y="8715"/>
                  </a:lnTo>
                  <a:lnTo>
                    <a:pt x="6466" y="8715"/>
                  </a:lnTo>
                  <a:lnTo>
                    <a:pt x="6495" y="8714"/>
                  </a:lnTo>
                  <a:lnTo>
                    <a:pt x="6551" y="8708"/>
                  </a:lnTo>
                  <a:lnTo>
                    <a:pt x="6606" y="8697"/>
                  </a:lnTo>
                  <a:lnTo>
                    <a:pt x="6659" y="8680"/>
                  </a:lnTo>
                  <a:lnTo>
                    <a:pt x="6709" y="8659"/>
                  </a:lnTo>
                  <a:lnTo>
                    <a:pt x="6757" y="8632"/>
                  </a:lnTo>
                  <a:lnTo>
                    <a:pt x="6802" y="8603"/>
                  </a:lnTo>
                  <a:lnTo>
                    <a:pt x="6844" y="8568"/>
                  </a:lnTo>
                  <a:lnTo>
                    <a:pt x="6882" y="8530"/>
                  </a:lnTo>
                  <a:lnTo>
                    <a:pt x="6917" y="8488"/>
                  </a:lnTo>
                  <a:lnTo>
                    <a:pt x="6946" y="8443"/>
                  </a:lnTo>
                  <a:lnTo>
                    <a:pt x="6973" y="8395"/>
                  </a:lnTo>
                  <a:lnTo>
                    <a:pt x="6994" y="8345"/>
                  </a:lnTo>
                  <a:lnTo>
                    <a:pt x="7011" y="8292"/>
                  </a:lnTo>
                  <a:lnTo>
                    <a:pt x="7022" y="8237"/>
                  </a:lnTo>
                  <a:lnTo>
                    <a:pt x="7028" y="8181"/>
                  </a:lnTo>
                  <a:lnTo>
                    <a:pt x="7029" y="8152"/>
                  </a:lnTo>
                  <a:lnTo>
                    <a:pt x="7029" y="843"/>
                  </a:lnTo>
                  <a:lnTo>
                    <a:pt x="7028" y="815"/>
                  </a:lnTo>
                  <a:lnTo>
                    <a:pt x="7022" y="758"/>
                  </a:lnTo>
                  <a:lnTo>
                    <a:pt x="7011" y="703"/>
                  </a:lnTo>
                  <a:lnTo>
                    <a:pt x="6994" y="650"/>
                  </a:lnTo>
                  <a:lnTo>
                    <a:pt x="6973" y="600"/>
                  </a:lnTo>
                  <a:lnTo>
                    <a:pt x="6946" y="552"/>
                  </a:lnTo>
                  <a:lnTo>
                    <a:pt x="6917" y="507"/>
                  </a:lnTo>
                  <a:lnTo>
                    <a:pt x="6882" y="466"/>
                  </a:lnTo>
                  <a:lnTo>
                    <a:pt x="6844" y="427"/>
                  </a:lnTo>
                  <a:lnTo>
                    <a:pt x="6802" y="393"/>
                  </a:lnTo>
                  <a:lnTo>
                    <a:pt x="6757" y="363"/>
                  </a:lnTo>
                  <a:lnTo>
                    <a:pt x="6709" y="336"/>
                  </a:lnTo>
                  <a:lnTo>
                    <a:pt x="6659" y="315"/>
                  </a:lnTo>
                  <a:lnTo>
                    <a:pt x="6606" y="298"/>
                  </a:lnTo>
                  <a:lnTo>
                    <a:pt x="6551" y="288"/>
                  </a:lnTo>
                  <a:lnTo>
                    <a:pt x="6495" y="281"/>
                  </a:lnTo>
                  <a:lnTo>
                    <a:pt x="6466" y="281"/>
                  </a:lnTo>
                  <a:lnTo>
                    <a:pt x="2291" y="281"/>
                  </a:lnTo>
                  <a:lnTo>
                    <a:pt x="281" y="2291"/>
                  </a:lnTo>
                  <a:close/>
                  <a:moveTo>
                    <a:pt x="6466" y="8995"/>
                  </a:moveTo>
                  <a:lnTo>
                    <a:pt x="843" y="8995"/>
                  </a:lnTo>
                  <a:lnTo>
                    <a:pt x="800" y="8995"/>
                  </a:lnTo>
                  <a:lnTo>
                    <a:pt x="715" y="8986"/>
                  </a:lnTo>
                  <a:lnTo>
                    <a:pt x="634" y="8969"/>
                  </a:lnTo>
                  <a:lnTo>
                    <a:pt x="555" y="8944"/>
                  </a:lnTo>
                  <a:lnTo>
                    <a:pt x="479" y="8912"/>
                  </a:lnTo>
                  <a:lnTo>
                    <a:pt x="407" y="8873"/>
                  </a:lnTo>
                  <a:lnTo>
                    <a:pt x="339" y="8827"/>
                  </a:lnTo>
                  <a:lnTo>
                    <a:pt x="277" y="8776"/>
                  </a:lnTo>
                  <a:lnTo>
                    <a:pt x="219" y="8719"/>
                  </a:lnTo>
                  <a:lnTo>
                    <a:pt x="168" y="8656"/>
                  </a:lnTo>
                  <a:lnTo>
                    <a:pt x="122" y="8589"/>
                  </a:lnTo>
                  <a:lnTo>
                    <a:pt x="83" y="8518"/>
                  </a:lnTo>
                  <a:lnTo>
                    <a:pt x="51" y="8442"/>
                  </a:lnTo>
                  <a:lnTo>
                    <a:pt x="26" y="8363"/>
                  </a:lnTo>
                  <a:lnTo>
                    <a:pt x="9" y="8280"/>
                  </a:lnTo>
                  <a:lnTo>
                    <a:pt x="1" y="8195"/>
                  </a:lnTo>
                  <a:lnTo>
                    <a:pt x="0" y="8152"/>
                  </a:lnTo>
                  <a:lnTo>
                    <a:pt x="0" y="2164"/>
                  </a:lnTo>
                  <a:lnTo>
                    <a:pt x="2164" y="0"/>
                  </a:lnTo>
                  <a:lnTo>
                    <a:pt x="6466" y="0"/>
                  </a:lnTo>
                  <a:lnTo>
                    <a:pt x="6509" y="1"/>
                  </a:lnTo>
                  <a:lnTo>
                    <a:pt x="6594" y="9"/>
                  </a:lnTo>
                  <a:lnTo>
                    <a:pt x="6677" y="26"/>
                  </a:lnTo>
                  <a:lnTo>
                    <a:pt x="6756" y="51"/>
                  </a:lnTo>
                  <a:lnTo>
                    <a:pt x="6831" y="83"/>
                  </a:lnTo>
                  <a:lnTo>
                    <a:pt x="6903" y="122"/>
                  </a:lnTo>
                  <a:lnTo>
                    <a:pt x="6970" y="168"/>
                  </a:lnTo>
                  <a:lnTo>
                    <a:pt x="7033" y="219"/>
                  </a:lnTo>
                  <a:lnTo>
                    <a:pt x="7090" y="277"/>
                  </a:lnTo>
                  <a:lnTo>
                    <a:pt x="7141" y="339"/>
                  </a:lnTo>
                  <a:lnTo>
                    <a:pt x="7187" y="407"/>
                  </a:lnTo>
                  <a:lnTo>
                    <a:pt x="7226" y="479"/>
                  </a:lnTo>
                  <a:lnTo>
                    <a:pt x="7258" y="554"/>
                  </a:lnTo>
                  <a:lnTo>
                    <a:pt x="7283" y="634"/>
                  </a:lnTo>
                  <a:lnTo>
                    <a:pt x="7300" y="715"/>
                  </a:lnTo>
                  <a:lnTo>
                    <a:pt x="7309" y="800"/>
                  </a:lnTo>
                  <a:lnTo>
                    <a:pt x="7309" y="843"/>
                  </a:lnTo>
                  <a:lnTo>
                    <a:pt x="7309" y="8152"/>
                  </a:lnTo>
                  <a:lnTo>
                    <a:pt x="7309" y="8195"/>
                  </a:lnTo>
                  <a:lnTo>
                    <a:pt x="7300" y="8280"/>
                  </a:lnTo>
                  <a:lnTo>
                    <a:pt x="7283" y="8363"/>
                  </a:lnTo>
                  <a:lnTo>
                    <a:pt x="7258" y="8442"/>
                  </a:lnTo>
                  <a:lnTo>
                    <a:pt x="7226" y="8518"/>
                  </a:lnTo>
                  <a:lnTo>
                    <a:pt x="7187" y="8589"/>
                  </a:lnTo>
                  <a:lnTo>
                    <a:pt x="7141" y="8656"/>
                  </a:lnTo>
                  <a:lnTo>
                    <a:pt x="7090" y="8719"/>
                  </a:lnTo>
                  <a:lnTo>
                    <a:pt x="7033" y="8776"/>
                  </a:lnTo>
                  <a:lnTo>
                    <a:pt x="6970" y="8827"/>
                  </a:lnTo>
                  <a:lnTo>
                    <a:pt x="6903" y="8873"/>
                  </a:lnTo>
                  <a:lnTo>
                    <a:pt x="6831" y="8912"/>
                  </a:lnTo>
                  <a:lnTo>
                    <a:pt x="6756" y="8944"/>
                  </a:lnTo>
                  <a:lnTo>
                    <a:pt x="6677" y="8969"/>
                  </a:lnTo>
                  <a:lnTo>
                    <a:pt x="6594" y="8986"/>
                  </a:lnTo>
                  <a:lnTo>
                    <a:pt x="6509" y="8995"/>
                  </a:lnTo>
                  <a:lnTo>
                    <a:pt x="6466" y="8995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6" name="Freeform 61">
              <a:extLst>
                <a:ext uri="{FF2B5EF4-FFF2-40B4-BE49-F238E27FC236}">
                  <a16:creationId xmlns:a16="http://schemas.microsoft.com/office/drawing/2014/main" id="{354C1B33-FCBF-7534-1B8C-52FCC8E10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0" y="1187"/>
              <a:ext cx="984" cy="1265"/>
            </a:xfrm>
            <a:custGeom>
              <a:avLst/>
              <a:gdLst>
                <a:gd name="T0" fmla="*/ 0 w 5904"/>
                <a:gd name="T1" fmla="*/ 7590 h 7590"/>
                <a:gd name="T2" fmla="*/ 0 w 5904"/>
                <a:gd name="T3" fmla="*/ 1756 h 7590"/>
                <a:gd name="T4" fmla="*/ 1757 w 5904"/>
                <a:gd name="T5" fmla="*/ 0 h 7590"/>
                <a:gd name="T6" fmla="*/ 5904 w 5904"/>
                <a:gd name="T7" fmla="*/ 0 h 7590"/>
                <a:gd name="T8" fmla="*/ 5904 w 5904"/>
                <a:gd name="T9" fmla="*/ 7590 h 7590"/>
                <a:gd name="T10" fmla="*/ 0 w 5904"/>
                <a:gd name="T11" fmla="*/ 7590 h 7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04" h="7590">
                  <a:moveTo>
                    <a:pt x="0" y="7590"/>
                  </a:moveTo>
                  <a:lnTo>
                    <a:pt x="0" y="1756"/>
                  </a:lnTo>
                  <a:lnTo>
                    <a:pt x="1757" y="0"/>
                  </a:lnTo>
                  <a:lnTo>
                    <a:pt x="5904" y="0"/>
                  </a:lnTo>
                  <a:lnTo>
                    <a:pt x="5904" y="7590"/>
                  </a:lnTo>
                  <a:lnTo>
                    <a:pt x="0" y="7590"/>
                  </a:lnTo>
                  <a:close/>
                </a:path>
              </a:pathLst>
            </a:custGeom>
            <a:solidFill>
              <a:srgbClr val="C8CD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7" name="Rectangle 62">
              <a:extLst>
                <a:ext uri="{FF2B5EF4-FFF2-40B4-BE49-F238E27FC236}">
                  <a16:creationId xmlns:a16="http://schemas.microsoft.com/office/drawing/2014/main" id="{4961E7B9-5FB1-FBB5-9F6A-F33D2DD8AD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3" y="2016"/>
              <a:ext cx="284" cy="2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8" name="Freeform 63">
              <a:extLst>
                <a:ext uri="{FF2B5EF4-FFF2-40B4-BE49-F238E27FC236}">
                  <a16:creationId xmlns:a16="http://schemas.microsoft.com/office/drawing/2014/main" id="{9110EDB5-B453-1015-C877-5E1842C419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0" y="1993"/>
              <a:ext cx="330" cy="330"/>
            </a:xfrm>
            <a:custGeom>
              <a:avLst/>
              <a:gdLst>
                <a:gd name="T0" fmla="*/ 282 w 1982"/>
                <a:gd name="T1" fmla="*/ 1702 h 1982"/>
                <a:gd name="T2" fmla="*/ 1701 w 1982"/>
                <a:gd name="T3" fmla="*/ 1702 h 1982"/>
                <a:gd name="T4" fmla="*/ 1701 w 1982"/>
                <a:gd name="T5" fmla="*/ 282 h 1982"/>
                <a:gd name="T6" fmla="*/ 282 w 1982"/>
                <a:gd name="T7" fmla="*/ 282 h 1982"/>
                <a:gd name="T8" fmla="*/ 282 w 1982"/>
                <a:gd name="T9" fmla="*/ 1702 h 1982"/>
                <a:gd name="T10" fmla="*/ 1982 w 1982"/>
                <a:gd name="T11" fmla="*/ 1982 h 1982"/>
                <a:gd name="T12" fmla="*/ 0 w 1982"/>
                <a:gd name="T13" fmla="*/ 1982 h 1982"/>
                <a:gd name="T14" fmla="*/ 0 w 1982"/>
                <a:gd name="T15" fmla="*/ 0 h 1982"/>
                <a:gd name="T16" fmla="*/ 1982 w 1982"/>
                <a:gd name="T17" fmla="*/ 0 h 1982"/>
                <a:gd name="T18" fmla="*/ 1982 w 1982"/>
                <a:gd name="T19" fmla="*/ 1982 h 1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2" h="1982">
                  <a:moveTo>
                    <a:pt x="282" y="1702"/>
                  </a:moveTo>
                  <a:lnTo>
                    <a:pt x="1701" y="1702"/>
                  </a:lnTo>
                  <a:lnTo>
                    <a:pt x="1701" y="282"/>
                  </a:lnTo>
                  <a:lnTo>
                    <a:pt x="282" y="282"/>
                  </a:lnTo>
                  <a:lnTo>
                    <a:pt x="282" y="1702"/>
                  </a:lnTo>
                  <a:close/>
                  <a:moveTo>
                    <a:pt x="1982" y="1982"/>
                  </a:moveTo>
                  <a:lnTo>
                    <a:pt x="0" y="1982"/>
                  </a:lnTo>
                  <a:lnTo>
                    <a:pt x="0" y="0"/>
                  </a:lnTo>
                  <a:lnTo>
                    <a:pt x="1982" y="0"/>
                  </a:lnTo>
                  <a:lnTo>
                    <a:pt x="1982" y="1982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9" name="Freeform 64">
              <a:extLst>
                <a:ext uri="{FF2B5EF4-FFF2-40B4-BE49-F238E27FC236}">
                  <a16:creationId xmlns:a16="http://schemas.microsoft.com/office/drawing/2014/main" id="{BC4A2056-310A-D4F4-8041-A8AADAF59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4" y="2068"/>
              <a:ext cx="169" cy="178"/>
            </a:xfrm>
            <a:custGeom>
              <a:avLst/>
              <a:gdLst>
                <a:gd name="T0" fmla="*/ 366 w 1013"/>
                <a:gd name="T1" fmla="*/ 730 h 1067"/>
                <a:gd name="T2" fmla="*/ 225 w 1013"/>
                <a:gd name="T3" fmla="*/ 506 h 1067"/>
                <a:gd name="T4" fmla="*/ 0 w 1013"/>
                <a:gd name="T5" fmla="*/ 674 h 1067"/>
                <a:gd name="T6" fmla="*/ 267 w 1013"/>
                <a:gd name="T7" fmla="*/ 969 h 1067"/>
                <a:gd name="T8" fmla="*/ 366 w 1013"/>
                <a:gd name="T9" fmla="*/ 1067 h 1067"/>
                <a:gd name="T10" fmla="*/ 436 w 1013"/>
                <a:gd name="T11" fmla="*/ 969 h 1067"/>
                <a:gd name="T12" fmla="*/ 1013 w 1013"/>
                <a:gd name="T13" fmla="*/ 0 h 1067"/>
                <a:gd name="T14" fmla="*/ 366 w 1013"/>
                <a:gd name="T15" fmla="*/ 73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3" h="1067">
                  <a:moveTo>
                    <a:pt x="366" y="730"/>
                  </a:moveTo>
                  <a:lnTo>
                    <a:pt x="225" y="506"/>
                  </a:lnTo>
                  <a:lnTo>
                    <a:pt x="0" y="674"/>
                  </a:lnTo>
                  <a:lnTo>
                    <a:pt x="267" y="969"/>
                  </a:lnTo>
                  <a:lnTo>
                    <a:pt x="366" y="1067"/>
                  </a:lnTo>
                  <a:lnTo>
                    <a:pt x="436" y="969"/>
                  </a:lnTo>
                  <a:lnTo>
                    <a:pt x="1013" y="0"/>
                  </a:lnTo>
                  <a:lnTo>
                    <a:pt x="366" y="730"/>
                  </a:lnTo>
                  <a:close/>
                </a:path>
              </a:pathLst>
            </a:custGeom>
            <a:solidFill>
              <a:srgbClr val="4983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0" name="Rectangle 65">
              <a:extLst>
                <a:ext uri="{FF2B5EF4-FFF2-40B4-BE49-F238E27FC236}">
                  <a16:creationId xmlns:a16="http://schemas.microsoft.com/office/drawing/2014/main" id="{86CB5E9D-CA2E-C93C-9DE7-1D71EC121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3" y="1574"/>
              <a:ext cx="284" cy="2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1" name="Freeform 66">
              <a:extLst>
                <a:ext uri="{FF2B5EF4-FFF2-40B4-BE49-F238E27FC236}">
                  <a16:creationId xmlns:a16="http://schemas.microsoft.com/office/drawing/2014/main" id="{0AA3B798-5CB3-DAF5-55F9-8F6AB9A309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0" y="1550"/>
              <a:ext cx="330" cy="330"/>
            </a:xfrm>
            <a:custGeom>
              <a:avLst/>
              <a:gdLst>
                <a:gd name="T0" fmla="*/ 282 w 1982"/>
                <a:gd name="T1" fmla="*/ 1701 h 1982"/>
                <a:gd name="T2" fmla="*/ 1701 w 1982"/>
                <a:gd name="T3" fmla="*/ 1701 h 1982"/>
                <a:gd name="T4" fmla="*/ 1701 w 1982"/>
                <a:gd name="T5" fmla="*/ 281 h 1982"/>
                <a:gd name="T6" fmla="*/ 282 w 1982"/>
                <a:gd name="T7" fmla="*/ 281 h 1982"/>
                <a:gd name="T8" fmla="*/ 282 w 1982"/>
                <a:gd name="T9" fmla="*/ 1701 h 1982"/>
                <a:gd name="T10" fmla="*/ 1982 w 1982"/>
                <a:gd name="T11" fmla="*/ 1982 h 1982"/>
                <a:gd name="T12" fmla="*/ 0 w 1982"/>
                <a:gd name="T13" fmla="*/ 1982 h 1982"/>
                <a:gd name="T14" fmla="*/ 0 w 1982"/>
                <a:gd name="T15" fmla="*/ 0 h 1982"/>
                <a:gd name="T16" fmla="*/ 1982 w 1982"/>
                <a:gd name="T17" fmla="*/ 0 h 1982"/>
                <a:gd name="T18" fmla="*/ 1982 w 1982"/>
                <a:gd name="T19" fmla="*/ 1982 h 1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2" h="1982">
                  <a:moveTo>
                    <a:pt x="282" y="1701"/>
                  </a:moveTo>
                  <a:lnTo>
                    <a:pt x="1701" y="1701"/>
                  </a:lnTo>
                  <a:lnTo>
                    <a:pt x="1701" y="281"/>
                  </a:lnTo>
                  <a:lnTo>
                    <a:pt x="282" y="281"/>
                  </a:lnTo>
                  <a:lnTo>
                    <a:pt x="282" y="1701"/>
                  </a:lnTo>
                  <a:close/>
                  <a:moveTo>
                    <a:pt x="1982" y="1982"/>
                  </a:moveTo>
                  <a:lnTo>
                    <a:pt x="0" y="1982"/>
                  </a:lnTo>
                  <a:lnTo>
                    <a:pt x="0" y="0"/>
                  </a:lnTo>
                  <a:lnTo>
                    <a:pt x="1982" y="0"/>
                  </a:lnTo>
                  <a:lnTo>
                    <a:pt x="1982" y="1982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2" name="Freeform 67">
              <a:extLst>
                <a:ext uri="{FF2B5EF4-FFF2-40B4-BE49-F238E27FC236}">
                  <a16:creationId xmlns:a16="http://schemas.microsoft.com/office/drawing/2014/main" id="{8674F996-3637-4720-26FF-C609A69BC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4" y="1627"/>
              <a:ext cx="169" cy="179"/>
            </a:xfrm>
            <a:custGeom>
              <a:avLst/>
              <a:gdLst>
                <a:gd name="T0" fmla="*/ 366 w 1013"/>
                <a:gd name="T1" fmla="*/ 717 h 1069"/>
                <a:gd name="T2" fmla="*/ 225 w 1013"/>
                <a:gd name="T3" fmla="*/ 492 h 1069"/>
                <a:gd name="T4" fmla="*/ 0 w 1013"/>
                <a:gd name="T5" fmla="*/ 661 h 1069"/>
                <a:gd name="T6" fmla="*/ 267 w 1013"/>
                <a:gd name="T7" fmla="*/ 956 h 1069"/>
                <a:gd name="T8" fmla="*/ 366 w 1013"/>
                <a:gd name="T9" fmla="*/ 1069 h 1069"/>
                <a:gd name="T10" fmla="*/ 436 w 1013"/>
                <a:gd name="T11" fmla="*/ 956 h 1069"/>
                <a:gd name="T12" fmla="*/ 1013 w 1013"/>
                <a:gd name="T13" fmla="*/ 0 h 1069"/>
                <a:gd name="T14" fmla="*/ 366 w 1013"/>
                <a:gd name="T15" fmla="*/ 717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3" h="1069">
                  <a:moveTo>
                    <a:pt x="366" y="717"/>
                  </a:moveTo>
                  <a:lnTo>
                    <a:pt x="225" y="492"/>
                  </a:lnTo>
                  <a:lnTo>
                    <a:pt x="0" y="661"/>
                  </a:lnTo>
                  <a:lnTo>
                    <a:pt x="267" y="956"/>
                  </a:lnTo>
                  <a:lnTo>
                    <a:pt x="366" y="1069"/>
                  </a:lnTo>
                  <a:lnTo>
                    <a:pt x="436" y="956"/>
                  </a:lnTo>
                  <a:lnTo>
                    <a:pt x="1013" y="0"/>
                  </a:lnTo>
                  <a:lnTo>
                    <a:pt x="366" y="717"/>
                  </a:lnTo>
                  <a:close/>
                </a:path>
              </a:pathLst>
            </a:custGeom>
            <a:solidFill>
              <a:srgbClr val="4983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3" name="Rectangle 68">
              <a:extLst>
                <a:ext uri="{FF2B5EF4-FFF2-40B4-BE49-F238E27FC236}">
                  <a16:creationId xmlns:a16="http://schemas.microsoft.com/office/drawing/2014/main" id="{C880D6D2-C5A0-9C0B-0DE5-251F38014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2" y="1620"/>
              <a:ext cx="314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4" name="Rectangle 69">
              <a:extLst>
                <a:ext uri="{FF2B5EF4-FFF2-40B4-BE49-F238E27FC236}">
                  <a16:creationId xmlns:a16="http://schemas.microsoft.com/office/drawing/2014/main" id="{8B6B1D92-29A0-03D6-2277-694B14A15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2" y="1742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5" name="Rectangle 70">
              <a:extLst>
                <a:ext uri="{FF2B5EF4-FFF2-40B4-BE49-F238E27FC236}">
                  <a16:creationId xmlns:a16="http://schemas.microsoft.com/office/drawing/2014/main" id="{389D0E12-9B88-0EBE-A09C-99E471343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8" y="1742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6" name="Rectangle 71">
              <a:extLst>
                <a:ext uri="{FF2B5EF4-FFF2-40B4-BE49-F238E27FC236}">
                  <a16:creationId xmlns:a16="http://schemas.microsoft.com/office/drawing/2014/main" id="{2B613599-8E0D-10A7-C614-73A3D2E133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1" y="1742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7" name="Rectangle 72">
              <a:extLst>
                <a:ext uri="{FF2B5EF4-FFF2-40B4-BE49-F238E27FC236}">
                  <a16:creationId xmlns:a16="http://schemas.microsoft.com/office/drawing/2014/main" id="{AD36BB5E-5FF4-7BC6-B410-4C4F74C7B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2" y="2061"/>
              <a:ext cx="314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8" name="Rectangle 73">
              <a:extLst>
                <a:ext uri="{FF2B5EF4-FFF2-40B4-BE49-F238E27FC236}">
                  <a16:creationId xmlns:a16="http://schemas.microsoft.com/office/drawing/2014/main" id="{423A8A92-5F44-EC72-339C-4F89E005E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2" y="2185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9" name="Rectangle 74">
              <a:extLst>
                <a:ext uri="{FF2B5EF4-FFF2-40B4-BE49-F238E27FC236}">
                  <a16:creationId xmlns:a16="http://schemas.microsoft.com/office/drawing/2014/main" id="{06CFFBCA-93D8-6492-D523-3E0551AA6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8" y="2185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0" name="Rectangle 75">
              <a:extLst>
                <a:ext uri="{FF2B5EF4-FFF2-40B4-BE49-F238E27FC236}">
                  <a16:creationId xmlns:a16="http://schemas.microsoft.com/office/drawing/2014/main" id="{B73A473C-4F82-A587-9B89-E0080EC4D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1" y="2185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1" name="Freeform 76">
              <a:extLst>
                <a:ext uri="{FF2B5EF4-FFF2-40B4-BE49-F238E27FC236}">
                  <a16:creationId xmlns:a16="http://schemas.microsoft.com/office/drawing/2014/main" id="{B64A645F-7B2D-180F-1C67-B6F319AAD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0" y="1187"/>
              <a:ext cx="293" cy="293"/>
            </a:xfrm>
            <a:custGeom>
              <a:avLst/>
              <a:gdLst>
                <a:gd name="T0" fmla="*/ 1757 w 1757"/>
                <a:gd name="T1" fmla="*/ 1756 h 1756"/>
                <a:gd name="T2" fmla="*/ 1757 w 1757"/>
                <a:gd name="T3" fmla="*/ 0 h 1756"/>
                <a:gd name="T4" fmla="*/ 0 w 1757"/>
                <a:gd name="T5" fmla="*/ 1756 h 1756"/>
                <a:gd name="T6" fmla="*/ 1757 w 1757"/>
                <a:gd name="T7" fmla="*/ 1756 h 1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57" h="1756">
                  <a:moveTo>
                    <a:pt x="1757" y="1756"/>
                  </a:moveTo>
                  <a:lnTo>
                    <a:pt x="1757" y="0"/>
                  </a:lnTo>
                  <a:lnTo>
                    <a:pt x="0" y="1756"/>
                  </a:lnTo>
                  <a:lnTo>
                    <a:pt x="1757" y="1756"/>
                  </a:lnTo>
                  <a:close/>
                </a:path>
              </a:pathLst>
            </a:custGeom>
            <a:solidFill>
              <a:srgbClr val="E969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2" name="Rectangle 77">
              <a:extLst>
                <a:ext uri="{FF2B5EF4-FFF2-40B4-BE49-F238E27FC236}">
                  <a16:creationId xmlns:a16="http://schemas.microsoft.com/office/drawing/2014/main" id="{A240A934-FA1C-1FE8-B86F-5A9F697DC3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6" y="1311"/>
              <a:ext cx="434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84" name="TextBox 383">
            <a:extLst>
              <a:ext uri="{FF2B5EF4-FFF2-40B4-BE49-F238E27FC236}">
                <a16:creationId xmlns:a16="http://schemas.microsoft.com/office/drawing/2014/main" id="{ABB6D3AA-6AE6-4E9A-8D8C-2747C73A1FB4}"/>
              </a:ext>
            </a:extLst>
          </p:cNvPr>
          <p:cNvSpPr txBox="1"/>
          <p:nvPr/>
        </p:nvSpPr>
        <p:spPr>
          <a:xfrm>
            <a:off x="2432105" y="991165"/>
            <a:ext cx="6159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ERD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15D7C00-02DA-4302-9F9C-52C8A414CC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732" y="1386117"/>
            <a:ext cx="7860989" cy="504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42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7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529C4AE7-A46C-3970-DF71-49522FB9D97D}"/>
              </a:ext>
            </a:extLst>
          </p:cNvPr>
          <p:cNvGrpSpPr/>
          <p:nvPr/>
        </p:nvGrpSpPr>
        <p:grpSpPr>
          <a:xfrm>
            <a:off x="206625" y="209355"/>
            <a:ext cx="11836998" cy="6439289"/>
            <a:chOff x="177501" y="150886"/>
            <a:chExt cx="11836998" cy="6439289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76324609-4FC7-CC11-E1DA-F960305D2D3B}"/>
                </a:ext>
              </a:extLst>
            </p:cNvPr>
            <p:cNvSpPr/>
            <p:nvPr/>
          </p:nvSpPr>
          <p:spPr>
            <a:xfrm>
              <a:off x="177501" y="285825"/>
              <a:ext cx="11836998" cy="6304350"/>
            </a:xfrm>
            <a:prstGeom prst="round2SameRect">
              <a:avLst>
                <a:gd name="adj1" fmla="val 0"/>
                <a:gd name="adj2" fmla="val 2091"/>
              </a:avLst>
            </a:prstGeom>
            <a:solidFill>
              <a:srgbClr val="EEE7DD"/>
            </a:solidFill>
            <a:ln>
              <a:noFill/>
            </a:ln>
            <a:effectLst>
              <a:outerShdw blurRad="241300" dist="1397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83" name="그룹 382">
              <a:extLst>
                <a:ext uri="{FF2B5EF4-FFF2-40B4-BE49-F238E27FC236}">
                  <a16:creationId xmlns:a16="http://schemas.microsoft.com/office/drawing/2014/main" id="{E9C3CB4E-FF57-FF00-FDD3-0E3E245FB018}"/>
                </a:ext>
              </a:extLst>
            </p:cNvPr>
            <p:cNvGrpSpPr/>
            <p:nvPr/>
          </p:nvGrpSpPr>
          <p:grpSpPr>
            <a:xfrm>
              <a:off x="177501" y="150886"/>
              <a:ext cx="11836998" cy="269876"/>
              <a:chOff x="177501" y="150886"/>
              <a:chExt cx="11836998" cy="269876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E171BF7-DDDE-C2E5-6DBA-D2765744D538}"/>
                  </a:ext>
                </a:extLst>
              </p:cNvPr>
              <p:cNvSpPr/>
              <p:nvPr/>
            </p:nvSpPr>
            <p:spPr>
              <a:xfrm>
                <a:off x="177501" y="260205"/>
                <a:ext cx="11836998" cy="36000"/>
              </a:xfrm>
              <a:prstGeom prst="rect">
                <a:avLst/>
              </a:prstGeom>
              <a:solidFill>
                <a:srgbClr val="E9690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182" name="그룹 181">
                <a:extLst>
                  <a:ext uri="{FF2B5EF4-FFF2-40B4-BE49-F238E27FC236}">
                    <a16:creationId xmlns:a16="http://schemas.microsoft.com/office/drawing/2014/main" id="{80475D45-DB78-3C76-E2EC-1B16E8C72CC6}"/>
                  </a:ext>
                </a:extLst>
              </p:cNvPr>
              <p:cNvGrpSpPr/>
              <p:nvPr/>
            </p:nvGrpSpPr>
            <p:grpSpPr>
              <a:xfrm>
                <a:off x="30083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4" name="타원 3">
                  <a:extLst>
                    <a:ext uri="{FF2B5EF4-FFF2-40B4-BE49-F238E27FC236}">
                      <a16:creationId xmlns:a16="http://schemas.microsoft.com/office/drawing/2014/main" id="{46EBE0F1-4A5E-1C6F-ABD4-CFBD8AC5908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" name="원호 5">
                  <a:extLst>
                    <a:ext uri="{FF2B5EF4-FFF2-40B4-BE49-F238E27FC236}">
                      <a16:creationId xmlns:a16="http://schemas.microsoft.com/office/drawing/2014/main" id="{2E5D183F-FE74-7FC2-02DE-34E9F88BD61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1" name="원호 180">
                  <a:extLst>
                    <a:ext uri="{FF2B5EF4-FFF2-40B4-BE49-F238E27FC236}">
                      <a16:creationId xmlns:a16="http://schemas.microsoft.com/office/drawing/2014/main" id="{5827F837-A62C-3624-26B9-E806F10CC65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5EEA3609-9F46-E2A9-F4ED-3D6B58F759C0}"/>
                  </a:ext>
                </a:extLst>
              </p:cNvPr>
              <p:cNvGrpSpPr/>
              <p:nvPr/>
            </p:nvGrpSpPr>
            <p:grpSpPr>
              <a:xfrm>
                <a:off x="53052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4" name="타원 183">
                  <a:extLst>
                    <a:ext uri="{FF2B5EF4-FFF2-40B4-BE49-F238E27FC236}">
                      <a16:creationId xmlns:a16="http://schemas.microsoft.com/office/drawing/2014/main" id="{4EFEB3FE-F83E-74D9-15C7-9B94401048B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5" name="원호 184">
                  <a:extLst>
                    <a:ext uri="{FF2B5EF4-FFF2-40B4-BE49-F238E27FC236}">
                      <a16:creationId xmlns:a16="http://schemas.microsoft.com/office/drawing/2014/main" id="{F662AF68-EAF0-696D-703F-D3B564078A0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6" name="원호 185">
                  <a:extLst>
                    <a:ext uri="{FF2B5EF4-FFF2-40B4-BE49-F238E27FC236}">
                      <a16:creationId xmlns:a16="http://schemas.microsoft.com/office/drawing/2014/main" id="{8BC01DE6-B614-C513-8A77-4C464FD0235E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FEA2B0C0-2F4B-B179-4F8A-8AC027872361}"/>
                  </a:ext>
                </a:extLst>
              </p:cNvPr>
              <p:cNvGrpSpPr/>
              <p:nvPr/>
            </p:nvGrpSpPr>
            <p:grpSpPr>
              <a:xfrm>
                <a:off x="76021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8" name="타원 187">
                  <a:extLst>
                    <a:ext uri="{FF2B5EF4-FFF2-40B4-BE49-F238E27FC236}">
                      <a16:creationId xmlns:a16="http://schemas.microsoft.com/office/drawing/2014/main" id="{9D2330C5-5BFD-035E-2A44-DE0209849B9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9" name="원호 188">
                  <a:extLst>
                    <a:ext uri="{FF2B5EF4-FFF2-40B4-BE49-F238E27FC236}">
                      <a16:creationId xmlns:a16="http://schemas.microsoft.com/office/drawing/2014/main" id="{15475E09-41FF-B58B-EC13-A1AB9FAA5CA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0" name="원호 189">
                  <a:extLst>
                    <a:ext uri="{FF2B5EF4-FFF2-40B4-BE49-F238E27FC236}">
                      <a16:creationId xmlns:a16="http://schemas.microsoft.com/office/drawing/2014/main" id="{FF9C783C-F414-4AD5-713B-D99958DF36E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F1D17A7F-7DC5-83CA-33CA-22ECFB3CE5BB}"/>
                  </a:ext>
                </a:extLst>
              </p:cNvPr>
              <p:cNvGrpSpPr/>
              <p:nvPr/>
            </p:nvGrpSpPr>
            <p:grpSpPr>
              <a:xfrm>
                <a:off x="98991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BC2B1B73-3F1D-1EC9-2D10-BAF843E08B2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3" name="원호 192">
                  <a:extLst>
                    <a:ext uri="{FF2B5EF4-FFF2-40B4-BE49-F238E27FC236}">
                      <a16:creationId xmlns:a16="http://schemas.microsoft.com/office/drawing/2014/main" id="{859B9281-A812-53E7-E4D1-40EBE1711D7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4" name="원호 193">
                  <a:extLst>
                    <a:ext uri="{FF2B5EF4-FFF2-40B4-BE49-F238E27FC236}">
                      <a16:creationId xmlns:a16="http://schemas.microsoft.com/office/drawing/2014/main" id="{2B42E2E6-CBE3-173A-BD05-B3ACDED67FB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5" name="그룹 194">
                <a:extLst>
                  <a:ext uri="{FF2B5EF4-FFF2-40B4-BE49-F238E27FC236}">
                    <a16:creationId xmlns:a16="http://schemas.microsoft.com/office/drawing/2014/main" id="{08BA5E3D-FEDD-16E5-3553-854C8702790A}"/>
                  </a:ext>
                </a:extLst>
              </p:cNvPr>
              <p:cNvGrpSpPr/>
              <p:nvPr/>
            </p:nvGrpSpPr>
            <p:grpSpPr>
              <a:xfrm>
                <a:off x="121960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F0884DF2-F795-6C25-AF8A-64CBC38709E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7" name="원호 196">
                  <a:extLst>
                    <a:ext uri="{FF2B5EF4-FFF2-40B4-BE49-F238E27FC236}">
                      <a16:creationId xmlns:a16="http://schemas.microsoft.com/office/drawing/2014/main" id="{E5F515DA-663E-AB10-9C6B-40666F6228C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8" name="원호 197">
                  <a:extLst>
                    <a:ext uri="{FF2B5EF4-FFF2-40B4-BE49-F238E27FC236}">
                      <a16:creationId xmlns:a16="http://schemas.microsoft.com/office/drawing/2014/main" id="{6678B0AB-CB21-9C25-8C37-611CEBFE4B2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E0598E1E-71CC-5C93-DF8A-5DA4FA1B9E19}"/>
                  </a:ext>
                </a:extLst>
              </p:cNvPr>
              <p:cNvGrpSpPr/>
              <p:nvPr/>
            </p:nvGrpSpPr>
            <p:grpSpPr>
              <a:xfrm>
                <a:off x="144929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0" name="타원 199">
                  <a:extLst>
                    <a:ext uri="{FF2B5EF4-FFF2-40B4-BE49-F238E27FC236}">
                      <a16:creationId xmlns:a16="http://schemas.microsoft.com/office/drawing/2014/main" id="{0811883E-E324-6E67-AC78-0BAAC977662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1" name="원호 200">
                  <a:extLst>
                    <a:ext uri="{FF2B5EF4-FFF2-40B4-BE49-F238E27FC236}">
                      <a16:creationId xmlns:a16="http://schemas.microsoft.com/office/drawing/2014/main" id="{CA82810F-922F-CE3B-AE9D-BF321DD3173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2" name="원호 201">
                  <a:extLst>
                    <a:ext uri="{FF2B5EF4-FFF2-40B4-BE49-F238E27FC236}">
                      <a16:creationId xmlns:a16="http://schemas.microsoft.com/office/drawing/2014/main" id="{ACC661D4-7055-2C45-411A-93812346B1B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3" name="그룹 202">
                <a:extLst>
                  <a:ext uri="{FF2B5EF4-FFF2-40B4-BE49-F238E27FC236}">
                    <a16:creationId xmlns:a16="http://schemas.microsoft.com/office/drawing/2014/main" id="{6FA847EC-28BB-9936-F0BC-9E39D51B1912}"/>
                  </a:ext>
                </a:extLst>
              </p:cNvPr>
              <p:cNvGrpSpPr/>
              <p:nvPr/>
            </p:nvGrpSpPr>
            <p:grpSpPr>
              <a:xfrm>
                <a:off x="167899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4" name="타원 203">
                  <a:extLst>
                    <a:ext uri="{FF2B5EF4-FFF2-40B4-BE49-F238E27FC236}">
                      <a16:creationId xmlns:a16="http://schemas.microsoft.com/office/drawing/2014/main" id="{A334C95B-E929-D267-BF9B-1CDF4718BBE2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5" name="원호 204">
                  <a:extLst>
                    <a:ext uri="{FF2B5EF4-FFF2-40B4-BE49-F238E27FC236}">
                      <a16:creationId xmlns:a16="http://schemas.microsoft.com/office/drawing/2014/main" id="{DAFDDA6A-4478-22C5-9019-5CD536B4DDB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6" name="원호 205">
                  <a:extLst>
                    <a:ext uri="{FF2B5EF4-FFF2-40B4-BE49-F238E27FC236}">
                      <a16:creationId xmlns:a16="http://schemas.microsoft.com/office/drawing/2014/main" id="{3A5BBAB4-9DB4-D64B-D381-CAD0BE7DA0B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3A3616E0-BFE8-644C-7CD6-2E6715985834}"/>
                  </a:ext>
                </a:extLst>
              </p:cNvPr>
              <p:cNvGrpSpPr/>
              <p:nvPr/>
            </p:nvGrpSpPr>
            <p:grpSpPr>
              <a:xfrm>
                <a:off x="190868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8" name="타원 207">
                  <a:extLst>
                    <a:ext uri="{FF2B5EF4-FFF2-40B4-BE49-F238E27FC236}">
                      <a16:creationId xmlns:a16="http://schemas.microsoft.com/office/drawing/2014/main" id="{178DA1B1-F189-B110-C6EA-3C717623608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9" name="원호 208">
                  <a:extLst>
                    <a:ext uri="{FF2B5EF4-FFF2-40B4-BE49-F238E27FC236}">
                      <a16:creationId xmlns:a16="http://schemas.microsoft.com/office/drawing/2014/main" id="{CAF97EF7-5816-229C-F8FD-121BCF1FBFB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0" name="원호 209">
                  <a:extLst>
                    <a:ext uri="{FF2B5EF4-FFF2-40B4-BE49-F238E27FC236}">
                      <a16:creationId xmlns:a16="http://schemas.microsoft.com/office/drawing/2014/main" id="{D6392A27-7CE2-8E4F-924B-C4DE4FEFE15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5309182F-A269-6C72-7D2F-DD5338A23DF5}"/>
                  </a:ext>
                </a:extLst>
              </p:cNvPr>
              <p:cNvGrpSpPr/>
              <p:nvPr/>
            </p:nvGrpSpPr>
            <p:grpSpPr>
              <a:xfrm>
                <a:off x="213837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2" name="타원 211">
                  <a:extLst>
                    <a:ext uri="{FF2B5EF4-FFF2-40B4-BE49-F238E27FC236}">
                      <a16:creationId xmlns:a16="http://schemas.microsoft.com/office/drawing/2014/main" id="{27C47CE4-DF8D-F0C0-D2C9-F6B80E93EDE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3" name="원호 212">
                  <a:extLst>
                    <a:ext uri="{FF2B5EF4-FFF2-40B4-BE49-F238E27FC236}">
                      <a16:creationId xmlns:a16="http://schemas.microsoft.com/office/drawing/2014/main" id="{0C624142-D9A0-B66D-44ED-933EE3BC2F5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4" name="원호 213">
                  <a:extLst>
                    <a:ext uri="{FF2B5EF4-FFF2-40B4-BE49-F238E27FC236}">
                      <a16:creationId xmlns:a16="http://schemas.microsoft.com/office/drawing/2014/main" id="{BAF11059-539C-3FFC-3EE9-A55D9AE8922E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5" name="그룹 214">
                <a:extLst>
                  <a:ext uri="{FF2B5EF4-FFF2-40B4-BE49-F238E27FC236}">
                    <a16:creationId xmlns:a16="http://schemas.microsoft.com/office/drawing/2014/main" id="{5812D3B4-687D-E8E0-518E-5DD7047AA50D}"/>
                  </a:ext>
                </a:extLst>
              </p:cNvPr>
              <p:cNvGrpSpPr/>
              <p:nvPr/>
            </p:nvGrpSpPr>
            <p:grpSpPr>
              <a:xfrm>
                <a:off x="236806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6" name="타원 215">
                  <a:extLst>
                    <a:ext uri="{FF2B5EF4-FFF2-40B4-BE49-F238E27FC236}">
                      <a16:creationId xmlns:a16="http://schemas.microsoft.com/office/drawing/2014/main" id="{1C50D579-8225-1022-839A-69FA08D5F45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7" name="원호 216">
                  <a:extLst>
                    <a:ext uri="{FF2B5EF4-FFF2-40B4-BE49-F238E27FC236}">
                      <a16:creationId xmlns:a16="http://schemas.microsoft.com/office/drawing/2014/main" id="{035DCACB-43B1-12B5-44A6-346676763FC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8" name="원호 217">
                  <a:extLst>
                    <a:ext uri="{FF2B5EF4-FFF2-40B4-BE49-F238E27FC236}">
                      <a16:creationId xmlns:a16="http://schemas.microsoft.com/office/drawing/2014/main" id="{B0263E0B-0363-1D52-8793-134666A2A92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9" name="그룹 218">
                <a:extLst>
                  <a:ext uri="{FF2B5EF4-FFF2-40B4-BE49-F238E27FC236}">
                    <a16:creationId xmlns:a16="http://schemas.microsoft.com/office/drawing/2014/main" id="{7EE26428-F8DB-CBB9-16AE-2FF1B8B0CF9B}"/>
                  </a:ext>
                </a:extLst>
              </p:cNvPr>
              <p:cNvGrpSpPr/>
              <p:nvPr/>
            </p:nvGrpSpPr>
            <p:grpSpPr>
              <a:xfrm>
                <a:off x="259776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0" name="타원 219">
                  <a:extLst>
                    <a:ext uri="{FF2B5EF4-FFF2-40B4-BE49-F238E27FC236}">
                      <a16:creationId xmlns:a16="http://schemas.microsoft.com/office/drawing/2014/main" id="{EFD365A0-C6B8-5B68-55D8-B33FBA9FC67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1" name="원호 220">
                  <a:extLst>
                    <a:ext uri="{FF2B5EF4-FFF2-40B4-BE49-F238E27FC236}">
                      <a16:creationId xmlns:a16="http://schemas.microsoft.com/office/drawing/2014/main" id="{597C6CA5-897B-CD78-4481-89A5B2572F3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2" name="원호 221">
                  <a:extLst>
                    <a:ext uri="{FF2B5EF4-FFF2-40B4-BE49-F238E27FC236}">
                      <a16:creationId xmlns:a16="http://schemas.microsoft.com/office/drawing/2014/main" id="{6D0805BF-7C58-2AC0-5159-09C31511F8AE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3" name="그룹 222">
                <a:extLst>
                  <a:ext uri="{FF2B5EF4-FFF2-40B4-BE49-F238E27FC236}">
                    <a16:creationId xmlns:a16="http://schemas.microsoft.com/office/drawing/2014/main" id="{963B9AA5-CE33-39F4-7059-39AABB352CA4}"/>
                  </a:ext>
                </a:extLst>
              </p:cNvPr>
              <p:cNvGrpSpPr/>
              <p:nvPr/>
            </p:nvGrpSpPr>
            <p:grpSpPr>
              <a:xfrm>
                <a:off x="282745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4" name="타원 223">
                  <a:extLst>
                    <a:ext uri="{FF2B5EF4-FFF2-40B4-BE49-F238E27FC236}">
                      <a16:creationId xmlns:a16="http://schemas.microsoft.com/office/drawing/2014/main" id="{D27303E7-A3CB-1956-D8B1-A10285AB23A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5" name="원호 224">
                  <a:extLst>
                    <a:ext uri="{FF2B5EF4-FFF2-40B4-BE49-F238E27FC236}">
                      <a16:creationId xmlns:a16="http://schemas.microsoft.com/office/drawing/2014/main" id="{6FF9E261-978F-75B9-E4DE-95A9FB2F6FD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6" name="원호 225">
                  <a:extLst>
                    <a:ext uri="{FF2B5EF4-FFF2-40B4-BE49-F238E27FC236}">
                      <a16:creationId xmlns:a16="http://schemas.microsoft.com/office/drawing/2014/main" id="{DC5B20B4-2E97-A356-033D-04DE8B9F731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0FEB28DB-4B0C-8E7C-930C-4D4ACB276D74}"/>
                  </a:ext>
                </a:extLst>
              </p:cNvPr>
              <p:cNvGrpSpPr/>
              <p:nvPr/>
            </p:nvGrpSpPr>
            <p:grpSpPr>
              <a:xfrm>
                <a:off x="305714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8" name="타원 227">
                  <a:extLst>
                    <a:ext uri="{FF2B5EF4-FFF2-40B4-BE49-F238E27FC236}">
                      <a16:creationId xmlns:a16="http://schemas.microsoft.com/office/drawing/2014/main" id="{68B7834F-16D3-EDDD-E541-B69725F4CFC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9" name="원호 228">
                  <a:extLst>
                    <a:ext uri="{FF2B5EF4-FFF2-40B4-BE49-F238E27FC236}">
                      <a16:creationId xmlns:a16="http://schemas.microsoft.com/office/drawing/2014/main" id="{C0E1AF28-A8F0-7749-0DC7-95B99CD4920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0" name="원호 229">
                  <a:extLst>
                    <a:ext uri="{FF2B5EF4-FFF2-40B4-BE49-F238E27FC236}">
                      <a16:creationId xmlns:a16="http://schemas.microsoft.com/office/drawing/2014/main" id="{E17D2C5A-3346-39C5-506B-64EA806FD54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1" name="그룹 230">
                <a:extLst>
                  <a:ext uri="{FF2B5EF4-FFF2-40B4-BE49-F238E27FC236}">
                    <a16:creationId xmlns:a16="http://schemas.microsoft.com/office/drawing/2014/main" id="{CD9BCA28-5CAF-BCF1-05CA-ECD5F82FAA0A}"/>
                  </a:ext>
                </a:extLst>
              </p:cNvPr>
              <p:cNvGrpSpPr/>
              <p:nvPr/>
            </p:nvGrpSpPr>
            <p:grpSpPr>
              <a:xfrm>
                <a:off x="328684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2" name="타원 231">
                  <a:extLst>
                    <a:ext uri="{FF2B5EF4-FFF2-40B4-BE49-F238E27FC236}">
                      <a16:creationId xmlns:a16="http://schemas.microsoft.com/office/drawing/2014/main" id="{14A1B082-29DA-2968-ECB6-9F5E0BC2DED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3" name="원호 232">
                  <a:extLst>
                    <a:ext uri="{FF2B5EF4-FFF2-40B4-BE49-F238E27FC236}">
                      <a16:creationId xmlns:a16="http://schemas.microsoft.com/office/drawing/2014/main" id="{7D4DF850-6766-2698-07B7-59C06DEE59E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4" name="원호 233">
                  <a:extLst>
                    <a:ext uri="{FF2B5EF4-FFF2-40B4-BE49-F238E27FC236}">
                      <a16:creationId xmlns:a16="http://schemas.microsoft.com/office/drawing/2014/main" id="{69E3EC42-2870-C768-9375-16C8266FD2A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5" name="그룹 234">
                <a:extLst>
                  <a:ext uri="{FF2B5EF4-FFF2-40B4-BE49-F238E27FC236}">
                    <a16:creationId xmlns:a16="http://schemas.microsoft.com/office/drawing/2014/main" id="{838A8C31-6425-9F11-3694-2A436B76CC65}"/>
                  </a:ext>
                </a:extLst>
              </p:cNvPr>
              <p:cNvGrpSpPr/>
              <p:nvPr/>
            </p:nvGrpSpPr>
            <p:grpSpPr>
              <a:xfrm>
                <a:off x="351653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6" name="타원 235">
                  <a:extLst>
                    <a:ext uri="{FF2B5EF4-FFF2-40B4-BE49-F238E27FC236}">
                      <a16:creationId xmlns:a16="http://schemas.microsoft.com/office/drawing/2014/main" id="{0B3C0D0E-732B-1C29-9699-75ACC3418C4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7" name="원호 236">
                  <a:extLst>
                    <a:ext uri="{FF2B5EF4-FFF2-40B4-BE49-F238E27FC236}">
                      <a16:creationId xmlns:a16="http://schemas.microsoft.com/office/drawing/2014/main" id="{B67D7B07-79B5-1D90-9C49-61FD76545E7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8" name="원호 237">
                  <a:extLst>
                    <a:ext uri="{FF2B5EF4-FFF2-40B4-BE49-F238E27FC236}">
                      <a16:creationId xmlns:a16="http://schemas.microsoft.com/office/drawing/2014/main" id="{66DAEB79-38C0-DAFD-6A05-4B74D6761D5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9" name="그룹 238">
                <a:extLst>
                  <a:ext uri="{FF2B5EF4-FFF2-40B4-BE49-F238E27FC236}">
                    <a16:creationId xmlns:a16="http://schemas.microsoft.com/office/drawing/2014/main" id="{74263341-AFC5-E7D7-FA21-F5716F09DD02}"/>
                  </a:ext>
                </a:extLst>
              </p:cNvPr>
              <p:cNvGrpSpPr/>
              <p:nvPr/>
            </p:nvGrpSpPr>
            <p:grpSpPr>
              <a:xfrm>
                <a:off x="374622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0" name="타원 239">
                  <a:extLst>
                    <a:ext uri="{FF2B5EF4-FFF2-40B4-BE49-F238E27FC236}">
                      <a16:creationId xmlns:a16="http://schemas.microsoft.com/office/drawing/2014/main" id="{BF75C5BE-E42F-722A-0C1D-5716DEC1243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1" name="원호 240">
                  <a:extLst>
                    <a:ext uri="{FF2B5EF4-FFF2-40B4-BE49-F238E27FC236}">
                      <a16:creationId xmlns:a16="http://schemas.microsoft.com/office/drawing/2014/main" id="{776EEE64-8788-D6D5-312D-5A198EE0392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2" name="원호 241">
                  <a:extLst>
                    <a:ext uri="{FF2B5EF4-FFF2-40B4-BE49-F238E27FC236}">
                      <a16:creationId xmlns:a16="http://schemas.microsoft.com/office/drawing/2014/main" id="{E0D7A674-6FB9-8326-2DAB-9270EFC5B4C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684F67B6-7799-F0DB-CD42-228C5D178979}"/>
                  </a:ext>
                </a:extLst>
              </p:cNvPr>
              <p:cNvGrpSpPr/>
              <p:nvPr/>
            </p:nvGrpSpPr>
            <p:grpSpPr>
              <a:xfrm>
                <a:off x="397592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4" name="타원 243">
                  <a:extLst>
                    <a:ext uri="{FF2B5EF4-FFF2-40B4-BE49-F238E27FC236}">
                      <a16:creationId xmlns:a16="http://schemas.microsoft.com/office/drawing/2014/main" id="{7F1CF5BC-4070-5E92-A2A0-C320307A3BB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5" name="원호 244">
                  <a:extLst>
                    <a:ext uri="{FF2B5EF4-FFF2-40B4-BE49-F238E27FC236}">
                      <a16:creationId xmlns:a16="http://schemas.microsoft.com/office/drawing/2014/main" id="{0B66EE36-B4B3-A432-A784-23198768F17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6" name="원호 245">
                  <a:extLst>
                    <a:ext uri="{FF2B5EF4-FFF2-40B4-BE49-F238E27FC236}">
                      <a16:creationId xmlns:a16="http://schemas.microsoft.com/office/drawing/2014/main" id="{26C9C05D-3051-60BC-E653-861682B1AFE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7" name="그룹 246">
                <a:extLst>
                  <a:ext uri="{FF2B5EF4-FFF2-40B4-BE49-F238E27FC236}">
                    <a16:creationId xmlns:a16="http://schemas.microsoft.com/office/drawing/2014/main" id="{121B2347-13B0-3C84-F334-6BA3DC95E9F2}"/>
                  </a:ext>
                </a:extLst>
              </p:cNvPr>
              <p:cNvGrpSpPr/>
              <p:nvPr/>
            </p:nvGrpSpPr>
            <p:grpSpPr>
              <a:xfrm>
                <a:off x="420561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8" name="타원 247">
                  <a:extLst>
                    <a:ext uri="{FF2B5EF4-FFF2-40B4-BE49-F238E27FC236}">
                      <a16:creationId xmlns:a16="http://schemas.microsoft.com/office/drawing/2014/main" id="{7F099A17-5851-605A-F518-7030583718E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9" name="원호 248">
                  <a:extLst>
                    <a:ext uri="{FF2B5EF4-FFF2-40B4-BE49-F238E27FC236}">
                      <a16:creationId xmlns:a16="http://schemas.microsoft.com/office/drawing/2014/main" id="{D412E85A-FCE2-C4F3-43AB-E7898D722C6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0" name="원호 249">
                  <a:extLst>
                    <a:ext uri="{FF2B5EF4-FFF2-40B4-BE49-F238E27FC236}">
                      <a16:creationId xmlns:a16="http://schemas.microsoft.com/office/drawing/2014/main" id="{C365F41A-B610-58D5-6C64-AF331702200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F69B5B07-9C7A-5CFE-F7F0-BA44258BF365}"/>
                  </a:ext>
                </a:extLst>
              </p:cNvPr>
              <p:cNvGrpSpPr/>
              <p:nvPr/>
            </p:nvGrpSpPr>
            <p:grpSpPr>
              <a:xfrm>
                <a:off x="443530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2" name="타원 251">
                  <a:extLst>
                    <a:ext uri="{FF2B5EF4-FFF2-40B4-BE49-F238E27FC236}">
                      <a16:creationId xmlns:a16="http://schemas.microsoft.com/office/drawing/2014/main" id="{D99C8731-BDD3-5C31-E21B-BA2BD2EA9D0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3" name="원호 252">
                  <a:extLst>
                    <a:ext uri="{FF2B5EF4-FFF2-40B4-BE49-F238E27FC236}">
                      <a16:creationId xmlns:a16="http://schemas.microsoft.com/office/drawing/2014/main" id="{B8601FEB-6744-82C7-CEE7-9552D8934D2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4" name="원호 253">
                  <a:extLst>
                    <a:ext uri="{FF2B5EF4-FFF2-40B4-BE49-F238E27FC236}">
                      <a16:creationId xmlns:a16="http://schemas.microsoft.com/office/drawing/2014/main" id="{48D10574-95A3-2573-E327-D0303457E5C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5" name="그룹 254">
                <a:extLst>
                  <a:ext uri="{FF2B5EF4-FFF2-40B4-BE49-F238E27FC236}">
                    <a16:creationId xmlns:a16="http://schemas.microsoft.com/office/drawing/2014/main" id="{A36BAA2A-6946-D807-A533-4C0739AC7DE7}"/>
                  </a:ext>
                </a:extLst>
              </p:cNvPr>
              <p:cNvGrpSpPr/>
              <p:nvPr/>
            </p:nvGrpSpPr>
            <p:grpSpPr>
              <a:xfrm>
                <a:off x="466499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6" name="타원 255">
                  <a:extLst>
                    <a:ext uri="{FF2B5EF4-FFF2-40B4-BE49-F238E27FC236}">
                      <a16:creationId xmlns:a16="http://schemas.microsoft.com/office/drawing/2014/main" id="{8A6BD52B-D8DF-37C3-6AD7-11B021B6ECA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7" name="원호 256">
                  <a:extLst>
                    <a:ext uri="{FF2B5EF4-FFF2-40B4-BE49-F238E27FC236}">
                      <a16:creationId xmlns:a16="http://schemas.microsoft.com/office/drawing/2014/main" id="{509F895A-F88B-C3BE-A6D4-F0966D1702A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8" name="원호 257">
                  <a:extLst>
                    <a:ext uri="{FF2B5EF4-FFF2-40B4-BE49-F238E27FC236}">
                      <a16:creationId xmlns:a16="http://schemas.microsoft.com/office/drawing/2014/main" id="{27DDE705-8880-1735-DA3B-554974D1D90B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9" name="그룹 258">
                <a:extLst>
                  <a:ext uri="{FF2B5EF4-FFF2-40B4-BE49-F238E27FC236}">
                    <a16:creationId xmlns:a16="http://schemas.microsoft.com/office/drawing/2014/main" id="{C80F7596-B8B1-F13A-DA57-253C74B33E1E}"/>
                  </a:ext>
                </a:extLst>
              </p:cNvPr>
              <p:cNvGrpSpPr/>
              <p:nvPr/>
            </p:nvGrpSpPr>
            <p:grpSpPr>
              <a:xfrm>
                <a:off x="489469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0" name="타원 259">
                  <a:extLst>
                    <a:ext uri="{FF2B5EF4-FFF2-40B4-BE49-F238E27FC236}">
                      <a16:creationId xmlns:a16="http://schemas.microsoft.com/office/drawing/2014/main" id="{DF577C94-18C7-FEF5-51A3-86371B23CF6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1" name="원호 260">
                  <a:extLst>
                    <a:ext uri="{FF2B5EF4-FFF2-40B4-BE49-F238E27FC236}">
                      <a16:creationId xmlns:a16="http://schemas.microsoft.com/office/drawing/2014/main" id="{58A74FED-BF6A-BB68-EDB7-133C81BEA49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2" name="원호 261">
                  <a:extLst>
                    <a:ext uri="{FF2B5EF4-FFF2-40B4-BE49-F238E27FC236}">
                      <a16:creationId xmlns:a16="http://schemas.microsoft.com/office/drawing/2014/main" id="{E0390567-1B5E-7898-5848-0302C699D46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3" name="그룹 262">
                <a:extLst>
                  <a:ext uri="{FF2B5EF4-FFF2-40B4-BE49-F238E27FC236}">
                    <a16:creationId xmlns:a16="http://schemas.microsoft.com/office/drawing/2014/main" id="{D26E48F2-FE2A-94EC-EEFB-A26321176C7F}"/>
                  </a:ext>
                </a:extLst>
              </p:cNvPr>
              <p:cNvGrpSpPr/>
              <p:nvPr/>
            </p:nvGrpSpPr>
            <p:grpSpPr>
              <a:xfrm>
                <a:off x="512438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4" name="타원 263">
                  <a:extLst>
                    <a:ext uri="{FF2B5EF4-FFF2-40B4-BE49-F238E27FC236}">
                      <a16:creationId xmlns:a16="http://schemas.microsoft.com/office/drawing/2014/main" id="{1359D13E-B95C-9810-A2DD-C573D666791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5" name="원호 264">
                  <a:extLst>
                    <a:ext uri="{FF2B5EF4-FFF2-40B4-BE49-F238E27FC236}">
                      <a16:creationId xmlns:a16="http://schemas.microsoft.com/office/drawing/2014/main" id="{6F37727F-B56C-ECEF-8A42-2D902A0C038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6" name="원호 265">
                  <a:extLst>
                    <a:ext uri="{FF2B5EF4-FFF2-40B4-BE49-F238E27FC236}">
                      <a16:creationId xmlns:a16="http://schemas.microsoft.com/office/drawing/2014/main" id="{50D90667-89C6-1DEE-F1A8-16CF202208D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7" name="그룹 266">
                <a:extLst>
                  <a:ext uri="{FF2B5EF4-FFF2-40B4-BE49-F238E27FC236}">
                    <a16:creationId xmlns:a16="http://schemas.microsoft.com/office/drawing/2014/main" id="{AEF30394-81B5-5F7A-7A9B-22D4FCAC0FCC}"/>
                  </a:ext>
                </a:extLst>
              </p:cNvPr>
              <p:cNvGrpSpPr/>
              <p:nvPr/>
            </p:nvGrpSpPr>
            <p:grpSpPr>
              <a:xfrm>
                <a:off x="535407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8" name="타원 267">
                  <a:extLst>
                    <a:ext uri="{FF2B5EF4-FFF2-40B4-BE49-F238E27FC236}">
                      <a16:creationId xmlns:a16="http://schemas.microsoft.com/office/drawing/2014/main" id="{5006CD02-9D3C-4577-DC1C-BDDC6329E3DD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9" name="원호 268">
                  <a:extLst>
                    <a:ext uri="{FF2B5EF4-FFF2-40B4-BE49-F238E27FC236}">
                      <a16:creationId xmlns:a16="http://schemas.microsoft.com/office/drawing/2014/main" id="{7BF2216D-CC66-EF34-ED81-29F305390C2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0" name="원호 269">
                  <a:extLst>
                    <a:ext uri="{FF2B5EF4-FFF2-40B4-BE49-F238E27FC236}">
                      <a16:creationId xmlns:a16="http://schemas.microsoft.com/office/drawing/2014/main" id="{0FB101BB-0C11-4EFF-6184-DC3142D47C0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2B73986D-89D1-0ED7-AB96-F37136E0967A}"/>
                  </a:ext>
                </a:extLst>
              </p:cNvPr>
              <p:cNvGrpSpPr/>
              <p:nvPr/>
            </p:nvGrpSpPr>
            <p:grpSpPr>
              <a:xfrm>
                <a:off x="558377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2" name="타원 271">
                  <a:extLst>
                    <a:ext uri="{FF2B5EF4-FFF2-40B4-BE49-F238E27FC236}">
                      <a16:creationId xmlns:a16="http://schemas.microsoft.com/office/drawing/2014/main" id="{01339B6E-CB39-AF35-C1E3-FB1159CB6BD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3" name="원호 272">
                  <a:extLst>
                    <a:ext uri="{FF2B5EF4-FFF2-40B4-BE49-F238E27FC236}">
                      <a16:creationId xmlns:a16="http://schemas.microsoft.com/office/drawing/2014/main" id="{F2916F72-27E2-9F21-3C36-069CBA87A4F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4" name="원호 273">
                  <a:extLst>
                    <a:ext uri="{FF2B5EF4-FFF2-40B4-BE49-F238E27FC236}">
                      <a16:creationId xmlns:a16="http://schemas.microsoft.com/office/drawing/2014/main" id="{9BCA1B7C-8832-42BC-56CA-54A6ED402D4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27895F31-D80C-F2F4-0BBE-E9F2FC3CC9A6}"/>
                  </a:ext>
                </a:extLst>
              </p:cNvPr>
              <p:cNvGrpSpPr/>
              <p:nvPr/>
            </p:nvGrpSpPr>
            <p:grpSpPr>
              <a:xfrm>
                <a:off x="581346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6" name="타원 275">
                  <a:extLst>
                    <a:ext uri="{FF2B5EF4-FFF2-40B4-BE49-F238E27FC236}">
                      <a16:creationId xmlns:a16="http://schemas.microsoft.com/office/drawing/2014/main" id="{1F7EE8A4-62E2-79A4-546C-E708A5F2EB0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7" name="원호 276">
                  <a:extLst>
                    <a:ext uri="{FF2B5EF4-FFF2-40B4-BE49-F238E27FC236}">
                      <a16:creationId xmlns:a16="http://schemas.microsoft.com/office/drawing/2014/main" id="{3C2CB89D-BEC9-0F5D-9E6E-4CE137F6DCD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8" name="원호 277">
                  <a:extLst>
                    <a:ext uri="{FF2B5EF4-FFF2-40B4-BE49-F238E27FC236}">
                      <a16:creationId xmlns:a16="http://schemas.microsoft.com/office/drawing/2014/main" id="{D23DE1E3-ED4E-3660-54EF-9F7D7F5CBC1B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9" name="그룹 278">
                <a:extLst>
                  <a:ext uri="{FF2B5EF4-FFF2-40B4-BE49-F238E27FC236}">
                    <a16:creationId xmlns:a16="http://schemas.microsoft.com/office/drawing/2014/main" id="{2008C922-077A-DD12-C044-E06D5B02BB20}"/>
                  </a:ext>
                </a:extLst>
              </p:cNvPr>
              <p:cNvGrpSpPr/>
              <p:nvPr/>
            </p:nvGrpSpPr>
            <p:grpSpPr>
              <a:xfrm>
                <a:off x="604315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0" name="타원 279">
                  <a:extLst>
                    <a:ext uri="{FF2B5EF4-FFF2-40B4-BE49-F238E27FC236}">
                      <a16:creationId xmlns:a16="http://schemas.microsoft.com/office/drawing/2014/main" id="{42AA6B7B-DF62-56B6-2CB5-4E519D68C29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1" name="원호 280">
                  <a:extLst>
                    <a:ext uri="{FF2B5EF4-FFF2-40B4-BE49-F238E27FC236}">
                      <a16:creationId xmlns:a16="http://schemas.microsoft.com/office/drawing/2014/main" id="{47AAC08A-A832-D06B-161F-9E97ECCAE04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2" name="원호 281">
                  <a:extLst>
                    <a:ext uri="{FF2B5EF4-FFF2-40B4-BE49-F238E27FC236}">
                      <a16:creationId xmlns:a16="http://schemas.microsoft.com/office/drawing/2014/main" id="{D1BC20A2-AC63-5684-8F9C-5FECD60E8BE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3" name="그룹 282">
                <a:extLst>
                  <a:ext uri="{FF2B5EF4-FFF2-40B4-BE49-F238E27FC236}">
                    <a16:creationId xmlns:a16="http://schemas.microsoft.com/office/drawing/2014/main" id="{DC188721-7C36-B85F-D5ED-594683A1A9DF}"/>
                  </a:ext>
                </a:extLst>
              </p:cNvPr>
              <p:cNvGrpSpPr/>
              <p:nvPr/>
            </p:nvGrpSpPr>
            <p:grpSpPr>
              <a:xfrm>
                <a:off x="627285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4" name="타원 283">
                  <a:extLst>
                    <a:ext uri="{FF2B5EF4-FFF2-40B4-BE49-F238E27FC236}">
                      <a16:creationId xmlns:a16="http://schemas.microsoft.com/office/drawing/2014/main" id="{E6CBCD96-68FD-5BF9-44F2-DB75DC15B17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5" name="원호 284">
                  <a:extLst>
                    <a:ext uri="{FF2B5EF4-FFF2-40B4-BE49-F238E27FC236}">
                      <a16:creationId xmlns:a16="http://schemas.microsoft.com/office/drawing/2014/main" id="{DBD60480-B8B6-D47E-2D34-FC281F4BF6F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6" name="원호 285">
                  <a:extLst>
                    <a:ext uri="{FF2B5EF4-FFF2-40B4-BE49-F238E27FC236}">
                      <a16:creationId xmlns:a16="http://schemas.microsoft.com/office/drawing/2014/main" id="{E5FAC3A7-BFE0-3E10-5B05-F79614AD5E1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7" name="그룹 286">
                <a:extLst>
                  <a:ext uri="{FF2B5EF4-FFF2-40B4-BE49-F238E27FC236}">
                    <a16:creationId xmlns:a16="http://schemas.microsoft.com/office/drawing/2014/main" id="{B194F799-163D-BE3F-542B-8941A0358F70}"/>
                  </a:ext>
                </a:extLst>
              </p:cNvPr>
              <p:cNvGrpSpPr/>
              <p:nvPr/>
            </p:nvGrpSpPr>
            <p:grpSpPr>
              <a:xfrm>
                <a:off x="650254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8" name="타원 287">
                  <a:extLst>
                    <a:ext uri="{FF2B5EF4-FFF2-40B4-BE49-F238E27FC236}">
                      <a16:creationId xmlns:a16="http://schemas.microsoft.com/office/drawing/2014/main" id="{51E52845-9C9B-27FB-6688-667695E40EC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9" name="원호 288">
                  <a:extLst>
                    <a:ext uri="{FF2B5EF4-FFF2-40B4-BE49-F238E27FC236}">
                      <a16:creationId xmlns:a16="http://schemas.microsoft.com/office/drawing/2014/main" id="{0E5C4BFB-BD4F-CD60-0E74-7B3A40E8F3B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0" name="원호 289">
                  <a:extLst>
                    <a:ext uri="{FF2B5EF4-FFF2-40B4-BE49-F238E27FC236}">
                      <a16:creationId xmlns:a16="http://schemas.microsoft.com/office/drawing/2014/main" id="{95D98C4D-C74B-6849-872E-229AF83153A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1" name="그룹 290">
                <a:extLst>
                  <a:ext uri="{FF2B5EF4-FFF2-40B4-BE49-F238E27FC236}">
                    <a16:creationId xmlns:a16="http://schemas.microsoft.com/office/drawing/2014/main" id="{5B331CCA-A3CC-4C12-2537-34D880F66353}"/>
                  </a:ext>
                </a:extLst>
              </p:cNvPr>
              <p:cNvGrpSpPr/>
              <p:nvPr/>
            </p:nvGrpSpPr>
            <p:grpSpPr>
              <a:xfrm>
                <a:off x="673223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2" name="타원 291">
                  <a:extLst>
                    <a:ext uri="{FF2B5EF4-FFF2-40B4-BE49-F238E27FC236}">
                      <a16:creationId xmlns:a16="http://schemas.microsoft.com/office/drawing/2014/main" id="{585C0829-56C9-DF18-4942-C6DE8BA2886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3" name="원호 292">
                  <a:extLst>
                    <a:ext uri="{FF2B5EF4-FFF2-40B4-BE49-F238E27FC236}">
                      <a16:creationId xmlns:a16="http://schemas.microsoft.com/office/drawing/2014/main" id="{99A31A8C-9303-A459-5C88-932320C3DA3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4" name="원호 293">
                  <a:extLst>
                    <a:ext uri="{FF2B5EF4-FFF2-40B4-BE49-F238E27FC236}">
                      <a16:creationId xmlns:a16="http://schemas.microsoft.com/office/drawing/2014/main" id="{74B8DE07-4E3A-F10D-B09C-608CB389A79A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5" name="그룹 294">
                <a:extLst>
                  <a:ext uri="{FF2B5EF4-FFF2-40B4-BE49-F238E27FC236}">
                    <a16:creationId xmlns:a16="http://schemas.microsoft.com/office/drawing/2014/main" id="{33105234-5524-4240-48B0-123D188E8551}"/>
                  </a:ext>
                </a:extLst>
              </p:cNvPr>
              <p:cNvGrpSpPr/>
              <p:nvPr/>
            </p:nvGrpSpPr>
            <p:grpSpPr>
              <a:xfrm>
                <a:off x="696192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6" name="타원 295">
                  <a:extLst>
                    <a:ext uri="{FF2B5EF4-FFF2-40B4-BE49-F238E27FC236}">
                      <a16:creationId xmlns:a16="http://schemas.microsoft.com/office/drawing/2014/main" id="{70D1AF60-F63A-A42C-7604-0C7D430715B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7" name="원호 296">
                  <a:extLst>
                    <a:ext uri="{FF2B5EF4-FFF2-40B4-BE49-F238E27FC236}">
                      <a16:creationId xmlns:a16="http://schemas.microsoft.com/office/drawing/2014/main" id="{6CA17036-BE24-7AE0-F7DB-2D544F88F01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8" name="원호 297">
                  <a:extLst>
                    <a:ext uri="{FF2B5EF4-FFF2-40B4-BE49-F238E27FC236}">
                      <a16:creationId xmlns:a16="http://schemas.microsoft.com/office/drawing/2014/main" id="{023062B3-7A7A-9542-8281-AE06CB327FC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9" name="그룹 298">
                <a:extLst>
                  <a:ext uri="{FF2B5EF4-FFF2-40B4-BE49-F238E27FC236}">
                    <a16:creationId xmlns:a16="http://schemas.microsoft.com/office/drawing/2014/main" id="{E5FC1972-DEFC-2B44-277E-7FC5DFEA0B7E}"/>
                  </a:ext>
                </a:extLst>
              </p:cNvPr>
              <p:cNvGrpSpPr/>
              <p:nvPr/>
            </p:nvGrpSpPr>
            <p:grpSpPr>
              <a:xfrm>
                <a:off x="719162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0" name="타원 299">
                  <a:extLst>
                    <a:ext uri="{FF2B5EF4-FFF2-40B4-BE49-F238E27FC236}">
                      <a16:creationId xmlns:a16="http://schemas.microsoft.com/office/drawing/2014/main" id="{128A28A4-163B-E950-4DC1-57FC4293D0A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1" name="원호 300">
                  <a:extLst>
                    <a:ext uri="{FF2B5EF4-FFF2-40B4-BE49-F238E27FC236}">
                      <a16:creationId xmlns:a16="http://schemas.microsoft.com/office/drawing/2014/main" id="{9234C52F-F947-0909-0242-741FE231D4D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2" name="원호 301">
                  <a:extLst>
                    <a:ext uri="{FF2B5EF4-FFF2-40B4-BE49-F238E27FC236}">
                      <a16:creationId xmlns:a16="http://schemas.microsoft.com/office/drawing/2014/main" id="{AA03440A-AB9C-DA77-B7DB-E6B183A3621A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3" name="그룹 302">
                <a:extLst>
                  <a:ext uri="{FF2B5EF4-FFF2-40B4-BE49-F238E27FC236}">
                    <a16:creationId xmlns:a16="http://schemas.microsoft.com/office/drawing/2014/main" id="{7B3485CA-7DA0-312B-BB20-F36FC7AC7271}"/>
                  </a:ext>
                </a:extLst>
              </p:cNvPr>
              <p:cNvGrpSpPr/>
              <p:nvPr/>
            </p:nvGrpSpPr>
            <p:grpSpPr>
              <a:xfrm>
                <a:off x="742131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4" name="타원 303">
                  <a:extLst>
                    <a:ext uri="{FF2B5EF4-FFF2-40B4-BE49-F238E27FC236}">
                      <a16:creationId xmlns:a16="http://schemas.microsoft.com/office/drawing/2014/main" id="{529FC148-1677-EA59-8AC0-63C917C2D3E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5" name="원호 304">
                  <a:extLst>
                    <a:ext uri="{FF2B5EF4-FFF2-40B4-BE49-F238E27FC236}">
                      <a16:creationId xmlns:a16="http://schemas.microsoft.com/office/drawing/2014/main" id="{CE389A04-9538-2ABB-6320-E9D13F56FC0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6" name="원호 305">
                  <a:extLst>
                    <a:ext uri="{FF2B5EF4-FFF2-40B4-BE49-F238E27FC236}">
                      <a16:creationId xmlns:a16="http://schemas.microsoft.com/office/drawing/2014/main" id="{258C435F-AF40-3724-EA6D-934F326A987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7" name="그룹 306">
                <a:extLst>
                  <a:ext uri="{FF2B5EF4-FFF2-40B4-BE49-F238E27FC236}">
                    <a16:creationId xmlns:a16="http://schemas.microsoft.com/office/drawing/2014/main" id="{730001AD-D43D-9CF9-897A-2FC400ED837B}"/>
                  </a:ext>
                </a:extLst>
              </p:cNvPr>
              <p:cNvGrpSpPr/>
              <p:nvPr/>
            </p:nvGrpSpPr>
            <p:grpSpPr>
              <a:xfrm>
                <a:off x="765100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8" name="타원 307">
                  <a:extLst>
                    <a:ext uri="{FF2B5EF4-FFF2-40B4-BE49-F238E27FC236}">
                      <a16:creationId xmlns:a16="http://schemas.microsoft.com/office/drawing/2014/main" id="{32B6BE27-7A1C-B136-8023-259D396B01E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9" name="원호 308">
                  <a:extLst>
                    <a:ext uri="{FF2B5EF4-FFF2-40B4-BE49-F238E27FC236}">
                      <a16:creationId xmlns:a16="http://schemas.microsoft.com/office/drawing/2014/main" id="{9DFF41AA-DBAF-570B-88F9-1F61CE809D3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0" name="원호 309">
                  <a:extLst>
                    <a:ext uri="{FF2B5EF4-FFF2-40B4-BE49-F238E27FC236}">
                      <a16:creationId xmlns:a16="http://schemas.microsoft.com/office/drawing/2014/main" id="{41A7E0E1-DFE5-06BF-63C1-767B109BE25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1" name="그룹 310">
                <a:extLst>
                  <a:ext uri="{FF2B5EF4-FFF2-40B4-BE49-F238E27FC236}">
                    <a16:creationId xmlns:a16="http://schemas.microsoft.com/office/drawing/2014/main" id="{7EDC0AFB-178F-0A7E-05CF-9F46EB54539F}"/>
                  </a:ext>
                </a:extLst>
              </p:cNvPr>
              <p:cNvGrpSpPr/>
              <p:nvPr/>
            </p:nvGrpSpPr>
            <p:grpSpPr>
              <a:xfrm>
                <a:off x="788070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2" name="타원 311">
                  <a:extLst>
                    <a:ext uri="{FF2B5EF4-FFF2-40B4-BE49-F238E27FC236}">
                      <a16:creationId xmlns:a16="http://schemas.microsoft.com/office/drawing/2014/main" id="{09FC5596-66EA-92C1-820F-47406B405A3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3" name="원호 312">
                  <a:extLst>
                    <a:ext uri="{FF2B5EF4-FFF2-40B4-BE49-F238E27FC236}">
                      <a16:creationId xmlns:a16="http://schemas.microsoft.com/office/drawing/2014/main" id="{8022B17E-DA59-4E12-E27C-BE49E8C20F4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4" name="원호 313">
                  <a:extLst>
                    <a:ext uri="{FF2B5EF4-FFF2-40B4-BE49-F238E27FC236}">
                      <a16:creationId xmlns:a16="http://schemas.microsoft.com/office/drawing/2014/main" id="{3D08DCC4-4B3E-B39A-A5B9-ABA8FF679E2B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5" name="그룹 314">
                <a:extLst>
                  <a:ext uri="{FF2B5EF4-FFF2-40B4-BE49-F238E27FC236}">
                    <a16:creationId xmlns:a16="http://schemas.microsoft.com/office/drawing/2014/main" id="{151FDA29-1706-0A94-515E-1D71B75471FE}"/>
                  </a:ext>
                </a:extLst>
              </p:cNvPr>
              <p:cNvGrpSpPr/>
              <p:nvPr/>
            </p:nvGrpSpPr>
            <p:grpSpPr>
              <a:xfrm>
                <a:off x="811039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6" name="타원 315">
                  <a:extLst>
                    <a:ext uri="{FF2B5EF4-FFF2-40B4-BE49-F238E27FC236}">
                      <a16:creationId xmlns:a16="http://schemas.microsoft.com/office/drawing/2014/main" id="{29F5A0FE-23A9-CC96-F64E-3E69FC00CC4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7" name="원호 316">
                  <a:extLst>
                    <a:ext uri="{FF2B5EF4-FFF2-40B4-BE49-F238E27FC236}">
                      <a16:creationId xmlns:a16="http://schemas.microsoft.com/office/drawing/2014/main" id="{0014F8BC-B0C6-17F9-3A48-61F652ACF01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8" name="원호 317">
                  <a:extLst>
                    <a:ext uri="{FF2B5EF4-FFF2-40B4-BE49-F238E27FC236}">
                      <a16:creationId xmlns:a16="http://schemas.microsoft.com/office/drawing/2014/main" id="{A841BEB9-62A5-C950-2F6A-AC9B4B605D2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9" name="그룹 318">
                <a:extLst>
                  <a:ext uri="{FF2B5EF4-FFF2-40B4-BE49-F238E27FC236}">
                    <a16:creationId xmlns:a16="http://schemas.microsoft.com/office/drawing/2014/main" id="{16362165-6F9D-2FCF-1D12-E085BF14D73B}"/>
                  </a:ext>
                </a:extLst>
              </p:cNvPr>
              <p:cNvGrpSpPr/>
              <p:nvPr/>
            </p:nvGrpSpPr>
            <p:grpSpPr>
              <a:xfrm>
                <a:off x="834008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0" name="타원 319">
                  <a:extLst>
                    <a:ext uri="{FF2B5EF4-FFF2-40B4-BE49-F238E27FC236}">
                      <a16:creationId xmlns:a16="http://schemas.microsoft.com/office/drawing/2014/main" id="{29825845-B62A-AD23-C919-8E7DD561E57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1" name="원호 320">
                  <a:extLst>
                    <a:ext uri="{FF2B5EF4-FFF2-40B4-BE49-F238E27FC236}">
                      <a16:creationId xmlns:a16="http://schemas.microsoft.com/office/drawing/2014/main" id="{B5757D23-5002-97B0-84E1-CE8DFA344D6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2" name="원호 321">
                  <a:extLst>
                    <a:ext uri="{FF2B5EF4-FFF2-40B4-BE49-F238E27FC236}">
                      <a16:creationId xmlns:a16="http://schemas.microsoft.com/office/drawing/2014/main" id="{882B9396-B454-5B0B-C474-2AF04C5D2BD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3" name="그룹 322">
                <a:extLst>
                  <a:ext uri="{FF2B5EF4-FFF2-40B4-BE49-F238E27FC236}">
                    <a16:creationId xmlns:a16="http://schemas.microsoft.com/office/drawing/2014/main" id="{C304B522-D706-41AC-FFE6-620CB2AB66CD}"/>
                  </a:ext>
                </a:extLst>
              </p:cNvPr>
              <p:cNvGrpSpPr/>
              <p:nvPr/>
            </p:nvGrpSpPr>
            <p:grpSpPr>
              <a:xfrm>
                <a:off x="856978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4" name="타원 323">
                  <a:extLst>
                    <a:ext uri="{FF2B5EF4-FFF2-40B4-BE49-F238E27FC236}">
                      <a16:creationId xmlns:a16="http://schemas.microsoft.com/office/drawing/2014/main" id="{D0B72AC6-5664-0DCD-F0CD-A147CC4DB43D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5" name="원호 324">
                  <a:extLst>
                    <a:ext uri="{FF2B5EF4-FFF2-40B4-BE49-F238E27FC236}">
                      <a16:creationId xmlns:a16="http://schemas.microsoft.com/office/drawing/2014/main" id="{809890C7-95BD-B9F2-85A7-37884AC9EDC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6" name="원호 325">
                  <a:extLst>
                    <a:ext uri="{FF2B5EF4-FFF2-40B4-BE49-F238E27FC236}">
                      <a16:creationId xmlns:a16="http://schemas.microsoft.com/office/drawing/2014/main" id="{0381D638-8263-6B67-F843-92842E54C87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7" name="그룹 326">
                <a:extLst>
                  <a:ext uri="{FF2B5EF4-FFF2-40B4-BE49-F238E27FC236}">
                    <a16:creationId xmlns:a16="http://schemas.microsoft.com/office/drawing/2014/main" id="{B51E7A00-E13E-4052-932D-9869D8BB2792}"/>
                  </a:ext>
                </a:extLst>
              </p:cNvPr>
              <p:cNvGrpSpPr/>
              <p:nvPr/>
            </p:nvGrpSpPr>
            <p:grpSpPr>
              <a:xfrm>
                <a:off x="879947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8" name="타원 327">
                  <a:extLst>
                    <a:ext uri="{FF2B5EF4-FFF2-40B4-BE49-F238E27FC236}">
                      <a16:creationId xmlns:a16="http://schemas.microsoft.com/office/drawing/2014/main" id="{2DFDF643-5CCF-7714-BD53-60C96EF09E8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9" name="원호 328">
                  <a:extLst>
                    <a:ext uri="{FF2B5EF4-FFF2-40B4-BE49-F238E27FC236}">
                      <a16:creationId xmlns:a16="http://schemas.microsoft.com/office/drawing/2014/main" id="{384CFEA9-4238-DE8A-39A1-27B78E52425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0" name="원호 329">
                  <a:extLst>
                    <a:ext uri="{FF2B5EF4-FFF2-40B4-BE49-F238E27FC236}">
                      <a16:creationId xmlns:a16="http://schemas.microsoft.com/office/drawing/2014/main" id="{6EC532F8-3F25-B219-A0AD-ACB0BE839E6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1" name="그룹 330">
                <a:extLst>
                  <a:ext uri="{FF2B5EF4-FFF2-40B4-BE49-F238E27FC236}">
                    <a16:creationId xmlns:a16="http://schemas.microsoft.com/office/drawing/2014/main" id="{DA133D66-187C-2165-841A-06C978002336}"/>
                  </a:ext>
                </a:extLst>
              </p:cNvPr>
              <p:cNvGrpSpPr/>
              <p:nvPr/>
            </p:nvGrpSpPr>
            <p:grpSpPr>
              <a:xfrm>
                <a:off x="902916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2" name="타원 331">
                  <a:extLst>
                    <a:ext uri="{FF2B5EF4-FFF2-40B4-BE49-F238E27FC236}">
                      <a16:creationId xmlns:a16="http://schemas.microsoft.com/office/drawing/2014/main" id="{9CBF4314-C330-EA04-AAB8-1A97B40CAA4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3" name="원호 332">
                  <a:extLst>
                    <a:ext uri="{FF2B5EF4-FFF2-40B4-BE49-F238E27FC236}">
                      <a16:creationId xmlns:a16="http://schemas.microsoft.com/office/drawing/2014/main" id="{A788E420-BF9E-2BFE-01F4-AC8AC810AD4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4" name="원호 333">
                  <a:extLst>
                    <a:ext uri="{FF2B5EF4-FFF2-40B4-BE49-F238E27FC236}">
                      <a16:creationId xmlns:a16="http://schemas.microsoft.com/office/drawing/2014/main" id="{5BE8F08B-3F10-DF69-23B5-13B1336ACCCA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5" name="그룹 334">
                <a:extLst>
                  <a:ext uri="{FF2B5EF4-FFF2-40B4-BE49-F238E27FC236}">
                    <a16:creationId xmlns:a16="http://schemas.microsoft.com/office/drawing/2014/main" id="{82E07046-BF38-2CA8-66C9-1D3B38C084F4}"/>
                  </a:ext>
                </a:extLst>
              </p:cNvPr>
              <p:cNvGrpSpPr/>
              <p:nvPr/>
            </p:nvGrpSpPr>
            <p:grpSpPr>
              <a:xfrm>
                <a:off x="925885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6" name="타원 335">
                  <a:extLst>
                    <a:ext uri="{FF2B5EF4-FFF2-40B4-BE49-F238E27FC236}">
                      <a16:creationId xmlns:a16="http://schemas.microsoft.com/office/drawing/2014/main" id="{A261E56B-AC8B-B513-96F0-8D160EFB39A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7" name="원호 336">
                  <a:extLst>
                    <a:ext uri="{FF2B5EF4-FFF2-40B4-BE49-F238E27FC236}">
                      <a16:creationId xmlns:a16="http://schemas.microsoft.com/office/drawing/2014/main" id="{31D11CD3-71B6-97A6-EAFF-19232F2F107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8" name="원호 337">
                  <a:extLst>
                    <a:ext uri="{FF2B5EF4-FFF2-40B4-BE49-F238E27FC236}">
                      <a16:creationId xmlns:a16="http://schemas.microsoft.com/office/drawing/2014/main" id="{F96835B9-5368-1FAC-8087-C2C0C721840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9" name="그룹 338">
                <a:extLst>
                  <a:ext uri="{FF2B5EF4-FFF2-40B4-BE49-F238E27FC236}">
                    <a16:creationId xmlns:a16="http://schemas.microsoft.com/office/drawing/2014/main" id="{FC067248-18E7-D6A6-8109-5C337AA2C294}"/>
                  </a:ext>
                </a:extLst>
              </p:cNvPr>
              <p:cNvGrpSpPr/>
              <p:nvPr/>
            </p:nvGrpSpPr>
            <p:grpSpPr>
              <a:xfrm>
                <a:off x="948855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0" name="타원 339">
                  <a:extLst>
                    <a:ext uri="{FF2B5EF4-FFF2-40B4-BE49-F238E27FC236}">
                      <a16:creationId xmlns:a16="http://schemas.microsoft.com/office/drawing/2014/main" id="{2568CC0F-1B78-32A0-28E7-27EDA88C1DCD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1" name="원호 340">
                  <a:extLst>
                    <a:ext uri="{FF2B5EF4-FFF2-40B4-BE49-F238E27FC236}">
                      <a16:creationId xmlns:a16="http://schemas.microsoft.com/office/drawing/2014/main" id="{FA5AE1AA-802A-AD9B-2BA6-B475AAE5F0F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2" name="원호 341">
                  <a:extLst>
                    <a:ext uri="{FF2B5EF4-FFF2-40B4-BE49-F238E27FC236}">
                      <a16:creationId xmlns:a16="http://schemas.microsoft.com/office/drawing/2014/main" id="{07A2F93B-6F72-AB9B-EAC1-22632337CE7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3" name="그룹 342">
                <a:extLst>
                  <a:ext uri="{FF2B5EF4-FFF2-40B4-BE49-F238E27FC236}">
                    <a16:creationId xmlns:a16="http://schemas.microsoft.com/office/drawing/2014/main" id="{42802279-93B1-92F9-F137-E06F499775FC}"/>
                  </a:ext>
                </a:extLst>
              </p:cNvPr>
              <p:cNvGrpSpPr/>
              <p:nvPr/>
            </p:nvGrpSpPr>
            <p:grpSpPr>
              <a:xfrm>
                <a:off x="971824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4" name="타원 343">
                  <a:extLst>
                    <a:ext uri="{FF2B5EF4-FFF2-40B4-BE49-F238E27FC236}">
                      <a16:creationId xmlns:a16="http://schemas.microsoft.com/office/drawing/2014/main" id="{A8E4BD7F-9289-0651-1D27-383112E93F5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5" name="원호 344">
                  <a:extLst>
                    <a:ext uri="{FF2B5EF4-FFF2-40B4-BE49-F238E27FC236}">
                      <a16:creationId xmlns:a16="http://schemas.microsoft.com/office/drawing/2014/main" id="{AA9C881C-A02C-9692-347C-F9E901E14F8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6" name="원호 345">
                  <a:extLst>
                    <a:ext uri="{FF2B5EF4-FFF2-40B4-BE49-F238E27FC236}">
                      <a16:creationId xmlns:a16="http://schemas.microsoft.com/office/drawing/2014/main" id="{94ADB6A9-4851-F67C-8A13-52F0E18129C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7" name="그룹 346">
                <a:extLst>
                  <a:ext uri="{FF2B5EF4-FFF2-40B4-BE49-F238E27FC236}">
                    <a16:creationId xmlns:a16="http://schemas.microsoft.com/office/drawing/2014/main" id="{FE4042FF-B81B-4F14-6A26-36EF984A82AC}"/>
                  </a:ext>
                </a:extLst>
              </p:cNvPr>
              <p:cNvGrpSpPr/>
              <p:nvPr/>
            </p:nvGrpSpPr>
            <p:grpSpPr>
              <a:xfrm>
                <a:off x="994793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8" name="타원 347">
                  <a:extLst>
                    <a:ext uri="{FF2B5EF4-FFF2-40B4-BE49-F238E27FC236}">
                      <a16:creationId xmlns:a16="http://schemas.microsoft.com/office/drawing/2014/main" id="{439F6907-5FE0-B1B8-EE97-A35092FA5D9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9" name="원호 348">
                  <a:extLst>
                    <a:ext uri="{FF2B5EF4-FFF2-40B4-BE49-F238E27FC236}">
                      <a16:creationId xmlns:a16="http://schemas.microsoft.com/office/drawing/2014/main" id="{D010E37A-D2A9-F120-C23A-A80B41EC37A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0" name="원호 349">
                  <a:extLst>
                    <a:ext uri="{FF2B5EF4-FFF2-40B4-BE49-F238E27FC236}">
                      <a16:creationId xmlns:a16="http://schemas.microsoft.com/office/drawing/2014/main" id="{0654C38E-115A-FEB7-E6B4-178AD35DD63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1" name="그룹 350">
                <a:extLst>
                  <a:ext uri="{FF2B5EF4-FFF2-40B4-BE49-F238E27FC236}">
                    <a16:creationId xmlns:a16="http://schemas.microsoft.com/office/drawing/2014/main" id="{CA1E7443-D2C6-B88A-8AB4-3F908C5399DE}"/>
                  </a:ext>
                </a:extLst>
              </p:cNvPr>
              <p:cNvGrpSpPr/>
              <p:nvPr/>
            </p:nvGrpSpPr>
            <p:grpSpPr>
              <a:xfrm>
                <a:off x="1017763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2" name="타원 351">
                  <a:extLst>
                    <a:ext uri="{FF2B5EF4-FFF2-40B4-BE49-F238E27FC236}">
                      <a16:creationId xmlns:a16="http://schemas.microsoft.com/office/drawing/2014/main" id="{46CE0992-13EE-CB80-1B81-9A469403295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3" name="원호 352">
                  <a:extLst>
                    <a:ext uri="{FF2B5EF4-FFF2-40B4-BE49-F238E27FC236}">
                      <a16:creationId xmlns:a16="http://schemas.microsoft.com/office/drawing/2014/main" id="{92D247B7-7B2C-C4DC-6821-B9260B79DFB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4" name="원호 353">
                  <a:extLst>
                    <a:ext uri="{FF2B5EF4-FFF2-40B4-BE49-F238E27FC236}">
                      <a16:creationId xmlns:a16="http://schemas.microsoft.com/office/drawing/2014/main" id="{B24D5442-9A31-8A7B-076F-A8A9E9C0B99A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5" name="그룹 354">
                <a:extLst>
                  <a:ext uri="{FF2B5EF4-FFF2-40B4-BE49-F238E27FC236}">
                    <a16:creationId xmlns:a16="http://schemas.microsoft.com/office/drawing/2014/main" id="{FBEFFAE8-9B4D-D29A-0DD7-2403A6053885}"/>
                  </a:ext>
                </a:extLst>
              </p:cNvPr>
              <p:cNvGrpSpPr/>
              <p:nvPr/>
            </p:nvGrpSpPr>
            <p:grpSpPr>
              <a:xfrm>
                <a:off x="1040732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6" name="타원 355">
                  <a:extLst>
                    <a:ext uri="{FF2B5EF4-FFF2-40B4-BE49-F238E27FC236}">
                      <a16:creationId xmlns:a16="http://schemas.microsoft.com/office/drawing/2014/main" id="{2F75E3FA-16A2-06C6-610F-8CE6A31C4B9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7" name="원호 356">
                  <a:extLst>
                    <a:ext uri="{FF2B5EF4-FFF2-40B4-BE49-F238E27FC236}">
                      <a16:creationId xmlns:a16="http://schemas.microsoft.com/office/drawing/2014/main" id="{A7D3F1E5-ACF0-B2A4-4585-BA83F7B7359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8" name="원호 357">
                  <a:extLst>
                    <a:ext uri="{FF2B5EF4-FFF2-40B4-BE49-F238E27FC236}">
                      <a16:creationId xmlns:a16="http://schemas.microsoft.com/office/drawing/2014/main" id="{20090357-E500-B8C3-86D2-0B366114202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9" name="그룹 358">
                <a:extLst>
                  <a:ext uri="{FF2B5EF4-FFF2-40B4-BE49-F238E27FC236}">
                    <a16:creationId xmlns:a16="http://schemas.microsoft.com/office/drawing/2014/main" id="{B56D7C26-36A2-99E7-94F2-91E22AEAC827}"/>
                  </a:ext>
                </a:extLst>
              </p:cNvPr>
              <p:cNvGrpSpPr/>
              <p:nvPr/>
            </p:nvGrpSpPr>
            <p:grpSpPr>
              <a:xfrm>
                <a:off x="1063701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0" name="타원 359">
                  <a:extLst>
                    <a:ext uri="{FF2B5EF4-FFF2-40B4-BE49-F238E27FC236}">
                      <a16:creationId xmlns:a16="http://schemas.microsoft.com/office/drawing/2014/main" id="{B8172C3B-C9BB-3EE8-CB14-DC7BF6DD325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1" name="원호 360">
                  <a:extLst>
                    <a:ext uri="{FF2B5EF4-FFF2-40B4-BE49-F238E27FC236}">
                      <a16:creationId xmlns:a16="http://schemas.microsoft.com/office/drawing/2014/main" id="{A6BA8ABA-0DE2-B428-6ECA-0ADFA0F3AC6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2" name="원호 361">
                  <a:extLst>
                    <a:ext uri="{FF2B5EF4-FFF2-40B4-BE49-F238E27FC236}">
                      <a16:creationId xmlns:a16="http://schemas.microsoft.com/office/drawing/2014/main" id="{0D9E8850-6520-D5A0-0EFC-DC641DCFC69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3" name="그룹 362">
                <a:extLst>
                  <a:ext uri="{FF2B5EF4-FFF2-40B4-BE49-F238E27FC236}">
                    <a16:creationId xmlns:a16="http://schemas.microsoft.com/office/drawing/2014/main" id="{E4DB6D60-6149-106D-689D-CADCFD41FCEA}"/>
                  </a:ext>
                </a:extLst>
              </p:cNvPr>
              <p:cNvGrpSpPr/>
              <p:nvPr/>
            </p:nvGrpSpPr>
            <p:grpSpPr>
              <a:xfrm>
                <a:off x="1086671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4" name="타원 363">
                  <a:extLst>
                    <a:ext uri="{FF2B5EF4-FFF2-40B4-BE49-F238E27FC236}">
                      <a16:creationId xmlns:a16="http://schemas.microsoft.com/office/drawing/2014/main" id="{CEA5DE3C-F16F-0E96-CB95-0894EE16385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5" name="원호 364">
                  <a:extLst>
                    <a:ext uri="{FF2B5EF4-FFF2-40B4-BE49-F238E27FC236}">
                      <a16:creationId xmlns:a16="http://schemas.microsoft.com/office/drawing/2014/main" id="{AB6EAD61-7B69-1760-6113-005C9287FC3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6" name="원호 365">
                  <a:extLst>
                    <a:ext uri="{FF2B5EF4-FFF2-40B4-BE49-F238E27FC236}">
                      <a16:creationId xmlns:a16="http://schemas.microsoft.com/office/drawing/2014/main" id="{6C678239-EFF1-BBC1-4F08-A9482C8B0FC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7" name="그룹 366">
                <a:extLst>
                  <a:ext uri="{FF2B5EF4-FFF2-40B4-BE49-F238E27FC236}">
                    <a16:creationId xmlns:a16="http://schemas.microsoft.com/office/drawing/2014/main" id="{89823EE3-5769-8B63-27DF-085565FE7324}"/>
                  </a:ext>
                </a:extLst>
              </p:cNvPr>
              <p:cNvGrpSpPr/>
              <p:nvPr/>
            </p:nvGrpSpPr>
            <p:grpSpPr>
              <a:xfrm>
                <a:off x="1109640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8" name="타원 367">
                  <a:extLst>
                    <a:ext uri="{FF2B5EF4-FFF2-40B4-BE49-F238E27FC236}">
                      <a16:creationId xmlns:a16="http://schemas.microsoft.com/office/drawing/2014/main" id="{CEBEE5E7-66C4-C670-EA1C-49EA0FD248B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9" name="원호 368">
                  <a:extLst>
                    <a:ext uri="{FF2B5EF4-FFF2-40B4-BE49-F238E27FC236}">
                      <a16:creationId xmlns:a16="http://schemas.microsoft.com/office/drawing/2014/main" id="{CF4C1071-8490-DC07-E1EA-AEA0A31462E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0" name="원호 369">
                  <a:extLst>
                    <a:ext uri="{FF2B5EF4-FFF2-40B4-BE49-F238E27FC236}">
                      <a16:creationId xmlns:a16="http://schemas.microsoft.com/office/drawing/2014/main" id="{E7438C5E-EB44-7DC4-3DA3-41546B96324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1" name="그룹 370">
                <a:extLst>
                  <a:ext uri="{FF2B5EF4-FFF2-40B4-BE49-F238E27FC236}">
                    <a16:creationId xmlns:a16="http://schemas.microsoft.com/office/drawing/2014/main" id="{D27D989F-2C53-315A-017E-EC394BC28602}"/>
                  </a:ext>
                </a:extLst>
              </p:cNvPr>
              <p:cNvGrpSpPr/>
              <p:nvPr/>
            </p:nvGrpSpPr>
            <p:grpSpPr>
              <a:xfrm>
                <a:off x="1132609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2" name="타원 371">
                  <a:extLst>
                    <a:ext uri="{FF2B5EF4-FFF2-40B4-BE49-F238E27FC236}">
                      <a16:creationId xmlns:a16="http://schemas.microsoft.com/office/drawing/2014/main" id="{03738914-6585-66A8-D047-0B03EEABB28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3" name="원호 372">
                  <a:extLst>
                    <a:ext uri="{FF2B5EF4-FFF2-40B4-BE49-F238E27FC236}">
                      <a16:creationId xmlns:a16="http://schemas.microsoft.com/office/drawing/2014/main" id="{E5EEE59F-0476-9899-2483-BA4D8C39B80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4" name="원호 373">
                  <a:extLst>
                    <a:ext uri="{FF2B5EF4-FFF2-40B4-BE49-F238E27FC236}">
                      <a16:creationId xmlns:a16="http://schemas.microsoft.com/office/drawing/2014/main" id="{91005A14-D8B1-ED1C-7CE2-D85F2512351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5" name="그룹 374">
                <a:extLst>
                  <a:ext uri="{FF2B5EF4-FFF2-40B4-BE49-F238E27FC236}">
                    <a16:creationId xmlns:a16="http://schemas.microsoft.com/office/drawing/2014/main" id="{FEFE359D-C114-A979-870B-D971EEAEEDE6}"/>
                  </a:ext>
                </a:extLst>
              </p:cNvPr>
              <p:cNvGrpSpPr/>
              <p:nvPr/>
            </p:nvGrpSpPr>
            <p:grpSpPr>
              <a:xfrm>
                <a:off x="1155578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6" name="타원 375">
                  <a:extLst>
                    <a:ext uri="{FF2B5EF4-FFF2-40B4-BE49-F238E27FC236}">
                      <a16:creationId xmlns:a16="http://schemas.microsoft.com/office/drawing/2014/main" id="{F8D7A057-D81F-3B12-F19C-78894136149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7" name="원호 376">
                  <a:extLst>
                    <a:ext uri="{FF2B5EF4-FFF2-40B4-BE49-F238E27FC236}">
                      <a16:creationId xmlns:a16="http://schemas.microsoft.com/office/drawing/2014/main" id="{2E215794-866F-5B8D-0721-1787E12D751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8" name="원호 377">
                  <a:extLst>
                    <a:ext uri="{FF2B5EF4-FFF2-40B4-BE49-F238E27FC236}">
                      <a16:creationId xmlns:a16="http://schemas.microsoft.com/office/drawing/2014/main" id="{A5C1E209-5F7C-9D91-0DA1-7E4FFB48A16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9" name="그룹 378">
                <a:extLst>
                  <a:ext uri="{FF2B5EF4-FFF2-40B4-BE49-F238E27FC236}">
                    <a16:creationId xmlns:a16="http://schemas.microsoft.com/office/drawing/2014/main" id="{5109FCD7-C6EF-2921-4A16-647AB0A846BE}"/>
                  </a:ext>
                </a:extLst>
              </p:cNvPr>
              <p:cNvGrpSpPr/>
              <p:nvPr/>
            </p:nvGrpSpPr>
            <p:grpSpPr>
              <a:xfrm>
                <a:off x="1178548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80" name="타원 379">
                  <a:extLst>
                    <a:ext uri="{FF2B5EF4-FFF2-40B4-BE49-F238E27FC236}">
                      <a16:creationId xmlns:a16="http://schemas.microsoft.com/office/drawing/2014/main" id="{3E46FF51-300A-1C11-3770-7EBAC7557E7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1" name="원호 380">
                  <a:extLst>
                    <a:ext uri="{FF2B5EF4-FFF2-40B4-BE49-F238E27FC236}">
                      <a16:creationId xmlns:a16="http://schemas.microsoft.com/office/drawing/2014/main" id="{5CD007F7-8842-C8AC-467F-A703C1788B0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2" name="원호 381">
                  <a:extLst>
                    <a:ext uri="{FF2B5EF4-FFF2-40B4-BE49-F238E27FC236}">
                      <a16:creationId xmlns:a16="http://schemas.microsoft.com/office/drawing/2014/main" id="{ADE3D0C3-10EE-B668-7981-B21241A3A31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</p:grpSp>
      <p:sp>
        <p:nvSpPr>
          <p:cNvPr id="7" name="사각형: 잘린 한쪽 모서리 7">
            <a:extLst>
              <a:ext uri="{FF2B5EF4-FFF2-40B4-BE49-F238E27FC236}">
                <a16:creationId xmlns:a16="http://schemas.microsoft.com/office/drawing/2014/main" id="{700A7EDD-2235-7CA4-7ADD-24A42CF641DD}"/>
              </a:ext>
            </a:extLst>
          </p:cNvPr>
          <p:cNvSpPr/>
          <p:nvPr/>
        </p:nvSpPr>
        <p:spPr>
          <a:xfrm flipH="1">
            <a:off x="396988" y="640837"/>
            <a:ext cx="1180961" cy="235463"/>
          </a:xfrm>
          <a:prstGeom prst="roundRect">
            <a:avLst>
              <a:gd name="adj" fmla="val 50000"/>
            </a:avLst>
          </a:prstGeom>
          <a:solidFill>
            <a:srgbClr val="E96908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설계</a:t>
            </a:r>
          </a:p>
        </p:txBody>
      </p:sp>
      <p:grpSp>
        <p:nvGrpSpPr>
          <p:cNvPr id="413" name="Group 58">
            <a:extLst>
              <a:ext uri="{FF2B5EF4-FFF2-40B4-BE49-F238E27FC236}">
                <a16:creationId xmlns:a16="http://schemas.microsoft.com/office/drawing/2014/main" id="{DCDC0A43-EA27-289F-FE8D-3644373C358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628886" y="968689"/>
            <a:ext cx="648399" cy="797989"/>
            <a:chOff x="6133" y="1070"/>
            <a:chExt cx="1218" cy="1499"/>
          </a:xfrm>
        </p:grpSpPr>
        <p:sp>
          <p:nvSpPr>
            <p:cNvPr id="414" name="Freeform 59">
              <a:extLst>
                <a:ext uri="{FF2B5EF4-FFF2-40B4-BE49-F238E27FC236}">
                  <a16:creationId xmlns:a16="http://schemas.microsoft.com/office/drawing/2014/main" id="{C4852D01-5A1B-3B5C-47C1-963C4AF069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6" y="1093"/>
              <a:ext cx="1172" cy="1453"/>
            </a:xfrm>
            <a:custGeom>
              <a:avLst/>
              <a:gdLst>
                <a:gd name="T0" fmla="*/ 6326 w 7029"/>
                <a:gd name="T1" fmla="*/ 0 h 8715"/>
                <a:gd name="T2" fmla="*/ 2095 w 7029"/>
                <a:gd name="T3" fmla="*/ 0 h 8715"/>
                <a:gd name="T4" fmla="*/ 0 w 7029"/>
                <a:gd name="T5" fmla="*/ 2095 h 8715"/>
                <a:gd name="T6" fmla="*/ 0 w 7029"/>
                <a:gd name="T7" fmla="*/ 8012 h 8715"/>
                <a:gd name="T8" fmla="*/ 1 w 7029"/>
                <a:gd name="T9" fmla="*/ 8049 h 8715"/>
                <a:gd name="T10" fmla="*/ 9 w 7029"/>
                <a:gd name="T11" fmla="*/ 8120 h 8715"/>
                <a:gd name="T12" fmla="*/ 22 w 7029"/>
                <a:gd name="T13" fmla="*/ 8190 h 8715"/>
                <a:gd name="T14" fmla="*/ 42 w 7029"/>
                <a:gd name="T15" fmla="*/ 8256 h 8715"/>
                <a:gd name="T16" fmla="*/ 69 w 7029"/>
                <a:gd name="T17" fmla="*/ 8320 h 8715"/>
                <a:gd name="T18" fmla="*/ 100 w 7029"/>
                <a:gd name="T19" fmla="*/ 8379 h 8715"/>
                <a:gd name="T20" fmla="*/ 138 w 7029"/>
                <a:gd name="T21" fmla="*/ 8436 h 8715"/>
                <a:gd name="T22" fmla="*/ 182 w 7029"/>
                <a:gd name="T23" fmla="*/ 8487 h 8715"/>
                <a:gd name="T24" fmla="*/ 229 w 7029"/>
                <a:gd name="T25" fmla="*/ 8535 h 8715"/>
                <a:gd name="T26" fmla="*/ 281 w 7029"/>
                <a:gd name="T27" fmla="*/ 8577 h 8715"/>
                <a:gd name="T28" fmla="*/ 337 w 7029"/>
                <a:gd name="T29" fmla="*/ 8615 h 8715"/>
                <a:gd name="T30" fmla="*/ 397 w 7029"/>
                <a:gd name="T31" fmla="*/ 8646 h 8715"/>
                <a:gd name="T32" fmla="*/ 460 w 7029"/>
                <a:gd name="T33" fmla="*/ 8673 h 8715"/>
                <a:gd name="T34" fmla="*/ 526 w 7029"/>
                <a:gd name="T35" fmla="*/ 8694 h 8715"/>
                <a:gd name="T36" fmla="*/ 595 w 7029"/>
                <a:gd name="T37" fmla="*/ 8707 h 8715"/>
                <a:gd name="T38" fmla="*/ 666 w 7029"/>
                <a:gd name="T39" fmla="*/ 8714 h 8715"/>
                <a:gd name="T40" fmla="*/ 703 w 7029"/>
                <a:gd name="T41" fmla="*/ 8715 h 8715"/>
                <a:gd name="T42" fmla="*/ 6326 w 7029"/>
                <a:gd name="T43" fmla="*/ 8715 h 8715"/>
                <a:gd name="T44" fmla="*/ 6363 w 7029"/>
                <a:gd name="T45" fmla="*/ 8714 h 8715"/>
                <a:gd name="T46" fmla="*/ 6434 w 7029"/>
                <a:gd name="T47" fmla="*/ 8707 h 8715"/>
                <a:gd name="T48" fmla="*/ 6504 w 7029"/>
                <a:gd name="T49" fmla="*/ 8694 h 8715"/>
                <a:gd name="T50" fmla="*/ 6570 w 7029"/>
                <a:gd name="T51" fmla="*/ 8673 h 8715"/>
                <a:gd name="T52" fmla="*/ 6633 w 7029"/>
                <a:gd name="T53" fmla="*/ 8646 h 8715"/>
                <a:gd name="T54" fmla="*/ 6693 w 7029"/>
                <a:gd name="T55" fmla="*/ 8615 h 8715"/>
                <a:gd name="T56" fmla="*/ 6749 w 7029"/>
                <a:gd name="T57" fmla="*/ 8577 h 8715"/>
                <a:gd name="T58" fmla="*/ 6801 w 7029"/>
                <a:gd name="T59" fmla="*/ 8535 h 8715"/>
                <a:gd name="T60" fmla="*/ 6849 w 7029"/>
                <a:gd name="T61" fmla="*/ 8487 h 8715"/>
                <a:gd name="T62" fmla="*/ 6891 w 7029"/>
                <a:gd name="T63" fmla="*/ 8436 h 8715"/>
                <a:gd name="T64" fmla="*/ 6929 w 7029"/>
                <a:gd name="T65" fmla="*/ 8379 h 8715"/>
                <a:gd name="T66" fmla="*/ 6960 w 7029"/>
                <a:gd name="T67" fmla="*/ 8320 h 8715"/>
                <a:gd name="T68" fmla="*/ 6987 w 7029"/>
                <a:gd name="T69" fmla="*/ 8256 h 8715"/>
                <a:gd name="T70" fmla="*/ 7008 w 7029"/>
                <a:gd name="T71" fmla="*/ 8190 h 8715"/>
                <a:gd name="T72" fmla="*/ 7021 w 7029"/>
                <a:gd name="T73" fmla="*/ 8120 h 8715"/>
                <a:gd name="T74" fmla="*/ 7028 w 7029"/>
                <a:gd name="T75" fmla="*/ 8049 h 8715"/>
                <a:gd name="T76" fmla="*/ 7029 w 7029"/>
                <a:gd name="T77" fmla="*/ 8012 h 8715"/>
                <a:gd name="T78" fmla="*/ 7029 w 7029"/>
                <a:gd name="T79" fmla="*/ 703 h 8715"/>
                <a:gd name="T80" fmla="*/ 7028 w 7029"/>
                <a:gd name="T81" fmla="*/ 666 h 8715"/>
                <a:gd name="T82" fmla="*/ 7021 w 7029"/>
                <a:gd name="T83" fmla="*/ 595 h 8715"/>
                <a:gd name="T84" fmla="*/ 7008 w 7029"/>
                <a:gd name="T85" fmla="*/ 526 h 8715"/>
                <a:gd name="T86" fmla="*/ 6987 w 7029"/>
                <a:gd name="T87" fmla="*/ 460 h 8715"/>
                <a:gd name="T88" fmla="*/ 6960 w 7029"/>
                <a:gd name="T89" fmla="*/ 397 h 8715"/>
                <a:gd name="T90" fmla="*/ 6929 w 7029"/>
                <a:gd name="T91" fmla="*/ 336 h 8715"/>
                <a:gd name="T92" fmla="*/ 6891 w 7029"/>
                <a:gd name="T93" fmla="*/ 281 h 8715"/>
                <a:gd name="T94" fmla="*/ 6849 w 7029"/>
                <a:gd name="T95" fmla="*/ 229 h 8715"/>
                <a:gd name="T96" fmla="*/ 6801 w 7029"/>
                <a:gd name="T97" fmla="*/ 182 h 8715"/>
                <a:gd name="T98" fmla="*/ 6749 w 7029"/>
                <a:gd name="T99" fmla="*/ 138 h 8715"/>
                <a:gd name="T100" fmla="*/ 6693 w 7029"/>
                <a:gd name="T101" fmla="*/ 100 h 8715"/>
                <a:gd name="T102" fmla="*/ 6633 w 7029"/>
                <a:gd name="T103" fmla="*/ 69 h 8715"/>
                <a:gd name="T104" fmla="*/ 6570 w 7029"/>
                <a:gd name="T105" fmla="*/ 42 h 8715"/>
                <a:gd name="T106" fmla="*/ 6504 w 7029"/>
                <a:gd name="T107" fmla="*/ 22 h 8715"/>
                <a:gd name="T108" fmla="*/ 6434 w 7029"/>
                <a:gd name="T109" fmla="*/ 9 h 8715"/>
                <a:gd name="T110" fmla="*/ 6363 w 7029"/>
                <a:gd name="T111" fmla="*/ 1 h 8715"/>
                <a:gd name="T112" fmla="*/ 6326 w 7029"/>
                <a:gd name="T113" fmla="*/ 0 h 8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029" h="8715">
                  <a:moveTo>
                    <a:pt x="6326" y="0"/>
                  </a:moveTo>
                  <a:lnTo>
                    <a:pt x="2095" y="0"/>
                  </a:lnTo>
                  <a:lnTo>
                    <a:pt x="0" y="2095"/>
                  </a:lnTo>
                  <a:lnTo>
                    <a:pt x="0" y="8012"/>
                  </a:lnTo>
                  <a:lnTo>
                    <a:pt x="1" y="8049"/>
                  </a:lnTo>
                  <a:lnTo>
                    <a:pt x="9" y="8120"/>
                  </a:lnTo>
                  <a:lnTo>
                    <a:pt x="22" y="8190"/>
                  </a:lnTo>
                  <a:lnTo>
                    <a:pt x="42" y="8256"/>
                  </a:lnTo>
                  <a:lnTo>
                    <a:pt x="69" y="8320"/>
                  </a:lnTo>
                  <a:lnTo>
                    <a:pt x="100" y="8379"/>
                  </a:lnTo>
                  <a:lnTo>
                    <a:pt x="138" y="8436"/>
                  </a:lnTo>
                  <a:lnTo>
                    <a:pt x="182" y="8487"/>
                  </a:lnTo>
                  <a:lnTo>
                    <a:pt x="229" y="8535"/>
                  </a:lnTo>
                  <a:lnTo>
                    <a:pt x="281" y="8577"/>
                  </a:lnTo>
                  <a:lnTo>
                    <a:pt x="337" y="8615"/>
                  </a:lnTo>
                  <a:lnTo>
                    <a:pt x="397" y="8646"/>
                  </a:lnTo>
                  <a:lnTo>
                    <a:pt x="460" y="8673"/>
                  </a:lnTo>
                  <a:lnTo>
                    <a:pt x="526" y="8694"/>
                  </a:lnTo>
                  <a:lnTo>
                    <a:pt x="595" y="8707"/>
                  </a:lnTo>
                  <a:lnTo>
                    <a:pt x="666" y="8714"/>
                  </a:lnTo>
                  <a:lnTo>
                    <a:pt x="703" y="8715"/>
                  </a:lnTo>
                  <a:lnTo>
                    <a:pt x="6326" y="8715"/>
                  </a:lnTo>
                  <a:lnTo>
                    <a:pt x="6363" y="8714"/>
                  </a:lnTo>
                  <a:lnTo>
                    <a:pt x="6434" y="8707"/>
                  </a:lnTo>
                  <a:lnTo>
                    <a:pt x="6504" y="8694"/>
                  </a:lnTo>
                  <a:lnTo>
                    <a:pt x="6570" y="8673"/>
                  </a:lnTo>
                  <a:lnTo>
                    <a:pt x="6633" y="8646"/>
                  </a:lnTo>
                  <a:lnTo>
                    <a:pt x="6693" y="8615"/>
                  </a:lnTo>
                  <a:lnTo>
                    <a:pt x="6749" y="8577"/>
                  </a:lnTo>
                  <a:lnTo>
                    <a:pt x="6801" y="8535"/>
                  </a:lnTo>
                  <a:lnTo>
                    <a:pt x="6849" y="8487"/>
                  </a:lnTo>
                  <a:lnTo>
                    <a:pt x="6891" y="8436"/>
                  </a:lnTo>
                  <a:lnTo>
                    <a:pt x="6929" y="8379"/>
                  </a:lnTo>
                  <a:lnTo>
                    <a:pt x="6960" y="8320"/>
                  </a:lnTo>
                  <a:lnTo>
                    <a:pt x="6987" y="8256"/>
                  </a:lnTo>
                  <a:lnTo>
                    <a:pt x="7008" y="8190"/>
                  </a:lnTo>
                  <a:lnTo>
                    <a:pt x="7021" y="8120"/>
                  </a:lnTo>
                  <a:lnTo>
                    <a:pt x="7028" y="8049"/>
                  </a:lnTo>
                  <a:lnTo>
                    <a:pt x="7029" y="8012"/>
                  </a:lnTo>
                  <a:lnTo>
                    <a:pt x="7029" y="703"/>
                  </a:lnTo>
                  <a:lnTo>
                    <a:pt x="7028" y="666"/>
                  </a:lnTo>
                  <a:lnTo>
                    <a:pt x="7021" y="595"/>
                  </a:lnTo>
                  <a:lnTo>
                    <a:pt x="7008" y="526"/>
                  </a:lnTo>
                  <a:lnTo>
                    <a:pt x="6987" y="460"/>
                  </a:lnTo>
                  <a:lnTo>
                    <a:pt x="6960" y="397"/>
                  </a:lnTo>
                  <a:lnTo>
                    <a:pt x="6929" y="336"/>
                  </a:lnTo>
                  <a:lnTo>
                    <a:pt x="6891" y="281"/>
                  </a:lnTo>
                  <a:lnTo>
                    <a:pt x="6849" y="229"/>
                  </a:lnTo>
                  <a:lnTo>
                    <a:pt x="6801" y="182"/>
                  </a:lnTo>
                  <a:lnTo>
                    <a:pt x="6749" y="138"/>
                  </a:lnTo>
                  <a:lnTo>
                    <a:pt x="6693" y="100"/>
                  </a:lnTo>
                  <a:lnTo>
                    <a:pt x="6633" y="69"/>
                  </a:lnTo>
                  <a:lnTo>
                    <a:pt x="6570" y="42"/>
                  </a:lnTo>
                  <a:lnTo>
                    <a:pt x="6504" y="22"/>
                  </a:lnTo>
                  <a:lnTo>
                    <a:pt x="6434" y="9"/>
                  </a:lnTo>
                  <a:lnTo>
                    <a:pt x="6363" y="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5" name="Freeform 60">
              <a:extLst>
                <a:ext uri="{FF2B5EF4-FFF2-40B4-BE49-F238E27FC236}">
                  <a16:creationId xmlns:a16="http://schemas.microsoft.com/office/drawing/2014/main" id="{9E3EE661-273A-F02E-1D52-82CF21577B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3" y="1070"/>
              <a:ext cx="1218" cy="1499"/>
            </a:xfrm>
            <a:custGeom>
              <a:avLst/>
              <a:gdLst>
                <a:gd name="T0" fmla="*/ 281 w 7309"/>
                <a:gd name="T1" fmla="*/ 8152 h 8995"/>
                <a:gd name="T2" fmla="*/ 288 w 7309"/>
                <a:gd name="T3" fmla="*/ 8237 h 8995"/>
                <a:gd name="T4" fmla="*/ 315 w 7309"/>
                <a:gd name="T5" fmla="*/ 8345 h 8995"/>
                <a:gd name="T6" fmla="*/ 363 w 7309"/>
                <a:gd name="T7" fmla="*/ 8443 h 8995"/>
                <a:gd name="T8" fmla="*/ 427 w 7309"/>
                <a:gd name="T9" fmla="*/ 8530 h 8995"/>
                <a:gd name="T10" fmla="*/ 507 w 7309"/>
                <a:gd name="T11" fmla="*/ 8603 h 8995"/>
                <a:gd name="T12" fmla="*/ 600 w 7309"/>
                <a:gd name="T13" fmla="*/ 8659 h 8995"/>
                <a:gd name="T14" fmla="*/ 703 w 7309"/>
                <a:gd name="T15" fmla="*/ 8697 h 8995"/>
                <a:gd name="T16" fmla="*/ 815 w 7309"/>
                <a:gd name="T17" fmla="*/ 8714 h 8995"/>
                <a:gd name="T18" fmla="*/ 6466 w 7309"/>
                <a:gd name="T19" fmla="*/ 8715 h 8995"/>
                <a:gd name="T20" fmla="*/ 6551 w 7309"/>
                <a:gd name="T21" fmla="*/ 8708 h 8995"/>
                <a:gd name="T22" fmla="*/ 6659 w 7309"/>
                <a:gd name="T23" fmla="*/ 8680 h 8995"/>
                <a:gd name="T24" fmla="*/ 6757 w 7309"/>
                <a:gd name="T25" fmla="*/ 8632 h 8995"/>
                <a:gd name="T26" fmla="*/ 6844 w 7309"/>
                <a:gd name="T27" fmla="*/ 8568 h 8995"/>
                <a:gd name="T28" fmla="*/ 6917 w 7309"/>
                <a:gd name="T29" fmla="*/ 8488 h 8995"/>
                <a:gd name="T30" fmla="*/ 6973 w 7309"/>
                <a:gd name="T31" fmla="*/ 8395 h 8995"/>
                <a:gd name="T32" fmla="*/ 7011 w 7309"/>
                <a:gd name="T33" fmla="*/ 8292 h 8995"/>
                <a:gd name="T34" fmla="*/ 7028 w 7309"/>
                <a:gd name="T35" fmla="*/ 8181 h 8995"/>
                <a:gd name="T36" fmla="*/ 7029 w 7309"/>
                <a:gd name="T37" fmla="*/ 843 h 8995"/>
                <a:gd name="T38" fmla="*/ 7022 w 7309"/>
                <a:gd name="T39" fmla="*/ 758 h 8995"/>
                <a:gd name="T40" fmla="*/ 6994 w 7309"/>
                <a:gd name="T41" fmla="*/ 650 h 8995"/>
                <a:gd name="T42" fmla="*/ 6946 w 7309"/>
                <a:gd name="T43" fmla="*/ 552 h 8995"/>
                <a:gd name="T44" fmla="*/ 6882 w 7309"/>
                <a:gd name="T45" fmla="*/ 466 h 8995"/>
                <a:gd name="T46" fmla="*/ 6802 w 7309"/>
                <a:gd name="T47" fmla="*/ 393 h 8995"/>
                <a:gd name="T48" fmla="*/ 6709 w 7309"/>
                <a:gd name="T49" fmla="*/ 336 h 8995"/>
                <a:gd name="T50" fmla="*/ 6606 w 7309"/>
                <a:gd name="T51" fmla="*/ 298 h 8995"/>
                <a:gd name="T52" fmla="*/ 6495 w 7309"/>
                <a:gd name="T53" fmla="*/ 281 h 8995"/>
                <a:gd name="T54" fmla="*/ 2291 w 7309"/>
                <a:gd name="T55" fmla="*/ 281 h 8995"/>
                <a:gd name="T56" fmla="*/ 6466 w 7309"/>
                <a:gd name="T57" fmla="*/ 8995 h 8995"/>
                <a:gd name="T58" fmla="*/ 800 w 7309"/>
                <a:gd name="T59" fmla="*/ 8995 h 8995"/>
                <a:gd name="T60" fmla="*/ 634 w 7309"/>
                <a:gd name="T61" fmla="*/ 8969 h 8995"/>
                <a:gd name="T62" fmla="*/ 479 w 7309"/>
                <a:gd name="T63" fmla="*/ 8912 h 8995"/>
                <a:gd name="T64" fmla="*/ 339 w 7309"/>
                <a:gd name="T65" fmla="*/ 8827 h 8995"/>
                <a:gd name="T66" fmla="*/ 219 w 7309"/>
                <a:gd name="T67" fmla="*/ 8719 h 8995"/>
                <a:gd name="T68" fmla="*/ 122 w 7309"/>
                <a:gd name="T69" fmla="*/ 8589 h 8995"/>
                <a:gd name="T70" fmla="*/ 51 w 7309"/>
                <a:gd name="T71" fmla="*/ 8442 h 8995"/>
                <a:gd name="T72" fmla="*/ 9 w 7309"/>
                <a:gd name="T73" fmla="*/ 8280 h 8995"/>
                <a:gd name="T74" fmla="*/ 0 w 7309"/>
                <a:gd name="T75" fmla="*/ 8152 h 8995"/>
                <a:gd name="T76" fmla="*/ 2164 w 7309"/>
                <a:gd name="T77" fmla="*/ 0 h 8995"/>
                <a:gd name="T78" fmla="*/ 6509 w 7309"/>
                <a:gd name="T79" fmla="*/ 1 h 8995"/>
                <a:gd name="T80" fmla="*/ 6677 w 7309"/>
                <a:gd name="T81" fmla="*/ 26 h 8995"/>
                <a:gd name="T82" fmla="*/ 6831 w 7309"/>
                <a:gd name="T83" fmla="*/ 83 h 8995"/>
                <a:gd name="T84" fmla="*/ 6970 w 7309"/>
                <a:gd name="T85" fmla="*/ 168 h 8995"/>
                <a:gd name="T86" fmla="*/ 7090 w 7309"/>
                <a:gd name="T87" fmla="*/ 277 h 8995"/>
                <a:gd name="T88" fmla="*/ 7187 w 7309"/>
                <a:gd name="T89" fmla="*/ 407 h 8995"/>
                <a:gd name="T90" fmla="*/ 7258 w 7309"/>
                <a:gd name="T91" fmla="*/ 554 h 8995"/>
                <a:gd name="T92" fmla="*/ 7300 w 7309"/>
                <a:gd name="T93" fmla="*/ 715 h 8995"/>
                <a:gd name="T94" fmla="*/ 7309 w 7309"/>
                <a:gd name="T95" fmla="*/ 843 h 8995"/>
                <a:gd name="T96" fmla="*/ 7309 w 7309"/>
                <a:gd name="T97" fmla="*/ 8195 h 8995"/>
                <a:gd name="T98" fmla="*/ 7283 w 7309"/>
                <a:gd name="T99" fmla="*/ 8363 h 8995"/>
                <a:gd name="T100" fmla="*/ 7226 w 7309"/>
                <a:gd name="T101" fmla="*/ 8518 h 8995"/>
                <a:gd name="T102" fmla="*/ 7141 w 7309"/>
                <a:gd name="T103" fmla="*/ 8656 h 8995"/>
                <a:gd name="T104" fmla="*/ 7033 w 7309"/>
                <a:gd name="T105" fmla="*/ 8776 h 8995"/>
                <a:gd name="T106" fmla="*/ 6903 w 7309"/>
                <a:gd name="T107" fmla="*/ 8873 h 8995"/>
                <a:gd name="T108" fmla="*/ 6756 w 7309"/>
                <a:gd name="T109" fmla="*/ 8944 h 8995"/>
                <a:gd name="T110" fmla="*/ 6594 w 7309"/>
                <a:gd name="T111" fmla="*/ 8986 h 8995"/>
                <a:gd name="T112" fmla="*/ 6466 w 7309"/>
                <a:gd name="T113" fmla="*/ 8995 h 89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309" h="8995">
                  <a:moveTo>
                    <a:pt x="281" y="2291"/>
                  </a:moveTo>
                  <a:lnTo>
                    <a:pt x="281" y="8152"/>
                  </a:lnTo>
                  <a:lnTo>
                    <a:pt x="281" y="8181"/>
                  </a:lnTo>
                  <a:lnTo>
                    <a:pt x="288" y="8237"/>
                  </a:lnTo>
                  <a:lnTo>
                    <a:pt x="298" y="8292"/>
                  </a:lnTo>
                  <a:lnTo>
                    <a:pt x="315" y="8345"/>
                  </a:lnTo>
                  <a:lnTo>
                    <a:pt x="336" y="8395"/>
                  </a:lnTo>
                  <a:lnTo>
                    <a:pt x="363" y="8443"/>
                  </a:lnTo>
                  <a:lnTo>
                    <a:pt x="393" y="8488"/>
                  </a:lnTo>
                  <a:lnTo>
                    <a:pt x="427" y="8530"/>
                  </a:lnTo>
                  <a:lnTo>
                    <a:pt x="466" y="8568"/>
                  </a:lnTo>
                  <a:lnTo>
                    <a:pt x="507" y="8603"/>
                  </a:lnTo>
                  <a:lnTo>
                    <a:pt x="552" y="8632"/>
                  </a:lnTo>
                  <a:lnTo>
                    <a:pt x="600" y="8659"/>
                  </a:lnTo>
                  <a:lnTo>
                    <a:pt x="650" y="8680"/>
                  </a:lnTo>
                  <a:lnTo>
                    <a:pt x="703" y="8697"/>
                  </a:lnTo>
                  <a:lnTo>
                    <a:pt x="758" y="8708"/>
                  </a:lnTo>
                  <a:lnTo>
                    <a:pt x="815" y="8714"/>
                  </a:lnTo>
                  <a:lnTo>
                    <a:pt x="843" y="8715"/>
                  </a:lnTo>
                  <a:lnTo>
                    <a:pt x="6466" y="8715"/>
                  </a:lnTo>
                  <a:lnTo>
                    <a:pt x="6495" y="8714"/>
                  </a:lnTo>
                  <a:lnTo>
                    <a:pt x="6551" y="8708"/>
                  </a:lnTo>
                  <a:lnTo>
                    <a:pt x="6606" y="8697"/>
                  </a:lnTo>
                  <a:lnTo>
                    <a:pt x="6659" y="8680"/>
                  </a:lnTo>
                  <a:lnTo>
                    <a:pt x="6709" y="8659"/>
                  </a:lnTo>
                  <a:lnTo>
                    <a:pt x="6757" y="8632"/>
                  </a:lnTo>
                  <a:lnTo>
                    <a:pt x="6802" y="8603"/>
                  </a:lnTo>
                  <a:lnTo>
                    <a:pt x="6844" y="8568"/>
                  </a:lnTo>
                  <a:lnTo>
                    <a:pt x="6882" y="8530"/>
                  </a:lnTo>
                  <a:lnTo>
                    <a:pt x="6917" y="8488"/>
                  </a:lnTo>
                  <a:lnTo>
                    <a:pt x="6946" y="8443"/>
                  </a:lnTo>
                  <a:lnTo>
                    <a:pt x="6973" y="8395"/>
                  </a:lnTo>
                  <a:lnTo>
                    <a:pt x="6994" y="8345"/>
                  </a:lnTo>
                  <a:lnTo>
                    <a:pt x="7011" y="8292"/>
                  </a:lnTo>
                  <a:lnTo>
                    <a:pt x="7022" y="8237"/>
                  </a:lnTo>
                  <a:lnTo>
                    <a:pt x="7028" y="8181"/>
                  </a:lnTo>
                  <a:lnTo>
                    <a:pt x="7029" y="8152"/>
                  </a:lnTo>
                  <a:lnTo>
                    <a:pt x="7029" y="843"/>
                  </a:lnTo>
                  <a:lnTo>
                    <a:pt x="7028" y="815"/>
                  </a:lnTo>
                  <a:lnTo>
                    <a:pt x="7022" y="758"/>
                  </a:lnTo>
                  <a:lnTo>
                    <a:pt x="7011" y="703"/>
                  </a:lnTo>
                  <a:lnTo>
                    <a:pt x="6994" y="650"/>
                  </a:lnTo>
                  <a:lnTo>
                    <a:pt x="6973" y="600"/>
                  </a:lnTo>
                  <a:lnTo>
                    <a:pt x="6946" y="552"/>
                  </a:lnTo>
                  <a:lnTo>
                    <a:pt x="6917" y="507"/>
                  </a:lnTo>
                  <a:lnTo>
                    <a:pt x="6882" y="466"/>
                  </a:lnTo>
                  <a:lnTo>
                    <a:pt x="6844" y="427"/>
                  </a:lnTo>
                  <a:lnTo>
                    <a:pt x="6802" y="393"/>
                  </a:lnTo>
                  <a:lnTo>
                    <a:pt x="6757" y="363"/>
                  </a:lnTo>
                  <a:lnTo>
                    <a:pt x="6709" y="336"/>
                  </a:lnTo>
                  <a:lnTo>
                    <a:pt x="6659" y="315"/>
                  </a:lnTo>
                  <a:lnTo>
                    <a:pt x="6606" y="298"/>
                  </a:lnTo>
                  <a:lnTo>
                    <a:pt x="6551" y="288"/>
                  </a:lnTo>
                  <a:lnTo>
                    <a:pt x="6495" y="281"/>
                  </a:lnTo>
                  <a:lnTo>
                    <a:pt x="6466" y="281"/>
                  </a:lnTo>
                  <a:lnTo>
                    <a:pt x="2291" y="281"/>
                  </a:lnTo>
                  <a:lnTo>
                    <a:pt x="281" y="2291"/>
                  </a:lnTo>
                  <a:close/>
                  <a:moveTo>
                    <a:pt x="6466" y="8995"/>
                  </a:moveTo>
                  <a:lnTo>
                    <a:pt x="843" y="8995"/>
                  </a:lnTo>
                  <a:lnTo>
                    <a:pt x="800" y="8995"/>
                  </a:lnTo>
                  <a:lnTo>
                    <a:pt x="715" y="8986"/>
                  </a:lnTo>
                  <a:lnTo>
                    <a:pt x="634" y="8969"/>
                  </a:lnTo>
                  <a:lnTo>
                    <a:pt x="555" y="8944"/>
                  </a:lnTo>
                  <a:lnTo>
                    <a:pt x="479" y="8912"/>
                  </a:lnTo>
                  <a:lnTo>
                    <a:pt x="407" y="8873"/>
                  </a:lnTo>
                  <a:lnTo>
                    <a:pt x="339" y="8827"/>
                  </a:lnTo>
                  <a:lnTo>
                    <a:pt x="277" y="8776"/>
                  </a:lnTo>
                  <a:lnTo>
                    <a:pt x="219" y="8719"/>
                  </a:lnTo>
                  <a:lnTo>
                    <a:pt x="168" y="8656"/>
                  </a:lnTo>
                  <a:lnTo>
                    <a:pt x="122" y="8589"/>
                  </a:lnTo>
                  <a:lnTo>
                    <a:pt x="83" y="8518"/>
                  </a:lnTo>
                  <a:lnTo>
                    <a:pt x="51" y="8442"/>
                  </a:lnTo>
                  <a:lnTo>
                    <a:pt x="26" y="8363"/>
                  </a:lnTo>
                  <a:lnTo>
                    <a:pt x="9" y="8280"/>
                  </a:lnTo>
                  <a:lnTo>
                    <a:pt x="1" y="8195"/>
                  </a:lnTo>
                  <a:lnTo>
                    <a:pt x="0" y="8152"/>
                  </a:lnTo>
                  <a:lnTo>
                    <a:pt x="0" y="2164"/>
                  </a:lnTo>
                  <a:lnTo>
                    <a:pt x="2164" y="0"/>
                  </a:lnTo>
                  <a:lnTo>
                    <a:pt x="6466" y="0"/>
                  </a:lnTo>
                  <a:lnTo>
                    <a:pt x="6509" y="1"/>
                  </a:lnTo>
                  <a:lnTo>
                    <a:pt x="6594" y="9"/>
                  </a:lnTo>
                  <a:lnTo>
                    <a:pt x="6677" y="26"/>
                  </a:lnTo>
                  <a:lnTo>
                    <a:pt x="6756" y="51"/>
                  </a:lnTo>
                  <a:lnTo>
                    <a:pt x="6831" y="83"/>
                  </a:lnTo>
                  <a:lnTo>
                    <a:pt x="6903" y="122"/>
                  </a:lnTo>
                  <a:lnTo>
                    <a:pt x="6970" y="168"/>
                  </a:lnTo>
                  <a:lnTo>
                    <a:pt x="7033" y="219"/>
                  </a:lnTo>
                  <a:lnTo>
                    <a:pt x="7090" y="277"/>
                  </a:lnTo>
                  <a:lnTo>
                    <a:pt x="7141" y="339"/>
                  </a:lnTo>
                  <a:lnTo>
                    <a:pt x="7187" y="407"/>
                  </a:lnTo>
                  <a:lnTo>
                    <a:pt x="7226" y="479"/>
                  </a:lnTo>
                  <a:lnTo>
                    <a:pt x="7258" y="554"/>
                  </a:lnTo>
                  <a:lnTo>
                    <a:pt x="7283" y="634"/>
                  </a:lnTo>
                  <a:lnTo>
                    <a:pt x="7300" y="715"/>
                  </a:lnTo>
                  <a:lnTo>
                    <a:pt x="7309" y="800"/>
                  </a:lnTo>
                  <a:lnTo>
                    <a:pt x="7309" y="843"/>
                  </a:lnTo>
                  <a:lnTo>
                    <a:pt x="7309" y="8152"/>
                  </a:lnTo>
                  <a:lnTo>
                    <a:pt x="7309" y="8195"/>
                  </a:lnTo>
                  <a:lnTo>
                    <a:pt x="7300" y="8280"/>
                  </a:lnTo>
                  <a:lnTo>
                    <a:pt x="7283" y="8363"/>
                  </a:lnTo>
                  <a:lnTo>
                    <a:pt x="7258" y="8442"/>
                  </a:lnTo>
                  <a:lnTo>
                    <a:pt x="7226" y="8518"/>
                  </a:lnTo>
                  <a:lnTo>
                    <a:pt x="7187" y="8589"/>
                  </a:lnTo>
                  <a:lnTo>
                    <a:pt x="7141" y="8656"/>
                  </a:lnTo>
                  <a:lnTo>
                    <a:pt x="7090" y="8719"/>
                  </a:lnTo>
                  <a:lnTo>
                    <a:pt x="7033" y="8776"/>
                  </a:lnTo>
                  <a:lnTo>
                    <a:pt x="6970" y="8827"/>
                  </a:lnTo>
                  <a:lnTo>
                    <a:pt x="6903" y="8873"/>
                  </a:lnTo>
                  <a:lnTo>
                    <a:pt x="6831" y="8912"/>
                  </a:lnTo>
                  <a:lnTo>
                    <a:pt x="6756" y="8944"/>
                  </a:lnTo>
                  <a:lnTo>
                    <a:pt x="6677" y="8969"/>
                  </a:lnTo>
                  <a:lnTo>
                    <a:pt x="6594" y="8986"/>
                  </a:lnTo>
                  <a:lnTo>
                    <a:pt x="6509" y="8995"/>
                  </a:lnTo>
                  <a:lnTo>
                    <a:pt x="6466" y="8995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6" name="Freeform 61">
              <a:extLst>
                <a:ext uri="{FF2B5EF4-FFF2-40B4-BE49-F238E27FC236}">
                  <a16:creationId xmlns:a16="http://schemas.microsoft.com/office/drawing/2014/main" id="{354C1B33-FCBF-7534-1B8C-52FCC8E10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0" y="1187"/>
              <a:ext cx="984" cy="1265"/>
            </a:xfrm>
            <a:custGeom>
              <a:avLst/>
              <a:gdLst>
                <a:gd name="T0" fmla="*/ 0 w 5904"/>
                <a:gd name="T1" fmla="*/ 7590 h 7590"/>
                <a:gd name="T2" fmla="*/ 0 w 5904"/>
                <a:gd name="T3" fmla="*/ 1756 h 7590"/>
                <a:gd name="T4" fmla="*/ 1757 w 5904"/>
                <a:gd name="T5" fmla="*/ 0 h 7590"/>
                <a:gd name="T6" fmla="*/ 5904 w 5904"/>
                <a:gd name="T7" fmla="*/ 0 h 7590"/>
                <a:gd name="T8" fmla="*/ 5904 w 5904"/>
                <a:gd name="T9" fmla="*/ 7590 h 7590"/>
                <a:gd name="T10" fmla="*/ 0 w 5904"/>
                <a:gd name="T11" fmla="*/ 7590 h 7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04" h="7590">
                  <a:moveTo>
                    <a:pt x="0" y="7590"/>
                  </a:moveTo>
                  <a:lnTo>
                    <a:pt x="0" y="1756"/>
                  </a:lnTo>
                  <a:lnTo>
                    <a:pt x="1757" y="0"/>
                  </a:lnTo>
                  <a:lnTo>
                    <a:pt x="5904" y="0"/>
                  </a:lnTo>
                  <a:lnTo>
                    <a:pt x="5904" y="7590"/>
                  </a:lnTo>
                  <a:lnTo>
                    <a:pt x="0" y="7590"/>
                  </a:lnTo>
                  <a:close/>
                </a:path>
              </a:pathLst>
            </a:custGeom>
            <a:solidFill>
              <a:srgbClr val="C8CD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7" name="Rectangle 62">
              <a:extLst>
                <a:ext uri="{FF2B5EF4-FFF2-40B4-BE49-F238E27FC236}">
                  <a16:creationId xmlns:a16="http://schemas.microsoft.com/office/drawing/2014/main" id="{4961E7B9-5FB1-FBB5-9F6A-F33D2DD8AD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3" y="2016"/>
              <a:ext cx="284" cy="2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8" name="Freeform 63">
              <a:extLst>
                <a:ext uri="{FF2B5EF4-FFF2-40B4-BE49-F238E27FC236}">
                  <a16:creationId xmlns:a16="http://schemas.microsoft.com/office/drawing/2014/main" id="{9110EDB5-B453-1015-C877-5E1842C419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0" y="1993"/>
              <a:ext cx="330" cy="330"/>
            </a:xfrm>
            <a:custGeom>
              <a:avLst/>
              <a:gdLst>
                <a:gd name="T0" fmla="*/ 282 w 1982"/>
                <a:gd name="T1" fmla="*/ 1702 h 1982"/>
                <a:gd name="T2" fmla="*/ 1701 w 1982"/>
                <a:gd name="T3" fmla="*/ 1702 h 1982"/>
                <a:gd name="T4" fmla="*/ 1701 w 1982"/>
                <a:gd name="T5" fmla="*/ 282 h 1982"/>
                <a:gd name="T6" fmla="*/ 282 w 1982"/>
                <a:gd name="T7" fmla="*/ 282 h 1982"/>
                <a:gd name="T8" fmla="*/ 282 w 1982"/>
                <a:gd name="T9" fmla="*/ 1702 h 1982"/>
                <a:gd name="T10" fmla="*/ 1982 w 1982"/>
                <a:gd name="T11" fmla="*/ 1982 h 1982"/>
                <a:gd name="T12" fmla="*/ 0 w 1982"/>
                <a:gd name="T13" fmla="*/ 1982 h 1982"/>
                <a:gd name="T14" fmla="*/ 0 w 1982"/>
                <a:gd name="T15" fmla="*/ 0 h 1982"/>
                <a:gd name="T16" fmla="*/ 1982 w 1982"/>
                <a:gd name="T17" fmla="*/ 0 h 1982"/>
                <a:gd name="T18" fmla="*/ 1982 w 1982"/>
                <a:gd name="T19" fmla="*/ 1982 h 1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2" h="1982">
                  <a:moveTo>
                    <a:pt x="282" y="1702"/>
                  </a:moveTo>
                  <a:lnTo>
                    <a:pt x="1701" y="1702"/>
                  </a:lnTo>
                  <a:lnTo>
                    <a:pt x="1701" y="282"/>
                  </a:lnTo>
                  <a:lnTo>
                    <a:pt x="282" y="282"/>
                  </a:lnTo>
                  <a:lnTo>
                    <a:pt x="282" y="1702"/>
                  </a:lnTo>
                  <a:close/>
                  <a:moveTo>
                    <a:pt x="1982" y="1982"/>
                  </a:moveTo>
                  <a:lnTo>
                    <a:pt x="0" y="1982"/>
                  </a:lnTo>
                  <a:lnTo>
                    <a:pt x="0" y="0"/>
                  </a:lnTo>
                  <a:lnTo>
                    <a:pt x="1982" y="0"/>
                  </a:lnTo>
                  <a:lnTo>
                    <a:pt x="1982" y="1982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9" name="Freeform 64">
              <a:extLst>
                <a:ext uri="{FF2B5EF4-FFF2-40B4-BE49-F238E27FC236}">
                  <a16:creationId xmlns:a16="http://schemas.microsoft.com/office/drawing/2014/main" id="{BC4A2056-310A-D4F4-8041-A8AADAF59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4" y="2068"/>
              <a:ext cx="169" cy="178"/>
            </a:xfrm>
            <a:custGeom>
              <a:avLst/>
              <a:gdLst>
                <a:gd name="T0" fmla="*/ 366 w 1013"/>
                <a:gd name="T1" fmla="*/ 730 h 1067"/>
                <a:gd name="T2" fmla="*/ 225 w 1013"/>
                <a:gd name="T3" fmla="*/ 506 h 1067"/>
                <a:gd name="T4" fmla="*/ 0 w 1013"/>
                <a:gd name="T5" fmla="*/ 674 h 1067"/>
                <a:gd name="T6" fmla="*/ 267 w 1013"/>
                <a:gd name="T7" fmla="*/ 969 h 1067"/>
                <a:gd name="T8" fmla="*/ 366 w 1013"/>
                <a:gd name="T9" fmla="*/ 1067 h 1067"/>
                <a:gd name="T10" fmla="*/ 436 w 1013"/>
                <a:gd name="T11" fmla="*/ 969 h 1067"/>
                <a:gd name="T12" fmla="*/ 1013 w 1013"/>
                <a:gd name="T13" fmla="*/ 0 h 1067"/>
                <a:gd name="T14" fmla="*/ 366 w 1013"/>
                <a:gd name="T15" fmla="*/ 73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3" h="1067">
                  <a:moveTo>
                    <a:pt x="366" y="730"/>
                  </a:moveTo>
                  <a:lnTo>
                    <a:pt x="225" y="506"/>
                  </a:lnTo>
                  <a:lnTo>
                    <a:pt x="0" y="674"/>
                  </a:lnTo>
                  <a:lnTo>
                    <a:pt x="267" y="969"/>
                  </a:lnTo>
                  <a:lnTo>
                    <a:pt x="366" y="1067"/>
                  </a:lnTo>
                  <a:lnTo>
                    <a:pt x="436" y="969"/>
                  </a:lnTo>
                  <a:lnTo>
                    <a:pt x="1013" y="0"/>
                  </a:lnTo>
                  <a:lnTo>
                    <a:pt x="366" y="730"/>
                  </a:lnTo>
                  <a:close/>
                </a:path>
              </a:pathLst>
            </a:custGeom>
            <a:solidFill>
              <a:srgbClr val="4983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0" name="Rectangle 65">
              <a:extLst>
                <a:ext uri="{FF2B5EF4-FFF2-40B4-BE49-F238E27FC236}">
                  <a16:creationId xmlns:a16="http://schemas.microsoft.com/office/drawing/2014/main" id="{86CB5E9D-CA2E-C93C-9DE7-1D71EC121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3" y="1574"/>
              <a:ext cx="284" cy="2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1" name="Freeform 66">
              <a:extLst>
                <a:ext uri="{FF2B5EF4-FFF2-40B4-BE49-F238E27FC236}">
                  <a16:creationId xmlns:a16="http://schemas.microsoft.com/office/drawing/2014/main" id="{0AA3B798-5CB3-DAF5-55F9-8F6AB9A309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0" y="1550"/>
              <a:ext cx="330" cy="330"/>
            </a:xfrm>
            <a:custGeom>
              <a:avLst/>
              <a:gdLst>
                <a:gd name="T0" fmla="*/ 282 w 1982"/>
                <a:gd name="T1" fmla="*/ 1701 h 1982"/>
                <a:gd name="T2" fmla="*/ 1701 w 1982"/>
                <a:gd name="T3" fmla="*/ 1701 h 1982"/>
                <a:gd name="T4" fmla="*/ 1701 w 1982"/>
                <a:gd name="T5" fmla="*/ 281 h 1982"/>
                <a:gd name="T6" fmla="*/ 282 w 1982"/>
                <a:gd name="T7" fmla="*/ 281 h 1982"/>
                <a:gd name="T8" fmla="*/ 282 w 1982"/>
                <a:gd name="T9" fmla="*/ 1701 h 1982"/>
                <a:gd name="T10" fmla="*/ 1982 w 1982"/>
                <a:gd name="T11" fmla="*/ 1982 h 1982"/>
                <a:gd name="T12" fmla="*/ 0 w 1982"/>
                <a:gd name="T13" fmla="*/ 1982 h 1982"/>
                <a:gd name="T14" fmla="*/ 0 w 1982"/>
                <a:gd name="T15" fmla="*/ 0 h 1982"/>
                <a:gd name="T16" fmla="*/ 1982 w 1982"/>
                <a:gd name="T17" fmla="*/ 0 h 1982"/>
                <a:gd name="T18" fmla="*/ 1982 w 1982"/>
                <a:gd name="T19" fmla="*/ 1982 h 1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2" h="1982">
                  <a:moveTo>
                    <a:pt x="282" y="1701"/>
                  </a:moveTo>
                  <a:lnTo>
                    <a:pt x="1701" y="1701"/>
                  </a:lnTo>
                  <a:lnTo>
                    <a:pt x="1701" y="281"/>
                  </a:lnTo>
                  <a:lnTo>
                    <a:pt x="282" y="281"/>
                  </a:lnTo>
                  <a:lnTo>
                    <a:pt x="282" y="1701"/>
                  </a:lnTo>
                  <a:close/>
                  <a:moveTo>
                    <a:pt x="1982" y="1982"/>
                  </a:moveTo>
                  <a:lnTo>
                    <a:pt x="0" y="1982"/>
                  </a:lnTo>
                  <a:lnTo>
                    <a:pt x="0" y="0"/>
                  </a:lnTo>
                  <a:lnTo>
                    <a:pt x="1982" y="0"/>
                  </a:lnTo>
                  <a:lnTo>
                    <a:pt x="1982" y="1982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2" name="Freeform 67">
              <a:extLst>
                <a:ext uri="{FF2B5EF4-FFF2-40B4-BE49-F238E27FC236}">
                  <a16:creationId xmlns:a16="http://schemas.microsoft.com/office/drawing/2014/main" id="{8674F996-3637-4720-26FF-C609A69BC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4" y="1627"/>
              <a:ext cx="169" cy="179"/>
            </a:xfrm>
            <a:custGeom>
              <a:avLst/>
              <a:gdLst>
                <a:gd name="T0" fmla="*/ 366 w 1013"/>
                <a:gd name="T1" fmla="*/ 717 h 1069"/>
                <a:gd name="T2" fmla="*/ 225 w 1013"/>
                <a:gd name="T3" fmla="*/ 492 h 1069"/>
                <a:gd name="T4" fmla="*/ 0 w 1013"/>
                <a:gd name="T5" fmla="*/ 661 h 1069"/>
                <a:gd name="T6" fmla="*/ 267 w 1013"/>
                <a:gd name="T7" fmla="*/ 956 h 1069"/>
                <a:gd name="T8" fmla="*/ 366 w 1013"/>
                <a:gd name="T9" fmla="*/ 1069 h 1069"/>
                <a:gd name="T10" fmla="*/ 436 w 1013"/>
                <a:gd name="T11" fmla="*/ 956 h 1069"/>
                <a:gd name="T12" fmla="*/ 1013 w 1013"/>
                <a:gd name="T13" fmla="*/ 0 h 1069"/>
                <a:gd name="T14" fmla="*/ 366 w 1013"/>
                <a:gd name="T15" fmla="*/ 717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3" h="1069">
                  <a:moveTo>
                    <a:pt x="366" y="717"/>
                  </a:moveTo>
                  <a:lnTo>
                    <a:pt x="225" y="492"/>
                  </a:lnTo>
                  <a:lnTo>
                    <a:pt x="0" y="661"/>
                  </a:lnTo>
                  <a:lnTo>
                    <a:pt x="267" y="956"/>
                  </a:lnTo>
                  <a:lnTo>
                    <a:pt x="366" y="1069"/>
                  </a:lnTo>
                  <a:lnTo>
                    <a:pt x="436" y="956"/>
                  </a:lnTo>
                  <a:lnTo>
                    <a:pt x="1013" y="0"/>
                  </a:lnTo>
                  <a:lnTo>
                    <a:pt x="366" y="717"/>
                  </a:lnTo>
                  <a:close/>
                </a:path>
              </a:pathLst>
            </a:custGeom>
            <a:solidFill>
              <a:srgbClr val="4983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3" name="Rectangle 68">
              <a:extLst>
                <a:ext uri="{FF2B5EF4-FFF2-40B4-BE49-F238E27FC236}">
                  <a16:creationId xmlns:a16="http://schemas.microsoft.com/office/drawing/2014/main" id="{C880D6D2-C5A0-9C0B-0DE5-251F38014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2" y="1620"/>
              <a:ext cx="314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4" name="Rectangle 69">
              <a:extLst>
                <a:ext uri="{FF2B5EF4-FFF2-40B4-BE49-F238E27FC236}">
                  <a16:creationId xmlns:a16="http://schemas.microsoft.com/office/drawing/2014/main" id="{8B6B1D92-29A0-03D6-2277-694B14A15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2" y="1742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5" name="Rectangle 70">
              <a:extLst>
                <a:ext uri="{FF2B5EF4-FFF2-40B4-BE49-F238E27FC236}">
                  <a16:creationId xmlns:a16="http://schemas.microsoft.com/office/drawing/2014/main" id="{389D0E12-9B88-0EBE-A09C-99E471343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8" y="1742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6" name="Rectangle 71">
              <a:extLst>
                <a:ext uri="{FF2B5EF4-FFF2-40B4-BE49-F238E27FC236}">
                  <a16:creationId xmlns:a16="http://schemas.microsoft.com/office/drawing/2014/main" id="{2B613599-8E0D-10A7-C614-73A3D2E133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1" y="1742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7" name="Rectangle 72">
              <a:extLst>
                <a:ext uri="{FF2B5EF4-FFF2-40B4-BE49-F238E27FC236}">
                  <a16:creationId xmlns:a16="http://schemas.microsoft.com/office/drawing/2014/main" id="{AD36BB5E-5FF4-7BC6-B410-4C4F74C7B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2" y="2061"/>
              <a:ext cx="314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8" name="Rectangle 73">
              <a:extLst>
                <a:ext uri="{FF2B5EF4-FFF2-40B4-BE49-F238E27FC236}">
                  <a16:creationId xmlns:a16="http://schemas.microsoft.com/office/drawing/2014/main" id="{423A8A92-5F44-EC72-339C-4F89E005E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2" y="2185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9" name="Rectangle 74">
              <a:extLst>
                <a:ext uri="{FF2B5EF4-FFF2-40B4-BE49-F238E27FC236}">
                  <a16:creationId xmlns:a16="http://schemas.microsoft.com/office/drawing/2014/main" id="{06CFFBCA-93D8-6492-D523-3E0551AA6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8" y="2185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0" name="Rectangle 75">
              <a:extLst>
                <a:ext uri="{FF2B5EF4-FFF2-40B4-BE49-F238E27FC236}">
                  <a16:creationId xmlns:a16="http://schemas.microsoft.com/office/drawing/2014/main" id="{B73A473C-4F82-A587-9B89-E0080EC4D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1" y="2185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1" name="Freeform 76">
              <a:extLst>
                <a:ext uri="{FF2B5EF4-FFF2-40B4-BE49-F238E27FC236}">
                  <a16:creationId xmlns:a16="http://schemas.microsoft.com/office/drawing/2014/main" id="{B64A645F-7B2D-180F-1C67-B6F319AAD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0" y="1187"/>
              <a:ext cx="293" cy="293"/>
            </a:xfrm>
            <a:custGeom>
              <a:avLst/>
              <a:gdLst>
                <a:gd name="T0" fmla="*/ 1757 w 1757"/>
                <a:gd name="T1" fmla="*/ 1756 h 1756"/>
                <a:gd name="T2" fmla="*/ 1757 w 1757"/>
                <a:gd name="T3" fmla="*/ 0 h 1756"/>
                <a:gd name="T4" fmla="*/ 0 w 1757"/>
                <a:gd name="T5" fmla="*/ 1756 h 1756"/>
                <a:gd name="T6" fmla="*/ 1757 w 1757"/>
                <a:gd name="T7" fmla="*/ 1756 h 1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57" h="1756">
                  <a:moveTo>
                    <a:pt x="1757" y="1756"/>
                  </a:moveTo>
                  <a:lnTo>
                    <a:pt x="1757" y="0"/>
                  </a:lnTo>
                  <a:lnTo>
                    <a:pt x="0" y="1756"/>
                  </a:lnTo>
                  <a:lnTo>
                    <a:pt x="1757" y="1756"/>
                  </a:lnTo>
                  <a:close/>
                </a:path>
              </a:pathLst>
            </a:custGeom>
            <a:solidFill>
              <a:srgbClr val="E969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2" name="Rectangle 77">
              <a:extLst>
                <a:ext uri="{FF2B5EF4-FFF2-40B4-BE49-F238E27FC236}">
                  <a16:creationId xmlns:a16="http://schemas.microsoft.com/office/drawing/2014/main" id="{A240A934-FA1C-1FE8-B86F-5A9F697DC3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6" y="1311"/>
              <a:ext cx="434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84" name="TextBox 383">
            <a:extLst>
              <a:ext uri="{FF2B5EF4-FFF2-40B4-BE49-F238E27FC236}">
                <a16:creationId xmlns:a16="http://schemas.microsoft.com/office/drawing/2014/main" id="{ABB6D3AA-6AE6-4E9A-8D8C-2747C73A1FB4}"/>
              </a:ext>
            </a:extLst>
          </p:cNvPr>
          <p:cNvSpPr txBox="1"/>
          <p:nvPr/>
        </p:nvSpPr>
        <p:spPr>
          <a:xfrm>
            <a:off x="2432105" y="991165"/>
            <a:ext cx="6159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ERD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D89F88-A91F-48A4-8270-489F8E6634C2}"/>
              </a:ext>
            </a:extLst>
          </p:cNvPr>
          <p:cNvSpPr txBox="1"/>
          <p:nvPr/>
        </p:nvSpPr>
        <p:spPr>
          <a:xfrm>
            <a:off x="3717974" y="932907"/>
            <a:ext cx="5189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회원 관련 테이블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BF6469-3542-435E-8C9D-41A6B8CACC1C}"/>
              </a:ext>
            </a:extLst>
          </p:cNvPr>
          <p:cNvSpPr txBox="1"/>
          <p:nvPr/>
        </p:nvSpPr>
        <p:spPr>
          <a:xfrm>
            <a:off x="2245344" y="5587253"/>
            <a:ext cx="8069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-&gt; </a:t>
            </a:r>
            <a:r>
              <a:rPr lang="ko-KR" altLang="en-US" dirty="0"/>
              <a:t>프로필 이미지 등록 가능</a:t>
            </a:r>
            <a:r>
              <a:rPr lang="en-US" altLang="ko-KR" dirty="0"/>
              <a:t>, </a:t>
            </a:r>
            <a:r>
              <a:rPr lang="ko-KR" altLang="en-US" dirty="0"/>
              <a:t>관심 자격증 등록 가능</a:t>
            </a:r>
            <a:r>
              <a:rPr lang="en-US" altLang="ko-KR" dirty="0"/>
              <a:t>, </a:t>
            </a:r>
            <a:r>
              <a:rPr lang="ko-KR" altLang="en-US" dirty="0"/>
              <a:t>회원 별 일정 등록 가능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66D4175-BA95-4DF1-ACB3-538C0FF21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691" y="1870818"/>
            <a:ext cx="8995579" cy="348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894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7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529C4AE7-A46C-3970-DF71-49522FB9D97D}"/>
              </a:ext>
            </a:extLst>
          </p:cNvPr>
          <p:cNvGrpSpPr/>
          <p:nvPr/>
        </p:nvGrpSpPr>
        <p:grpSpPr>
          <a:xfrm>
            <a:off x="206625" y="209355"/>
            <a:ext cx="11836998" cy="6439289"/>
            <a:chOff x="177501" y="150886"/>
            <a:chExt cx="11836998" cy="6439289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76324609-4FC7-CC11-E1DA-F960305D2D3B}"/>
                </a:ext>
              </a:extLst>
            </p:cNvPr>
            <p:cNvSpPr/>
            <p:nvPr/>
          </p:nvSpPr>
          <p:spPr>
            <a:xfrm>
              <a:off x="177501" y="285825"/>
              <a:ext cx="11836998" cy="6304350"/>
            </a:xfrm>
            <a:prstGeom prst="round2SameRect">
              <a:avLst>
                <a:gd name="adj1" fmla="val 0"/>
                <a:gd name="adj2" fmla="val 2091"/>
              </a:avLst>
            </a:prstGeom>
            <a:solidFill>
              <a:srgbClr val="EEE7DD"/>
            </a:solidFill>
            <a:ln>
              <a:noFill/>
            </a:ln>
            <a:effectLst>
              <a:outerShdw blurRad="241300" dist="1397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83" name="그룹 382">
              <a:extLst>
                <a:ext uri="{FF2B5EF4-FFF2-40B4-BE49-F238E27FC236}">
                  <a16:creationId xmlns:a16="http://schemas.microsoft.com/office/drawing/2014/main" id="{E9C3CB4E-FF57-FF00-FDD3-0E3E245FB018}"/>
                </a:ext>
              </a:extLst>
            </p:cNvPr>
            <p:cNvGrpSpPr/>
            <p:nvPr/>
          </p:nvGrpSpPr>
          <p:grpSpPr>
            <a:xfrm>
              <a:off x="177501" y="150886"/>
              <a:ext cx="11836998" cy="269876"/>
              <a:chOff x="177501" y="150886"/>
              <a:chExt cx="11836998" cy="269876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E171BF7-DDDE-C2E5-6DBA-D2765744D538}"/>
                  </a:ext>
                </a:extLst>
              </p:cNvPr>
              <p:cNvSpPr/>
              <p:nvPr/>
            </p:nvSpPr>
            <p:spPr>
              <a:xfrm>
                <a:off x="177501" y="260205"/>
                <a:ext cx="11836998" cy="36000"/>
              </a:xfrm>
              <a:prstGeom prst="rect">
                <a:avLst/>
              </a:prstGeom>
              <a:solidFill>
                <a:srgbClr val="E9690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182" name="그룹 181">
                <a:extLst>
                  <a:ext uri="{FF2B5EF4-FFF2-40B4-BE49-F238E27FC236}">
                    <a16:creationId xmlns:a16="http://schemas.microsoft.com/office/drawing/2014/main" id="{80475D45-DB78-3C76-E2EC-1B16E8C72CC6}"/>
                  </a:ext>
                </a:extLst>
              </p:cNvPr>
              <p:cNvGrpSpPr/>
              <p:nvPr/>
            </p:nvGrpSpPr>
            <p:grpSpPr>
              <a:xfrm>
                <a:off x="30083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4" name="타원 3">
                  <a:extLst>
                    <a:ext uri="{FF2B5EF4-FFF2-40B4-BE49-F238E27FC236}">
                      <a16:creationId xmlns:a16="http://schemas.microsoft.com/office/drawing/2014/main" id="{46EBE0F1-4A5E-1C6F-ABD4-CFBD8AC5908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" name="원호 5">
                  <a:extLst>
                    <a:ext uri="{FF2B5EF4-FFF2-40B4-BE49-F238E27FC236}">
                      <a16:creationId xmlns:a16="http://schemas.microsoft.com/office/drawing/2014/main" id="{2E5D183F-FE74-7FC2-02DE-34E9F88BD61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1" name="원호 180">
                  <a:extLst>
                    <a:ext uri="{FF2B5EF4-FFF2-40B4-BE49-F238E27FC236}">
                      <a16:creationId xmlns:a16="http://schemas.microsoft.com/office/drawing/2014/main" id="{5827F837-A62C-3624-26B9-E806F10CC65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5EEA3609-9F46-E2A9-F4ED-3D6B58F759C0}"/>
                  </a:ext>
                </a:extLst>
              </p:cNvPr>
              <p:cNvGrpSpPr/>
              <p:nvPr/>
            </p:nvGrpSpPr>
            <p:grpSpPr>
              <a:xfrm>
                <a:off x="53052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4" name="타원 183">
                  <a:extLst>
                    <a:ext uri="{FF2B5EF4-FFF2-40B4-BE49-F238E27FC236}">
                      <a16:creationId xmlns:a16="http://schemas.microsoft.com/office/drawing/2014/main" id="{4EFEB3FE-F83E-74D9-15C7-9B94401048B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5" name="원호 184">
                  <a:extLst>
                    <a:ext uri="{FF2B5EF4-FFF2-40B4-BE49-F238E27FC236}">
                      <a16:creationId xmlns:a16="http://schemas.microsoft.com/office/drawing/2014/main" id="{F662AF68-EAF0-696D-703F-D3B564078A0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6" name="원호 185">
                  <a:extLst>
                    <a:ext uri="{FF2B5EF4-FFF2-40B4-BE49-F238E27FC236}">
                      <a16:creationId xmlns:a16="http://schemas.microsoft.com/office/drawing/2014/main" id="{8BC01DE6-B614-C513-8A77-4C464FD0235E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FEA2B0C0-2F4B-B179-4F8A-8AC027872361}"/>
                  </a:ext>
                </a:extLst>
              </p:cNvPr>
              <p:cNvGrpSpPr/>
              <p:nvPr/>
            </p:nvGrpSpPr>
            <p:grpSpPr>
              <a:xfrm>
                <a:off x="76021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8" name="타원 187">
                  <a:extLst>
                    <a:ext uri="{FF2B5EF4-FFF2-40B4-BE49-F238E27FC236}">
                      <a16:creationId xmlns:a16="http://schemas.microsoft.com/office/drawing/2014/main" id="{9D2330C5-5BFD-035E-2A44-DE0209849B9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9" name="원호 188">
                  <a:extLst>
                    <a:ext uri="{FF2B5EF4-FFF2-40B4-BE49-F238E27FC236}">
                      <a16:creationId xmlns:a16="http://schemas.microsoft.com/office/drawing/2014/main" id="{15475E09-41FF-B58B-EC13-A1AB9FAA5CA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0" name="원호 189">
                  <a:extLst>
                    <a:ext uri="{FF2B5EF4-FFF2-40B4-BE49-F238E27FC236}">
                      <a16:creationId xmlns:a16="http://schemas.microsoft.com/office/drawing/2014/main" id="{FF9C783C-F414-4AD5-713B-D99958DF36E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F1D17A7F-7DC5-83CA-33CA-22ECFB3CE5BB}"/>
                  </a:ext>
                </a:extLst>
              </p:cNvPr>
              <p:cNvGrpSpPr/>
              <p:nvPr/>
            </p:nvGrpSpPr>
            <p:grpSpPr>
              <a:xfrm>
                <a:off x="98991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BC2B1B73-3F1D-1EC9-2D10-BAF843E08B2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3" name="원호 192">
                  <a:extLst>
                    <a:ext uri="{FF2B5EF4-FFF2-40B4-BE49-F238E27FC236}">
                      <a16:creationId xmlns:a16="http://schemas.microsoft.com/office/drawing/2014/main" id="{859B9281-A812-53E7-E4D1-40EBE1711D7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4" name="원호 193">
                  <a:extLst>
                    <a:ext uri="{FF2B5EF4-FFF2-40B4-BE49-F238E27FC236}">
                      <a16:creationId xmlns:a16="http://schemas.microsoft.com/office/drawing/2014/main" id="{2B42E2E6-CBE3-173A-BD05-B3ACDED67FB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5" name="그룹 194">
                <a:extLst>
                  <a:ext uri="{FF2B5EF4-FFF2-40B4-BE49-F238E27FC236}">
                    <a16:creationId xmlns:a16="http://schemas.microsoft.com/office/drawing/2014/main" id="{08BA5E3D-FEDD-16E5-3553-854C8702790A}"/>
                  </a:ext>
                </a:extLst>
              </p:cNvPr>
              <p:cNvGrpSpPr/>
              <p:nvPr/>
            </p:nvGrpSpPr>
            <p:grpSpPr>
              <a:xfrm>
                <a:off x="121960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F0884DF2-F795-6C25-AF8A-64CBC38709E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7" name="원호 196">
                  <a:extLst>
                    <a:ext uri="{FF2B5EF4-FFF2-40B4-BE49-F238E27FC236}">
                      <a16:creationId xmlns:a16="http://schemas.microsoft.com/office/drawing/2014/main" id="{E5F515DA-663E-AB10-9C6B-40666F6228C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8" name="원호 197">
                  <a:extLst>
                    <a:ext uri="{FF2B5EF4-FFF2-40B4-BE49-F238E27FC236}">
                      <a16:creationId xmlns:a16="http://schemas.microsoft.com/office/drawing/2014/main" id="{6678B0AB-CB21-9C25-8C37-611CEBFE4B2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E0598E1E-71CC-5C93-DF8A-5DA4FA1B9E19}"/>
                  </a:ext>
                </a:extLst>
              </p:cNvPr>
              <p:cNvGrpSpPr/>
              <p:nvPr/>
            </p:nvGrpSpPr>
            <p:grpSpPr>
              <a:xfrm>
                <a:off x="144929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0" name="타원 199">
                  <a:extLst>
                    <a:ext uri="{FF2B5EF4-FFF2-40B4-BE49-F238E27FC236}">
                      <a16:creationId xmlns:a16="http://schemas.microsoft.com/office/drawing/2014/main" id="{0811883E-E324-6E67-AC78-0BAAC977662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1" name="원호 200">
                  <a:extLst>
                    <a:ext uri="{FF2B5EF4-FFF2-40B4-BE49-F238E27FC236}">
                      <a16:creationId xmlns:a16="http://schemas.microsoft.com/office/drawing/2014/main" id="{CA82810F-922F-CE3B-AE9D-BF321DD3173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2" name="원호 201">
                  <a:extLst>
                    <a:ext uri="{FF2B5EF4-FFF2-40B4-BE49-F238E27FC236}">
                      <a16:creationId xmlns:a16="http://schemas.microsoft.com/office/drawing/2014/main" id="{ACC661D4-7055-2C45-411A-93812346B1B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3" name="그룹 202">
                <a:extLst>
                  <a:ext uri="{FF2B5EF4-FFF2-40B4-BE49-F238E27FC236}">
                    <a16:creationId xmlns:a16="http://schemas.microsoft.com/office/drawing/2014/main" id="{6FA847EC-28BB-9936-F0BC-9E39D51B1912}"/>
                  </a:ext>
                </a:extLst>
              </p:cNvPr>
              <p:cNvGrpSpPr/>
              <p:nvPr/>
            </p:nvGrpSpPr>
            <p:grpSpPr>
              <a:xfrm>
                <a:off x="167899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4" name="타원 203">
                  <a:extLst>
                    <a:ext uri="{FF2B5EF4-FFF2-40B4-BE49-F238E27FC236}">
                      <a16:creationId xmlns:a16="http://schemas.microsoft.com/office/drawing/2014/main" id="{A334C95B-E929-D267-BF9B-1CDF4718BBE2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5" name="원호 204">
                  <a:extLst>
                    <a:ext uri="{FF2B5EF4-FFF2-40B4-BE49-F238E27FC236}">
                      <a16:creationId xmlns:a16="http://schemas.microsoft.com/office/drawing/2014/main" id="{DAFDDA6A-4478-22C5-9019-5CD536B4DDB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6" name="원호 205">
                  <a:extLst>
                    <a:ext uri="{FF2B5EF4-FFF2-40B4-BE49-F238E27FC236}">
                      <a16:creationId xmlns:a16="http://schemas.microsoft.com/office/drawing/2014/main" id="{3A5BBAB4-9DB4-D64B-D381-CAD0BE7DA0B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3A3616E0-BFE8-644C-7CD6-2E6715985834}"/>
                  </a:ext>
                </a:extLst>
              </p:cNvPr>
              <p:cNvGrpSpPr/>
              <p:nvPr/>
            </p:nvGrpSpPr>
            <p:grpSpPr>
              <a:xfrm>
                <a:off x="190868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8" name="타원 207">
                  <a:extLst>
                    <a:ext uri="{FF2B5EF4-FFF2-40B4-BE49-F238E27FC236}">
                      <a16:creationId xmlns:a16="http://schemas.microsoft.com/office/drawing/2014/main" id="{178DA1B1-F189-B110-C6EA-3C717623608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9" name="원호 208">
                  <a:extLst>
                    <a:ext uri="{FF2B5EF4-FFF2-40B4-BE49-F238E27FC236}">
                      <a16:creationId xmlns:a16="http://schemas.microsoft.com/office/drawing/2014/main" id="{CAF97EF7-5816-229C-F8FD-121BCF1FBFB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0" name="원호 209">
                  <a:extLst>
                    <a:ext uri="{FF2B5EF4-FFF2-40B4-BE49-F238E27FC236}">
                      <a16:creationId xmlns:a16="http://schemas.microsoft.com/office/drawing/2014/main" id="{D6392A27-7CE2-8E4F-924B-C4DE4FEFE15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5309182F-A269-6C72-7D2F-DD5338A23DF5}"/>
                  </a:ext>
                </a:extLst>
              </p:cNvPr>
              <p:cNvGrpSpPr/>
              <p:nvPr/>
            </p:nvGrpSpPr>
            <p:grpSpPr>
              <a:xfrm>
                <a:off x="213837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2" name="타원 211">
                  <a:extLst>
                    <a:ext uri="{FF2B5EF4-FFF2-40B4-BE49-F238E27FC236}">
                      <a16:creationId xmlns:a16="http://schemas.microsoft.com/office/drawing/2014/main" id="{27C47CE4-DF8D-F0C0-D2C9-F6B80E93EDE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3" name="원호 212">
                  <a:extLst>
                    <a:ext uri="{FF2B5EF4-FFF2-40B4-BE49-F238E27FC236}">
                      <a16:creationId xmlns:a16="http://schemas.microsoft.com/office/drawing/2014/main" id="{0C624142-D9A0-B66D-44ED-933EE3BC2F5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4" name="원호 213">
                  <a:extLst>
                    <a:ext uri="{FF2B5EF4-FFF2-40B4-BE49-F238E27FC236}">
                      <a16:creationId xmlns:a16="http://schemas.microsoft.com/office/drawing/2014/main" id="{BAF11059-539C-3FFC-3EE9-A55D9AE8922E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5" name="그룹 214">
                <a:extLst>
                  <a:ext uri="{FF2B5EF4-FFF2-40B4-BE49-F238E27FC236}">
                    <a16:creationId xmlns:a16="http://schemas.microsoft.com/office/drawing/2014/main" id="{5812D3B4-687D-E8E0-518E-5DD7047AA50D}"/>
                  </a:ext>
                </a:extLst>
              </p:cNvPr>
              <p:cNvGrpSpPr/>
              <p:nvPr/>
            </p:nvGrpSpPr>
            <p:grpSpPr>
              <a:xfrm>
                <a:off x="236806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6" name="타원 215">
                  <a:extLst>
                    <a:ext uri="{FF2B5EF4-FFF2-40B4-BE49-F238E27FC236}">
                      <a16:creationId xmlns:a16="http://schemas.microsoft.com/office/drawing/2014/main" id="{1C50D579-8225-1022-839A-69FA08D5F45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7" name="원호 216">
                  <a:extLst>
                    <a:ext uri="{FF2B5EF4-FFF2-40B4-BE49-F238E27FC236}">
                      <a16:creationId xmlns:a16="http://schemas.microsoft.com/office/drawing/2014/main" id="{035DCACB-43B1-12B5-44A6-346676763FC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8" name="원호 217">
                  <a:extLst>
                    <a:ext uri="{FF2B5EF4-FFF2-40B4-BE49-F238E27FC236}">
                      <a16:creationId xmlns:a16="http://schemas.microsoft.com/office/drawing/2014/main" id="{B0263E0B-0363-1D52-8793-134666A2A92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9" name="그룹 218">
                <a:extLst>
                  <a:ext uri="{FF2B5EF4-FFF2-40B4-BE49-F238E27FC236}">
                    <a16:creationId xmlns:a16="http://schemas.microsoft.com/office/drawing/2014/main" id="{7EE26428-F8DB-CBB9-16AE-2FF1B8B0CF9B}"/>
                  </a:ext>
                </a:extLst>
              </p:cNvPr>
              <p:cNvGrpSpPr/>
              <p:nvPr/>
            </p:nvGrpSpPr>
            <p:grpSpPr>
              <a:xfrm>
                <a:off x="259776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0" name="타원 219">
                  <a:extLst>
                    <a:ext uri="{FF2B5EF4-FFF2-40B4-BE49-F238E27FC236}">
                      <a16:creationId xmlns:a16="http://schemas.microsoft.com/office/drawing/2014/main" id="{EFD365A0-C6B8-5B68-55D8-B33FBA9FC67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1" name="원호 220">
                  <a:extLst>
                    <a:ext uri="{FF2B5EF4-FFF2-40B4-BE49-F238E27FC236}">
                      <a16:creationId xmlns:a16="http://schemas.microsoft.com/office/drawing/2014/main" id="{597C6CA5-897B-CD78-4481-89A5B2572F3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2" name="원호 221">
                  <a:extLst>
                    <a:ext uri="{FF2B5EF4-FFF2-40B4-BE49-F238E27FC236}">
                      <a16:creationId xmlns:a16="http://schemas.microsoft.com/office/drawing/2014/main" id="{6D0805BF-7C58-2AC0-5159-09C31511F8AE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3" name="그룹 222">
                <a:extLst>
                  <a:ext uri="{FF2B5EF4-FFF2-40B4-BE49-F238E27FC236}">
                    <a16:creationId xmlns:a16="http://schemas.microsoft.com/office/drawing/2014/main" id="{963B9AA5-CE33-39F4-7059-39AABB352CA4}"/>
                  </a:ext>
                </a:extLst>
              </p:cNvPr>
              <p:cNvGrpSpPr/>
              <p:nvPr/>
            </p:nvGrpSpPr>
            <p:grpSpPr>
              <a:xfrm>
                <a:off x="282745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4" name="타원 223">
                  <a:extLst>
                    <a:ext uri="{FF2B5EF4-FFF2-40B4-BE49-F238E27FC236}">
                      <a16:creationId xmlns:a16="http://schemas.microsoft.com/office/drawing/2014/main" id="{D27303E7-A3CB-1956-D8B1-A10285AB23A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5" name="원호 224">
                  <a:extLst>
                    <a:ext uri="{FF2B5EF4-FFF2-40B4-BE49-F238E27FC236}">
                      <a16:creationId xmlns:a16="http://schemas.microsoft.com/office/drawing/2014/main" id="{6FF9E261-978F-75B9-E4DE-95A9FB2F6FD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6" name="원호 225">
                  <a:extLst>
                    <a:ext uri="{FF2B5EF4-FFF2-40B4-BE49-F238E27FC236}">
                      <a16:creationId xmlns:a16="http://schemas.microsoft.com/office/drawing/2014/main" id="{DC5B20B4-2E97-A356-033D-04DE8B9F731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0FEB28DB-4B0C-8E7C-930C-4D4ACB276D74}"/>
                  </a:ext>
                </a:extLst>
              </p:cNvPr>
              <p:cNvGrpSpPr/>
              <p:nvPr/>
            </p:nvGrpSpPr>
            <p:grpSpPr>
              <a:xfrm>
                <a:off x="305714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8" name="타원 227">
                  <a:extLst>
                    <a:ext uri="{FF2B5EF4-FFF2-40B4-BE49-F238E27FC236}">
                      <a16:creationId xmlns:a16="http://schemas.microsoft.com/office/drawing/2014/main" id="{68B7834F-16D3-EDDD-E541-B69725F4CFC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9" name="원호 228">
                  <a:extLst>
                    <a:ext uri="{FF2B5EF4-FFF2-40B4-BE49-F238E27FC236}">
                      <a16:creationId xmlns:a16="http://schemas.microsoft.com/office/drawing/2014/main" id="{C0E1AF28-A8F0-7749-0DC7-95B99CD4920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0" name="원호 229">
                  <a:extLst>
                    <a:ext uri="{FF2B5EF4-FFF2-40B4-BE49-F238E27FC236}">
                      <a16:creationId xmlns:a16="http://schemas.microsoft.com/office/drawing/2014/main" id="{E17D2C5A-3346-39C5-506B-64EA806FD54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1" name="그룹 230">
                <a:extLst>
                  <a:ext uri="{FF2B5EF4-FFF2-40B4-BE49-F238E27FC236}">
                    <a16:creationId xmlns:a16="http://schemas.microsoft.com/office/drawing/2014/main" id="{CD9BCA28-5CAF-BCF1-05CA-ECD5F82FAA0A}"/>
                  </a:ext>
                </a:extLst>
              </p:cNvPr>
              <p:cNvGrpSpPr/>
              <p:nvPr/>
            </p:nvGrpSpPr>
            <p:grpSpPr>
              <a:xfrm>
                <a:off x="328684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2" name="타원 231">
                  <a:extLst>
                    <a:ext uri="{FF2B5EF4-FFF2-40B4-BE49-F238E27FC236}">
                      <a16:creationId xmlns:a16="http://schemas.microsoft.com/office/drawing/2014/main" id="{14A1B082-29DA-2968-ECB6-9F5E0BC2DED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3" name="원호 232">
                  <a:extLst>
                    <a:ext uri="{FF2B5EF4-FFF2-40B4-BE49-F238E27FC236}">
                      <a16:creationId xmlns:a16="http://schemas.microsoft.com/office/drawing/2014/main" id="{7D4DF850-6766-2698-07B7-59C06DEE59E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4" name="원호 233">
                  <a:extLst>
                    <a:ext uri="{FF2B5EF4-FFF2-40B4-BE49-F238E27FC236}">
                      <a16:creationId xmlns:a16="http://schemas.microsoft.com/office/drawing/2014/main" id="{69E3EC42-2870-C768-9375-16C8266FD2A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5" name="그룹 234">
                <a:extLst>
                  <a:ext uri="{FF2B5EF4-FFF2-40B4-BE49-F238E27FC236}">
                    <a16:creationId xmlns:a16="http://schemas.microsoft.com/office/drawing/2014/main" id="{838A8C31-6425-9F11-3694-2A436B76CC65}"/>
                  </a:ext>
                </a:extLst>
              </p:cNvPr>
              <p:cNvGrpSpPr/>
              <p:nvPr/>
            </p:nvGrpSpPr>
            <p:grpSpPr>
              <a:xfrm>
                <a:off x="351653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6" name="타원 235">
                  <a:extLst>
                    <a:ext uri="{FF2B5EF4-FFF2-40B4-BE49-F238E27FC236}">
                      <a16:creationId xmlns:a16="http://schemas.microsoft.com/office/drawing/2014/main" id="{0B3C0D0E-732B-1C29-9699-75ACC3418C4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7" name="원호 236">
                  <a:extLst>
                    <a:ext uri="{FF2B5EF4-FFF2-40B4-BE49-F238E27FC236}">
                      <a16:creationId xmlns:a16="http://schemas.microsoft.com/office/drawing/2014/main" id="{B67D7B07-79B5-1D90-9C49-61FD76545E7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8" name="원호 237">
                  <a:extLst>
                    <a:ext uri="{FF2B5EF4-FFF2-40B4-BE49-F238E27FC236}">
                      <a16:creationId xmlns:a16="http://schemas.microsoft.com/office/drawing/2014/main" id="{66DAEB79-38C0-DAFD-6A05-4B74D6761D5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9" name="그룹 238">
                <a:extLst>
                  <a:ext uri="{FF2B5EF4-FFF2-40B4-BE49-F238E27FC236}">
                    <a16:creationId xmlns:a16="http://schemas.microsoft.com/office/drawing/2014/main" id="{74263341-AFC5-E7D7-FA21-F5716F09DD02}"/>
                  </a:ext>
                </a:extLst>
              </p:cNvPr>
              <p:cNvGrpSpPr/>
              <p:nvPr/>
            </p:nvGrpSpPr>
            <p:grpSpPr>
              <a:xfrm>
                <a:off x="374622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0" name="타원 239">
                  <a:extLst>
                    <a:ext uri="{FF2B5EF4-FFF2-40B4-BE49-F238E27FC236}">
                      <a16:creationId xmlns:a16="http://schemas.microsoft.com/office/drawing/2014/main" id="{BF75C5BE-E42F-722A-0C1D-5716DEC1243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1" name="원호 240">
                  <a:extLst>
                    <a:ext uri="{FF2B5EF4-FFF2-40B4-BE49-F238E27FC236}">
                      <a16:creationId xmlns:a16="http://schemas.microsoft.com/office/drawing/2014/main" id="{776EEE64-8788-D6D5-312D-5A198EE0392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2" name="원호 241">
                  <a:extLst>
                    <a:ext uri="{FF2B5EF4-FFF2-40B4-BE49-F238E27FC236}">
                      <a16:creationId xmlns:a16="http://schemas.microsoft.com/office/drawing/2014/main" id="{E0D7A674-6FB9-8326-2DAB-9270EFC5B4C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684F67B6-7799-F0DB-CD42-228C5D178979}"/>
                  </a:ext>
                </a:extLst>
              </p:cNvPr>
              <p:cNvGrpSpPr/>
              <p:nvPr/>
            </p:nvGrpSpPr>
            <p:grpSpPr>
              <a:xfrm>
                <a:off x="397592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4" name="타원 243">
                  <a:extLst>
                    <a:ext uri="{FF2B5EF4-FFF2-40B4-BE49-F238E27FC236}">
                      <a16:creationId xmlns:a16="http://schemas.microsoft.com/office/drawing/2014/main" id="{7F1CF5BC-4070-5E92-A2A0-C320307A3BB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5" name="원호 244">
                  <a:extLst>
                    <a:ext uri="{FF2B5EF4-FFF2-40B4-BE49-F238E27FC236}">
                      <a16:creationId xmlns:a16="http://schemas.microsoft.com/office/drawing/2014/main" id="{0B66EE36-B4B3-A432-A784-23198768F17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6" name="원호 245">
                  <a:extLst>
                    <a:ext uri="{FF2B5EF4-FFF2-40B4-BE49-F238E27FC236}">
                      <a16:creationId xmlns:a16="http://schemas.microsoft.com/office/drawing/2014/main" id="{26C9C05D-3051-60BC-E653-861682B1AFE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7" name="그룹 246">
                <a:extLst>
                  <a:ext uri="{FF2B5EF4-FFF2-40B4-BE49-F238E27FC236}">
                    <a16:creationId xmlns:a16="http://schemas.microsoft.com/office/drawing/2014/main" id="{121B2347-13B0-3C84-F334-6BA3DC95E9F2}"/>
                  </a:ext>
                </a:extLst>
              </p:cNvPr>
              <p:cNvGrpSpPr/>
              <p:nvPr/>
            </p:nvGrpSpPr>
            <p:grpSpPr>
              <a:xfrm>
                <a:off x="420561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8" name="타원 247">
                  <a:extLst>
                    <a:ext uri="{FF2B5EF4-FFF2-40B4-BE49-F238E27FC236}">
                      <a16:creationId xmlns:a16="http://schemas.microsoft.com/office/drawing/2014/main" id="{7F099A17-5851-605A-F518-7030583718E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9" name="원호 248">
                  <a:extLst>
                    <a:ext uri="{FF2B5EF4-FFF2-40B4-BE49-F238E27FC236}">
                      <a16:creationId xmlns:a16="http://schemas.microsoft.com/office/drawing/2014/main" id="{D412E85A-FCE2-C4F3-43AB-E7898D722C6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0" name="원호 249">
                  <a:extLst>
                    <a:ext uri="{FF2B5EF4-FFF2-40B4-BE49-F238E27FC236}">
                      <a16:creationId xmlns:a16="http://schemas.microsoft.com/office/drawing/2014/main" id="{C365F41A-B610-58D5-6C64-AF331702200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F69B5B07-9C7A-5CFE-F7F0-BA44258BF365}"/>
                  </a:ext>
                </a:extLst>
              </p:cNvPr>
              <p:cNvGrpSpPr/>
              <p:nvPr/>
            </p:nvGrpSpPr>
            <p:grpSpPr>
              <a:xfrm>
                <a:off x="443530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2" name="타원 251">
                  <a:extLst>
                    <a:ext uri="{FF2B5EF4-FFF2-40B4-BE49-F238E27FC236}">
                      <a16:creationId xmlns:a16="http://schemas.microsoft.com/office/drawing/2014/main" id="{D99C8731-BDD3-5C31-E21B-BA2BD2EA9D0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3" name="원호 252">
                  <a:extLst>
                    <a:ext uri="{FF2B5EF4-FFF2-40B4-BE49-F238E27FC236}">
                      <a16:creationId xmlns:a16="http://schemas.microsoft.com/office/drawing/2014/main" id="{B8601FEB-6744-82C7-CEE7-9552D8934D2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4" name="원호 253">
                  <a:extLst>
                    <a:ext uri="{FF2B5EF4-FFF2-40B4-BE49-F238E27FC236}">
                      <a16:creationId xmlns:a16="http://schemas.microsoft.com/office/drawing/2014/main" id="{48D10574-95A3-2573-E327-D0303457E5C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5" name="그룹 254">
                <a:extLst>
                  <a:ext uri="{FF2B5EF4-FFF2-40B4-BE49-F238E27FC236}">
                    <a16:creationId xmlns:a16="http://schemas.microsoft.com/office/drawing/2014/main" id="{A36BAA2A-6946-D807-A533-4C0739AC7DE7}"/>
                  </a:ext>
                </a:extLst>
              </p:cNvPr>
              <p:cNvGrpSpPr/>
              <p:nvPr/>
            </p:nvGrpSpPr>
            <p:grpSpPr>
              <a:xfrm>
                <a:off x="466499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6" name="타원 255">
                  <a:extLst>
                    <a:ext uri="{FF2B5EF4-FFF2-40B4-BE49-F238E27FC236}">
                      <a16:creationId xmlns:a16="http://schemas.microsoft.com/office/drawing/2014/main" id="{8A6BD52B-D8DF-37C3-6AD7-11B021B6ECA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7" name="원호 256">
                  <a:extLst>
                    <a:ext uri="{FF2B5EF4-FFF2-40B4-BE49-F238E27FC236}">
                      <a16:creationId xmlns:a16="http://schemas.microsoft.com/office/drawing/2014/main" id="{509F895A-F88B-C3BE-A6D4-F0966D1702A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8" name="원호 257">
                  <a:extLst>
                    <a:ext uri="{FF2B5EF4-FFF2-40B4-BE49-F238E27FC236}">
                      <a16:creationId xmlns:a16="http://schemas.microsoft.com/office/drawing/2014/main" id="{27DDE705-8880-1735-DA3B-554974D1D90B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9" name="그룹 258">
                <a:extLst>
                  <a:ext uri="{FF2B5EF4-FFF2-40B4-BE49-F238E27FC236}">
                    <a16:creationId xmlns:a16="http://schemas.microsoft.com/office/drawing/2014/main" id="{C80F7596-B8B1-F13A-DA57-253C74B33E1E}"/>
                  </a:ext>
                </a:extLst>
              </p:cNvPr>
              <p:cNvGrpSpPr/>
              <p:nvPr/>
            </p:nvGrpSpPr>
            <p:grpSpPr>
              <a:xfrm>
                <a:off x="489469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0" name="타원 259">
                  <a:extLst>
                    <a:ext uri="{FF2B5EF4-FFF2-40B4-BE49-F238E27FC236}">
                      <a16:creationId xmlns:a16="http://schemas.microsoft.com/office/drawing/2014/main" id="{DF577C94-18C7-FEF5-51A3-86371B23CF6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1" name="원호 260">
                  <a:extLst>
                    <a:ext uri="{FF2B5EF4-FFF2-40B4-BE49-F238E27FC236}">
                      <a16:creationId xmlns:a16="http://schemas.microsoft.com/office/drawing/2014/main" id="{58A74FED-BF6A-BB68-EDB7-133C81BEA49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2" name="원호 261">
                  <a:extLst>
                    <a:ext uri="{FF2B5EF4-FFF2-40B4-BE49-F238E27FC236}">
                      <a16:creationId xmlns:a16="http://schemas.microsoft.com/office/drawing/2014/main" id="{E0390567-1B5E-7898-5848-0302C699D46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3" name="그룹 262">
                <a:extLst>
                  <a:ext uri="{FF2B5EF4-FFF2-40B4-BE49-F238E27FC236}">
                    <a16:creationId xmlns:a16="http://schemas.microsoft.com/office/drawing/2014/main" id="{D26E48F2-FE2A-94EC-EEFB-A26321176C7F}"/>
                  </a:ext>
                </a:extLst>
              </p:cNvPr>
              <p:cNvGrpSpPr/>
              <p:nvPr/>
            </p:nvGrpSpPr>
            <p:grpSpPr>
              <a:xfrm>
                <a:off x="512438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4" name="타원 263">
                  <a:extLst>
                    <a:ext uri="{FF2B5EF4-FFF2-40B4-BE49-F238E27FC236}">
                      <a16:creationId xmlns:a16="http://schemas.microsoft.com/office/drawing/2014/main" id="{1359D13E-B95C-9810-A2DD-C573D666791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5" name="원호 264">
                  <a:extLst>
                    <a:ext uri="{FF2B5EF4-FFF2-40B4-BE49-F238E27FC236}">
                      <a16:creationId xmlns:a16="http://schemas.microsoft.com/office/drawing/2014/main" id="{6F37727F-B56C-ECEF-8A42-2D902A0C038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6" name="원호 265">
                  <a:extLst>
                    <a:ext uri="{FF2B5EF4-FFF2-40B4-BE49-F238E27FC236}">
                      <a16:creationId xmlns:a16="http://schemas.microsoft.com/office/drawing/2014/main" id="{50D90667-89C6-1DEE-F1A8-16CF202208D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7" name="그룹 266">
                <a:extLst>
                  <a:ext uri="{FF2B5EF4-FFF2-40B4-BE49-F238E27FC236}">
                    <a16:creationId xmlns:a16="http://schemas.microsoft.com/office/drawing/2014/main" id="{AEF30394-81B5-5F7A-7A9B-22D4FCAC0FCC}"/>
                  </a:ext>
                </a:extLst>
              </p:cNvPr>
              <p:cNvGrpSpPr/>
              <p:nvPr/>
            </p:nvGrpSpPr>
            <p:grpSpPr>
              <a:xfrm>
                <a:off x="535407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8" name="타원 267">
                  <a:extLst>
                    <a:ext uri="{FF2B5EF4-FFF2-40B4-BE49-F238E27FC236}">
                      <a16:creationId xmlns:a16="http://schemas.microsoft.com/office/drawing/2014/main" id="{5006CD02-9D3C-4577-DC1C-BDDC6329E3DD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9" name="원호 268">
                  <a:extLst>
                    <a:ext uri="{FF2B5EF4-FFF2-40B4-BE49-F238E27FC236}">
                      <a16:creationId xmlns:a16="http://schemas.microsoft.com/office/drawing/2014/main" id="{7BF2216D-CC66-EF34-ED81-29F305390C2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0" name="원호 269">
                  <a:extLst>
                    <a:ext uri="{FF2B5EF4-FFF2-40B4-BE49-F238E27FC236}">
                      <a16:creationId xmlns:a16="http://schemas.microsoft.com/office/drawing/2014/main" id="{0FB101BB-0C11-4EFF-6184-DC3142D47C0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2B73986D-89D1-0ED7-AB96-F37136E0967A}"/>
                  </a:ext>
                </a:extLst>
              </p:cNvPr>
              <p:cNvGrpSpPr/>
              <p:nvPr/>
            </p:nvGrpSpPr>
            <p:grpSpPr>
              <a:xfrm>
                <a:off x="558377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2" name="타원 271">
                  <a:extLst>
                    <a:ext uri="{FF2B5EF4-FFF2-40B4-BE49-F238E27FC236}">
                      <a16:creationId xmlns:a16="http://schemas.microsoft.com/office/drawing/2014/main" id="{01339B6E-CB39-AF35-C1E3-FB1159CB6BD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3" name="원호 272">
                  <a:extLst>
                    <a:ext uri="{FF2B5EF4-FFF2-40B4-BE49-F238E27FC236}">
                      <a16:creationId xmlns:a16="http://schemas.microsoft.com/office/drawing/2014/main" id="{F2916F72-27E2-9F21-3C36-069CBA87A4F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4" name="원호 273">
                  <a:extLst>
                    <a:ext uri="{FF2B5EF4-FFF2-40B4-BE49-F238E27FC236}">
                      <a16:creationId xmlns:a16="http://schemas.microsoft.com/office/drawing/2014/main" id="{9BCA1B7C-8832-42BC-56CA-54A6ED402D4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27895F31-D80C-F2F4-0BBE-E9F2FC3CC9A6}"/>
                  </a:ext>
                </a:extLst>
              </p:cNvPr>
              <p:cNvGrpSpPr/>
              <p:nvPr/>
            </p:nvGrpSpPr>
            <p:grpSpPr>
              <a:xfrm>
                <a:off x="581346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6" name="타원 275">
                  <a:extLst>
                    <a:ext uri="{FF2B5EF4-FFF2-40B4-BE49-F238E27FC236}">
                      <a16:creationId xmlns:a16="http://schemas.microsoft.com/office/drawing/2014/main" id="{1F7EE8A4-62E2-79A4-546C-E708A5F2EB0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7" name="원호 276">
                  <a:extLst>
                    <a:ext uri="{FF2B5EF4-FFF2-40B4-BE49-F238E27FC236}">
                      <a16:creationId xmlns:a16="http://schemas.microsoft.com/office/drawing/2014/main" id="{3C2CB89D-BEC9-0F5D-9E6E-4CE137F6DCD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8" name="원호 277">
                  <a:extLst>
                    <a:ext uri="{FF2B5EF4-FFF2-40B4-BE49-F238E27FC236}">
                      <a16:creationId xmlns:a16="http://schemas.microsoft.com/office/drawing/2014/main" id="{D23DE1E3-ED4E-3660-54EF-9F7D7F5CBC1B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9" name="그룹 278">
                <a:extLst>
                  <a:ext uri="{FF2B5EF4-FFF2-40B4-BE49-F238E27FC236}">
                    <a16:creationId xmlns:a16="http://schemas.microsoft.com/office/drawing/2014/main" id="{2008C922-077A-DD12-C044-E06D5B02BB20}"/>
                  </a:ext>
                </a:extLst>
              </p:cNvPr>
              <p:cNvGrpSpPr/>
              <p:nvPr/>
            </p:nvGrpSpPr>
            <p:grpSpPr>
              <a:xfrm>
                <a:off x="604315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0" name="타원 279">
                  <a:extLst>
                    <a:ext uri="{FF2B5EF4-FFF2-40B4-BE49-F238E27FC236}">
                      <a16:creationId xmlns:a16="http://schemas.microsoft.com/office/drawing/2014/main" id="{42AA6B7B-DF62-56B6-2CB5-4E519D68C29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1" name="원호 280">
                  <a:extLst>
                    <a:ext uri="{FF2B5EF4-FFF2-40B4-BE49-F238E27FC236}">
                      <a16:creationId xmlns:a16="http://schemas.microsoft.com/office/drawing/2014/main" id="{47AAC08A-A832-D06B-161F-9E97ECCAE04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2" name="원호 281">
                  <a:extLst>
                    <a:ext uri="{FF2B5EF4-FFF2-40B4-BE49-F238E27FC236}">
                      <a16:creationId xmlns:a16="http://schemas.microsoft.com/office/drawing/2014/main" id="{D1BC20A2-AC63-5684-8F9C-5FECD60E8BE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3" name="그룹 282">
                <a:extLst>
                  <a:ext uri="{FF2B5EF4-FFF2-40B4-BE49-F238E27FC236}">
                    <a16:creationId xmlns:a16="http://schemas.microsoft.com/office/drawing/2014/main" id="{DC188721-7C36-B85F-D5ED-594683A1A9DF}"/>
                  </a:ext>
                </a:extLst>
              </p:cNvPr>
              <p:cNvGrpSpPr/>
              <p:nvPr/>
            </p:nvGrpSpPr>
            <p:grpSpPr>
              <a:xfrm>
                <a:off x="627285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4" name="타원 283">
                  <a:extLst>
                    <a:ext uri="{FF2B5EF4-FFF2-40B4-BE49-F238E27FC236}">
                      <a16:creationId xmlns:a16="http://schemas.microsoft.com/office/drawing/2014/main" id="{E6CBCD96-68FD-5BF9-44F2-DB75DC15B17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5" name="원호 284">
                  <a:extLst>
                    <a:ext uri="{FF2B5EF4-FFF2-40B4-BE49-F238E27FC236}">
                      <a16:creationId xmlns:a16="http://schemas.microsoft.com/office/drawing/2014/main" id="{DBD60480-B8B6-D47E-2D34-FC281F4BF6F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6" name="원호 285">
                  <a:extLst>
                    <a:ext uri="{FF2B5EF4-FFF2-40B4-BE49-F238E27FC236}">
                      <a16:creationId xmlns:a16="http://schemas.microsoft.com/office/drawing/2014/main" id="{E5FAC3A7-BFE0-3E10-5B05-F79614AD5E1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7" name="그룹 286">
                <a:extLst>
                  <a:ext uri="{FF2B5EF4-FFF2-40B4-BE49-F238E27FC236}">
                    <a16:creationId xmlns:a16="http://schemas.microsoft.com/office/drawing/2014/main" id="{B194F799-163D-BE3F-542B-8941A0358F70}"/>
                  </a:ext>
                </a:extLst>
              </p:cNvPr>
              <p:cNvGrpSpPr/>
              <p:nvPr/>
            </p:nvGrpSpPr>
            <p:grpSpPr>
              <a:xfrm>
                <a:off x="650254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8" name="타원 287">
                  <a:extLst>
                    <a:ext uri="{FF2B5EF4-FFF2-40B4-BE49-F238E27FC236}">
                      <a16:creationId xmlns:a16="http://schemas.microsoft.com/office/drawing/2014/main" id="{51E52845-9C9B-27FB-6688-667695E40EC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9" name="원호 288">
                  <a:extLst>
                    <a:ext uri="{FF2B5EF4-FFF2-40B4-BE49-F238E27FC236}">
                      <a16:creationId xmlns:a16="http://schemas.microsoft.com/office/drawing/2014/main" id="{0E5C4BFB-BD4F-CD60-0E74-7B3A40E8F3B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0" name="원호 289">
                  <a:extLst>
                    <a:ext uri="{FF2B5EF4-FFF2-40B4-BE49-F238E27FC236}">
                      <a16:creationId xmlns:a16="http://schemas.microsoft.com/office/drawing/2014/main" id="{95D98C4D-C74B-6849-872E-229AF83153A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1" name="그룹 290">
                <a:extLst>
                  <a:ext uri="{FF2B5EF4-FFF2-40B4-BE49-F238E27FC236}">
                    <a16:creationId xmlns:a16="http://schemas.microsoft.com/office/drawing/2014/main" id="{5B331CCA-A3CC-4C12-2537-34D880F66353}"/>
                  </a:ext>
                </a:extLst>
              </p:cNvPr>
              <p:cNvGrpSpPr/>
              <p:nvPr/>
            </p:nvGrpSpPr>
            <p:grpSpPr>
              <a:xfrm>
                <a:off x="673223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2" name="타원 291">
                  <a:extLst>
                    <a:ext uri="{FF2B5EF4-FFF2-40B4-BE49-F238E27FC236}">
                      <a16:creationId xmlns:a16="http://schemas.microsoft.com/office/drawing/2014/main" id="{585C0829-56C9-DF18-4942-C6DE8BA2886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3" name="원호 292">
                  <a:extLst>
                    <a:ext uri="{FF2B5EF4-FFF2-40B4-BE49-F238E27FC236}">
                      <a16:creationId xmlns:a16="http://schemas.microsoft.com/office/drawing/2014/main" id="{99A31A8C-9303-A459-5C88-932320C3DA3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4" name="원호 293">
                  <a:extLst>
                    <a:ext uri="{FF2B5EF4-FFF2-40B4-BE49-F238E27FC236}">
                      <a16:creationId xmlns:a16="http://schemas.microsoft.com/office/drawing/2014/main" id="{74B8DE07-4E3A-F10D-B09C-608CB389A79A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5" name="그룹 294">
                <a:extLst>
                  <a:ext uri="{FF2B5EF4-FFF2-40B4-BE49-F238E27FC236}">
                    <a16:creationId xmlns:a16="http://schemas.microsoft.com/office/drawing/2014/main" id="{33105234-5524-4240-48B0-123D188E8551}"/>
                  </a:ext>
                </a:extLst>
              </p:cNvPr>
              <p:cNvGrpSpPr/>
              <p:nvPr/>
            </p:nvGrpSpPr>
            <p:grpSpPr>
              <a:xfrm>
                <a:off x="696192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6" name="타원 295">
                  <a:extLst>
                    <a:ext uri="{FF2B5EF4-FFF2-40B4-BE49-F238E27FC236}">
                      <a16:creationId xmlns:a16="http://schemas.microsoft.com/office/drawing/2014/main" id="{70D1AF60-F63A-A42C-7604-0C7D430715B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7" name="원호 296">
                  <a:extLst>
                    <a:ext uri="{FF2B5EF4-FFF2-40B4-BE49-F238E27FC236}">
                      <a16:creationId xmlns:a16="http://schemas.microsoft.com/office/drawing/2014/main" id="{6CA17036-BE24-7AE0-F7DB-2D544F88F01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8" name="원호 297">
                  <a:extLst>
                    <a:ext uri="{FF2B5EF4-FFF2-40B4-BE49-F238E27FC236}">
                      <a16:creationId xmlns:a16="http://schemas.microsoft.com/office/drawing/2014/main" id="{023062B3-7A7A-9542-8281-AE06CB327FC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9" name="그룹 298">
                <a:extLst>
                  <a:ext uri="{FF2B5EF4-FFF2-40B4-BE49-F238E27FC236}">
                    <a16:creationId xmlns:a16="http://schemas.microsoft.com/office/drawing/2014/main" id="{E5FC1972-DEFC-2B44-277E-7FC5DFEA0B7E}"/>
                  </a:ext>
                </a:extLst>
              </p:cNvPr>
              <p:cNvGrpSpPr/>
              <p:nvPr/>
            </p:nvGrpSpPr>
            <p:grpSpPr>
              <a:xfrm>
                <a:off x="719162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0" name="타원 299">
                  <a:extLst>
                    <a:ext uri="{FF2B5EF4-FFF2-40B4-BE49-F238E27FC236}">
                      <a16:creationId xmlns:a16="http://schemas.microsoft.com/office/drawing/2014/main" id="{128A28A4-163B-E950-4DC1-57FC4293D0A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1" name="원호 300">
                  <a:extLst>
                    <a:ext uri="{FF2B5EF4-FFF2-40B4-BE49-F238E27FC236}">
                      <a16:creationId xmlns:a16="http://schemas.microsoft.com/office/drawing/2014/main" id="{9234C52F-F947-0909-0242-741FE231D4D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2" name="원호 301">
                  <a:extLst>
                    <a:ext uri="{FF2B5EF4-FFF2-40B4-BE49-F238E27FC236}">
                      <a16:creationId xmlns:a16="http://schemas.microsoft.com/office/drawing/2014/main" id="{AA03440A-AB9C-DA77-B7DB-E6B183A3621A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3" name="그룹 302">
                <a:extLst>
                  <a:ext uri="{FF2B5EF4-FFF2-40B4-BE49-F238E27FC236}">
                    <a16:creationId xmlns:a16="http://schemas.microsoft.com/office/drawing/2014/main" id="{7B3485CA-7DA0-312B-BB20-F36FC7AC7271}"/>
                  </a:ext>
                </a:extLst>
              </p:cNvPr>
              <p:cNvGrpSpPr/>
              <p:nvPr/>
            </p:nvGrpSpPr>
            <p:grpSpPr>
              <a:xfrm>
                <a:off x="742131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4" name="타원 303">
                  <a:extLst>
                    <a:ext uri="{FF2B5EF4-FFF2-40B4-BE49-F238E27FC236}">
                      <a16:creationId xmlns:a16="http://schemas.microsoft.com/office/drawing/2014/main" id="{529FC148-1677-EA59-8AC0-63C917C2D3E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5" name="원호 304">
                  <a:extLst>
                    <a:ext uri="{FF2B5EF4-FFF2-40B4-BE49-F238E27FC236}">
                      <a16:creationId xmlns:a16="http://schemas.microsoft.com/office/drawing/2014/main" id="{CE389A04-9538-2ABB-6320-E9D13F56FC0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6" name="원호 305">
                  <a:extLst>
                    <a:ext uri="{FF2B5EF4-FFF2-40B4-BE49-F238E27FC236}">
                      <a16:creationId xmlns:a16="http://schemas.microsoft.com/office/drawing/2014/main" id="{258C435F-AF40-3724-EA6D-934F326A987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7" name="그룹 306">
                <a:extLst>
                  <a:ext uri="{FF2B5EF4-FFF2-40B4-BE49-F238E27FC236}">
                    <a16:creationId xmlns:a16="http://schemas.microsoft.com/office/drawing/2014/main" id="{730001AD-D43D-9CF9-897A-2FC400ED837B}"/>
                  </a:ext>
                </a:extLst>
              </p:cNvPr>
              <p:cNvGrpSpPr/>
              <p:nvPr/>
            </p:nvGrpSpPr>
            <p:grpSpPr>
              <a:xfrm>
                <a:off x="765100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8" name="타원 307">
                  <a:extLst>
                    <a:ext uri="{FF2B5EF4-FFF2-40B4-BE49-F238E27FC236}">
                      <a16:creationId xmlns:a16="http://schemas.microsoft.com/office/drawing/2014/main" id="{32B6BE27-7A1C-B136-8023-259D396B01E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9" name="원호 308">
                  <a:extLst>
                    <a:ext uri="{FF2B5EF4-FFF2-40B4-BE49-F238E27FC236}">
                      <a16:creationId xmlns:a16="http://schemas.microsoft.com/office/drawing/2014/main" id="{9DFF41AA-DBAF-570B-88F9-1F61CE809D3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0" name="원호 309">
                  <a:extLst>
                    <a:ext uri="{FF2B5EF4-FFF2-40B4-BE49-F238E27FC236}">
                      <a16:creationId xmlns:a16="http://schemas.microsoft.com/office/drawing/2014/main" id="{41A7E0E1-DFE5-06BF-63C1-767B109BE25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1" name="그룹 310">
                <a:extLst>
                  <a:ext uri="{FF2B5EF4-FFF2-40B4-BE49-F238E27FC236}">
                    <a16:creationId xmlns:a16="http://schemas.microsoft.com/office/drawing/2014/main" id="{7EDC0AFB-178F-0A7E-05CF-9F46EB54539F}"/>
                  </a:ext>
                </a:extLst>
              </p:cNvPr>
              <p:cNvGrpSpPr/>
              <p:nvPr/>
            </p:nvGrpSpPr>
            <p:grpSpPr>
              <a:xfrm>
                <a:off x="788070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2" name="타원 311">
                  <a:extLst>
                    <a:ext uri="{FF2B5EF4-FFF2-40B4-BE49-F238E27FC236}">
                      <a16:creationId xmlns:a16="http://schemas.microsoft.com/office/drawing/2014/main" id="{09FC5596-66EA-92C1-820F-47406B405A3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3" name="원호 312">
                  <a:extLst>
                    <a:ext uri="{FF2B5EF4-FFF2-40B4-BE49-F238E27FC236}">
                      <a16:creationId xmlns:a16="http://schemas.microsoft.com/office/drawing/2014/main" id="{8022B17E-DA59-4E12-E27C-BE49E8C20F4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4" name="원호 313">
                  <a:extLst>
                    <a:ext uri="{FF2B5EF4-FFF2-40B4-BE49-F238E27FC236}">
                      <a16:creationId xmlns:a16="http://schemas.microsoft.com/office/drawing/2014/main" id="{3D08DCC4-4B3E-B39A-A5B9-ABA8FF679E2B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5" name="그룹 314">
                <a:extLst>
                  <a:ext uri="{FF2B5EF4-FFF2-40B4-BE49-F238E27FC236}">
                    <a16:creationId xmlns:a16="http://schemas.microsoft.com/office/drawing/2014/main" id="{151FDA29-1706-0A94-515E-1D71B75471FE}"/>
                  </a:ext>
                </a:extLst>
              </p:cNvPr>
              <p:cNvGrpSpPr/>
              <p:nvPr/>
            </p:nvGrpSpPr>
            <p:grpSpPr>
              <a:xfrm>
                <a:off x="811039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6" name="타원 315">
                  <a:extLst>
                    <a:ext uri="{FF2B5EF4-FFF2-40B4-BE49-F238E27FC236}">
                      <a16:creationId xmlns:a16="http://schemas.microsoft.com/office/drawing/2014/main" id="{29F5A0FE-23A9-CC96-F64E-3E69FC00CC4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7" name="원호 316">
                  <a:extLst>
                    <a:ext uri="{FF2B5EF4-FFF2-40B4-BE49-F238E27FC236}">
                      <a16:creationId xmlns:a16="http://schemas.microsoft.com/office/drawing/2014/main" id="{0014F8BC-B0C6-17F9-3A48-61F652ACF01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8" name="원호 317">
                  <a:extLst>
                    <a:ext uri="{FF2B5EF4-FFF2-40B4-BE49-F238E27FC236}">
                      <a16:creationId xmlns:a16="http://schemas.microsoft.com/office/drawing/2014/main" id="{A841BEB9-62A5-C950-2F6A-AC9B4B605D2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9" name="그룹 318">
                <a:extLst>
                  <a:ext uri="{FF2B5EF4-FFF2-40B4-BE49-F238E27FC236}">
                    <a16:creationId xmlns:a16="http://schemas.microsoft.com/office/drawing/2014/main" id="{16362165-6F9D-2FCF-1D12-E085BF14D73B}"/>
                  </a:ext>
                </a:extLst>
              </p:cNvPr>
              <p:cNvGrpSpPr/>
              <p:nvPr/>
            </p:nvGrpSpPr>
            <p:grpSpPr>
              <a:xfrm>
                <a:off x="834008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0" name="타원 319">
                  <a:extLst>
                    <a:ext uri="{FF2B5EF4-FFF2-40B4-BE49-F238E27FC236}">
                      <a16:creationId xmlns:a16="http://schemas.microsoft.com/office/drawing/2014/main" id="{29825845-B62A-AD23-C919-8E7DD561E57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1" name="원호 320">
                  <a:extLst>
                    <a:ext uri="{FF2B5EF4-FFF2-40B4-BE49-F238E27FC236}">
                      <a16:creationId xmlns:a16="http://schemas.microsoft.com/office/drawing/2014/main" id="{B5757D23-5002-97B0-84E1-CE8DFA344D6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2" name="원호 321">
                  <a:extLst>
                    <a:ext uri="{FF2B5EF4-FFF2-40B4-BE49-F238E27FC236}">
                      <a16:creationId xmlns:a16="http://schemas.microsoft.com/office/drawing/2014/main" id="{882B9396-B454-5B0B-C474-2AF04C5D2BD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3" name="그룹 322">
                <a:extLst>
                  <a:ext uri="{FF2B5EF4-FFF2-40B4-BE49-F238E27FC236}">
                    <a16:creationId xmlns:a16="http://schemas.microsoft.com/office/drawing/2014/main" id="{C304B522-D706-41AC-FFE6-620CB2AB66CD}"/>
                  </a:ext>
                </a:extLst>
              </p:cNvPr>
              <p:cNvGrpSpPr/>
              <p:nvPr/>
            </p:nvGrpSpPr>
            <p:grpSpPr>
              <a:xfrm>
                <a:off x="856978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4" name="타원 323">
                  <a:extLst>
                    <a:ext uri="{FF2B5EF4-FFF2-40B4-BE49-F238E27FC236}">
                      <a16:creationId xmlns:a16="http://schemas.microsoft.com/office/drawing/2014/main" id="{D0B72AC6-5664-0DCD-F0CD-A147CC4DB43D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5" name="원호 324">
                  <a:extLst>
                    <a:ext uri="{FF2B5EF4-FFF2-40B4-BE49-F238E27FC236}">
                      <a16:creationId xmlns:a16="http://schemas.microsoft.com/office/drawing/2014/main" id="{809890C7-95BD-B9F2-85A7-37884AC9EDC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6" name="원호 325">
                  <a:extLst>
                    <a:ext uri="{FF2B5EF4-FFF2-40B4-BE49-F238E27FC236}">
                      <a16:creationId xmlns:a16="http://schemas.microsoft.com/office/drawing/2014/main" id="{0381D638-8263-6B67-F843-92842E54C87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7" name="그룹 326">
                <a:extLst>
                  <a:ext uri="{FF2B5EF4-FFF2-40B4-BE49-F238E27FC236}">
                    <a16:creationId xmlns:a16="http://schemas.microsoft.com/office/drawing/2014/main" id="{B51E7A00-E13E-4052-932D-9869D8BB2792}"/>
                  </a:ext>
                </a:extLst>
              </p:cNvPr>
              <p:cNvGrpSpPr/>
              <p:nvPr/>
            </p:nvGrpSpPr>
            <p:grpSpPr>
              <a:xfrm>
                <a:off x="879947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8" name="타원 327">
                  <a:extLst>
                    <a:ext uri="{FF2B5EF4-FFF2-40B4-BE49-F238E27FC236}">
                      <a16:creationId xmlns:a16="http://schemas.microsoft.com/office/drawing/2014/main" id="{2DFDF643-5CCF-7714-BD53-60C96EF09E8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9" name="원호 328">
                  <a:extLst>
                    <a:ext uri="{FF2B5EF4-FFF2-40B4-BE49-F238E27FC236}">
                      <a16:creationId xmlns:a16="http://schemas.microsoft.com/office/drawing/2014/main" id="{384CFEA9-4238-DE8A-39A1-27B78E52425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0" name="원호 329">
                  <a:extLst>
                    <a:ext uri="{FF2B5EF4-FFF2-40B4-BE49-F238E27FC236}">
                      <a16:creationId xmlns:a16="http://schemas.microsoft.com/office/drawing/2014/main" id="{6EC532F8-3F25-B219-A0AD-ACB0BE839E6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1" name="그룹 330">
                <a:extLst>
                  <a:ext uri="{FF2B5EF4-FFF2-40B4-BE49-F238E27FC236}">
                    <a16:creationId xmlns:a16="http://schemas.microsoft.com/office/drawing/2014/main" id="{DA133D66-187C-2165-841A-06C978002336}"/>
                  </a:ext>
                </a:extLst>
              </p:cNvPr>
              <p:cNvGrpSpPr/>
              <p:nvPr/>
            </p:nvGrpSpPr>
            <p:grpSpPr>
              <a:xfrm>
                <a:off x="902916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2" name="타원 331">
                  <a:extLst>
                    <a:ext uri="{FF2B5EF4-FFF2-40B4-BE49-F238E27FC236}">
                      <a16:creationId xmlns:a16="http://schemas.microsoft.com/office/drawing/2014/main" id="{9CBF4314-C330-EA04-AAB8-1A97B40CAA4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3" name="원호 332">
                  <a:extLst>
                    <a:ext uri="{FF2B5EF4-FFF2-40B4-BE49-F238E27FC236}">
                      <a16:creationId xmlns:a16="http://schemas.microsoft.com/office/drawing/2014/main" id="{A788E420-BF9E-2BFE-01F4-AC8AC810AD4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4" name="원호 333">
                  <a:extLst>
                    <a:ext uri="{FF2B5EF4-FFF2-40B4-BE49-F238E27FC236}">
                      <a16:creationId xmlns:a16="http://schemas.microsoft.com/office/drawing/2014/main" id="{5BE8F08B-3F10-DF69-23B5-13B1336ACCCA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5" name="그룹 334">
                <a:extLst>
                  <a:ext uri="{FF2B5EF4-FFF2-40B4-BE49-F238E27FC236}">
                    <a16:creationId xmlns:a16="http://schemas.microsoft.com/office/drawing/2014/main" id="{82E07046-BF38-2CA8-66C9-1D3B38C084F4}"/>
                  </a:ext>
                </a:extLst>
              </p:cNvPr>
              <p:cNvGrpSpPr/>
              <p:nvPr/>
            </p:nvGrpSpPr>
            <p:grpSpPr>
              <a:xfrm>
                <a:off x="925885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6" name="타원 335">
                  <a:extLst>
                    <a:ext uri="{FF2B5EF4-FFF2-40B4-BE49-F238E27FC236}">
                      <a16:creationId xmlns:a16="http://schemas.microsoft.com/office/drawing/2014/main" id="{A261E56B-AC8B-B513-96F0-8D160EFB39A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7" name="원호 336">
                  <a:extLst>
                    <a:ext uri="{FF2B5EF4-FFF2-40B4-BE49-F238E27FC236}">
                      <a16:creationId xmlns:a16="http://schemas.microsoft.com/office/drawing/2014/main" id="{31D11CD3-71B6-97A6-EAFF-19232F2F107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8" name="원호 337">
                  <a:extLst>
                    <a:ext uri="{FF2B5EF4-FFF2-40B4-BE49-F238E27FC236}">
                      <a16:creationId xmlns:a16="http://schemas.microsoft.com/office/drawing/2014/main" id="{F96835B9-5368-1FAC-8087-C2C0C721840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9" name="그룹 338">
                <a:extLst>
                  <a:ext uri="{FF2B5EF4-FFF2-40B4-BE49-F238E27FC236}">
                    <a16:creationId xmlns:a16="http://schemas.microsoft.com/office/drawing/2014/main" id="{FC067248-18E7-D6A6-8109-5C337AA2C294}"/>
                  </a:ext>
                </a:extLst>
              </p:cNvPr>
              <p:cNvGrpSpPr/>
              <p:nvPr/>
            </p:nvGrpSpPr>
            <p:grpSpPr>
              <a:xfrm>
                <a:off x="948855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0" name="타원 339">
                  <a:extLst>
                    <a:ext uri="{FF2B5EF4-FFF2-40B4-BE49-F238E27FC236}">
                      <a16:creationId xmlns:a16="http://schemas.microsoft.com/office/drawing/2014/main" id="{2568CC0F-1B78-32A0-28E7-27EDA88C1DCD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1" name="원호 340">
                  <a:extLst>
                    <a:ext uri="{FF2B5EF4-FFF2-40B4-BE49-F238E27FC236}">
                      <a16:creationId xmlns:a16="http://schemas.microsoft.com/office/drawing/2014/main" id="{FA5AE1AA-802A-AD9B-2BA6-B475AAE5F0F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2" name="원호 341">
                  <a:extLst>
                    <a:ext uri="{FF2B5EF4-FFF2-40B4-BE49-F238E27FC236}">
                      <a16:creationId xmlns:a16="http://schemas.microsoft.com/office/drawing/2014/main" id="{07A2F93B-6F72-AB9B-EAC1-22632337CE7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3" name="그룹 342">
                <a:extLst>
                  <a:ext uri="{FF2B5EF4-FFF2-40B4-BE49-F238E27FC236}">
                    <a16:creationId xmlns:a16="http://schemas.microsoft.com/office/drawing/2014/main" id="{42802279-93B1-92F9-F137-E06F499775FC}"/>
                  </a:ext>
                </a:extLst>
              </p:cNvPr>
              <p:cNvGrpSpPr/>
              <p:nvPr/>
            </p:nvGrpSpPr>
            <p:grpSpPr>
              <a:xfrm>
                <a:off x="971824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4" name="타원 343">
                  <a:extLst>
                    <a:ext uri="{FF2B5EF4-FFF2-40B4-BE49-F238E27FC236}">
                      <a16:creationId xmlns:a16="http://schemas.microsoft.com/office/drawing/2014/main" id="{A8E4BD7F-9289-0651-1D27-383112E93F5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5" name="원호 344">
                  <a:extLst>
                    <a:ext uri="{FF2B5EF4-FFF2-40B4-BE49-F238E27FC236}">
                      <a16:creationId xmlns:a16="http://schemas.microsoft.com/office/drawing/2014/main" id="{AA9C881C-A02C-9692-347C-F9E901E14F8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6" name="원호 345">
                  <a:extLst>
                    <a:ext uri="{FF2B5EF4-FFF2-40B4-BE49-F238E27FC236}">
                      <a16:creationId xmlns:a16="http://schemas.microsoft.com/office/drawing/2014/main" id="{94ADB6A9-4851-F67C-8A13-52F0E18129C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7" name="그룹 346">
                <a:extLst>
                  <a:ext uri="{FF2B5EF4-FFF2-40B4-BE49-F238E27FC236}">
                    <a16:creationId xmlns:a16="http://schemas.microsoft.com/office/drawing/2014/main" id="{FE4042FF-B81B-4F14-6A26-36EF984A82AC}"/>
                  </a:ext>
                </a:extLst>
              </p:cNvPr>
              <p:cNvGrpSpPr/>
              <p:nvPr/>
            </p:nvGrpSpPr>
            <p:grpSpPr>
              <a:xfrm>
                <a:off x="994793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8" name="타원 347">
                  <a:extLst>
                    <a:ext uri="{FF2B5EF4-FFF2-40B4-BE49-F238E27FC236}">
                      <a16:creationId xmlns:a16="http://schemas.microsoft.com/office/drawing/2014/main" id="{439F6907-5FE0-B1B8-EE97-A35092FA5D9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9" name="원호 348">
                  <a:extLst>
                    <a:ext uri="{FF2B5EF4-FFF2-40B4-BE49-F238E27FC236}">
                      <a16:creationId xmlns:a16="http://schemas.microsoft.com/office/drawing/2014/main" id="{D010E37A-D2A9-F120-C23A-A80B41EC37A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0" name="원호 349">
                  <a:extLst>
                    <a:ext uri="{FF2B5EF4-FFF2-40B4-BE49-F238E27FC236}">
                      <a16:creationId xmlns:a16="http://schemas.microsoft.com/office/drawing/2014/main" id="{0654C38E-115A-FEB7-E6B4-178AD35DD63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1" name="그룹 350">
                <a:extLst>
                  <a:ext uri="{FF2B5EF4-FFF2-40B4-BE49-F238E27FC236}">
                    <a16:creationId xmlns:a16="http://schemas.microsoft.com/office/drawing/2014/main" id="{CA1E7443-D2C6-B88A-8AB4-3F908C5399DE}"/>
                  </a:ext>
                </a:extLst>
              </p:cNvPr>
              <p:cNvGrpSpPr/>
              <p:nvPr/>
            </p:nvGrpSpPr>
            <p:grpSpPr>
              <a:xfrm>
                <a:off x="1017763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2" name="타원 351">
                  <a:extLst>
                    <a:ext uri="{FF2B5EF4-FFF2-40B4-BE49-F238E27FC236}">
                      <a16:creationId xmlns:a16="http://schemas.microsoft.com/office/drawing/2014/main" id="{46CE0992-13EE-CB80-1B81-9A469403295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3" name="원호 352">
                  <a:extLst>
                    <a:ext uri="{FF2B5EF4-FFF2-40B4-BE49-F238E27FC236}">
                      <a16:creationId xmlns:a16="http://schemas.microsoft.com/office/drawing/2014/main" id="{92D247B7-7B2C-C4DC-6821-B9260B79DFB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4" name="원호 353">
                  <a:extLst>
                    <a:ext uri="{FF2B5EF4-FFF2-40B4-BE49-F238E27FC236}">
                      <a16:creationId xmlns:a16="http://schemas.microsoft.com/office/drawing/2014/main" id="{B24D5442-9A31-8A7B-076F-A8A9E9C0B99A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5" name="그룹 354">
                <a:extLst>
                  <a:ext uri="{FF2B5EF4-FFF2-40B4-BE49-F238E27FC236}">
                    <a16:creationId xmlns:a16="http://schemas.microsoft.com/office/drawing/2014/main" id="{FBEFFAE8-9B4D-D29A-0DD7-2403A6053885}"/>
                  </a:ext>
                </a:extLst>
              </p:cNvPr>
              <p:cNvGrpSpPr/>
              <p:nvPr/>
            </p:nvGrpSpPr>
            <p:grpSpPr>
              <a:xfrm>
                <a:off x="1040732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6" name="타원 355">
                  <a:extLst>
                    <a:ext uri="{FF2B5EF4-FFF2-40B4-BE49-F238E27FC236}">
                      <a16:creationId xmlns:a16="http://schemas.microsoft.com/office/drawing/2014/main" id="{2F75E3FA-16A2-06C6-610F-8CE6A31C4B9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7" name="원호 356">
                  <a:extLst>
                    <a:ext uri="{FF2B5EF4-FFF2-40B4-BE49-F238E27FC236}">
                      <a16:creationId xmlns:a16="http://schemas.microsoft.com/office/drawing/2014/main" id="{A7D3F1E5-ACF0-B2A4-4585-BA83F7B7359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8" name="원호 357">
                  <a:extLst>
                    <a:ext uri="{FF2B5EF4-FFF2-40B4-BE49-F238E27FC236}">
                      <a16:creationId xmlns:a16="http://schemas.microsoft.com/office/drawing/2014/main" id="{20090357-E500-B8C3-86D2-0B366114202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9" name="그룹 358">
                <a:extLst>
                  <a:ext uri="{FF2B5EF4-FFF2-40B4-BE49-F238E27FC236}">
                    <a16:creationId xmlns:a16="http://schemas.microsoft.com/office/drawing/2014/main" id="{B56D7C26-36A2-99E7-94F2-91E22AEAC827}"/>
                  </a:ext>
                </a:extLst>
              </p:cNvPr>
              <p:cNvGrpSpPr/>
              <p:nvPr/>
            </p:nvGrpSpPr>
            <p:grpSpPr>
              <a:xfrm>
                <a:off x="1063701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0" name="타원 359">
                  <a:extLst>
                    <a:ext uri="{FF2B5EF4-FFF2-40B4-BE49-F238E27FC236}">
                      <a16:creationId xmlns:a16="http://schemas.microsoft.com/office/drawing/2014/main" id="{B8172C3B-C9BB-3EE8-CB14-DC7BF6DD325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1" name="원호 360">
                  <a:extLst>
                    <a:ext uri="{FF2B5EF4-FFF2-40B4-BE49-F238E27FC236}">
                      <a16:creationId xmlns:a16="http://schemas.microsoft.com/office/drawing/2014/main" id="{A6BA8ABA-0DE2-B428-6ECA-0ADFA0F3AC6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2" name="원호 361">
                  <a:extLst>
                    <a:ext uri="{FF2B5EF4-FFF2-40B4-BE49-F238E27FC236}">
                      <a16:creationId xmlns:a16="http://schemas.microsoft.com/office/drawing/2014/main" id="{0D9E8850-6520-D5A0-0EFC-DC641DCFC69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3" name="그룹 362">
                <a:extLst>
                  <a:ext uri="{FF2B5EF4-FFF2-40B4-BE49-F238E27FC236}">
                    <a16:creationId xmlns:a16="http://schemas.microsoft.com/office/drawing/2014/main" id="{E4DB6D60-6149-106D-689D-CADCFD41FCEA}"/>
                  </a:ext>
                </a:extLst>
              </p:cNvPr>
              <p:cNvGrpSpPr/>
              <p:nvPr/>
            </p:nvGrpSpPr>
            <p:grpSpPr>
              <a:xfrm>
                <a:off x="1086671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4" name="타원 363">
                  <a:extLst>
                    <a:ext uri="{FF2B5EF4-FFF2-40B4-BE49-F238E27FC236}">
                      <a16:creationId xmlns:a16="http://schemas.microsoft.com/office/drawing/2014/main" id="{CEA5DE3C-F16F-0E96-CB95-0894EE16385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5" name="원호 364">
                  <a:extLst>
                    <a:ext uri="{FF2B5EF4-FFF2-40B4-BE49-F238E27FC236}">
                      <a16:creationId xmlns:a16="http://schemas.microsoft.com/office/drawing/2014/main" id="{AB6EAD61-7B69-1760-6113-005C9287FC3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6" name="원호 365">
                  <a:extLst>
                    <a:ext uri="{FF2B5EF4-FFF2-40B4-BE49-F238E27FC236}">
                      <a16:creationId xmlns:a16="http://schemas.microsoft.com/office/drawing/2014/main" id="{6C678239-EFF1-BBC1-4F08-A9482C8B0FC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7" name="그룹 366">
                <a:extLst>
                  <a:ext uri="{FF2B5EF4-FFF2-40B4-BE49-F238E27FC236}">
                    <a16:creationId xmlns:a16="http://schemas.microsoft.com/office/drawing/2014/main" id="{89823EE3-5769-8B63-27DF-085565FE7324}"/>
                  </a:ext>
                </a:extLst>
              </p:cNvPr>
              <p:cNvGrpSpPr/>
              <p:nvPr/>
            </p:nvGrpSpPr>
            <p:grpSpPr>
              <a:xfrm>
                <a:off x="1109640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8" name="타원 367">
                  <a:extLst>
                    <a:ext uri="{FF2B5EF4-FFF2-40B4-BE49-F238E27FC236}">
                      <a16:creationId xmlns:a16="http://schemas.microsoft.com/office/drawing/2014/main" id="{CEBEE5E7-66C4-C670-EA1C-49EA0FD248B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9" name="원호 368">
                  <a:extLst>
                    <a:ext uri="{FF2B5EF4-FFF2-40B4-BE49-F238E27FC236}">
                      <a16:creationId xmlns:a16="http://schemas.microsoft.com/office/drawing/2014/main" id="{CF4C1071-8490-DC07-E1EA-AEA0A31462E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0" name="원호 369">
                  <a:extLst>
                    <a:ext uri="{FF2B5EF4-FFF2-40B4-BE49-F238E27FC236}">
                      <a16:creationId xmlns:a16="http://schemas.microsoft.com/office/drawing/2014/main" id="{E7438C5E-EB44-7DC4-3DA3-41546B96324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1" name="그룹 370">
                <a:extLst>
                  <a:ext uri="{FF2B5EF4-FFF2-40B4-BE49-F238E27FC236}">
                    <a16:creationId xmlns:a16="http://schemas.microsoft.com/office/drawing/2014/main" id="{D27D989F-2C53-315A-017E-EC394BC28602}"/>
                  </a:ext>
                </a:extLst>
              </p:cNvPr>
              <p:cNvGrpSpPr/>
              <p:nvPr/>
            </p:nvGrpSpPr>
            <p:grpSpPr>
              <a:xfrm>
                <a:off x="1132609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2" name="타원 371">
                  <a:extLst>
                    <a:ext uri="{FF2B5EF4-FFF2-40B4-BE49-F238E27FC236}">
                      <a16:creationId xmlns:a16="http://schemas.microsoft.com/office/drawing/2014/main" id="{03738914-6585-66A8-D047-0B03EEABB28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3" name="원호 372">
                  <a:extLst>
                    <a:ext uri="{FF2B5EF4-FFF2-40B4-BE49-F238E27FC236}">
                      <a16:creationId xmlns:a16="http://schemas.microsoft.com/office/drawing/2014/main" id="{E5EEE59F-0476-9899-2483-BA4D8C39B80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4" name="원호 373">
                  <a:extLst>
                    <a:ext uri="{FF2B5EF4-FFF2-40B4-BE49-F238E27FC236}">
                      <a16:creationId xmlns:a16="http://schemas.microsoft.com/office/drawing/2014/main" id="{91005A14-D8B1-ED1C-7CE2-D85F2512351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5" name="그룹 374">
                <a:extLst>
                  <a:ext uri="{FF2B5EF4-FFF2-40B4-BE49-F238E27FC236}">
                    <a16:creationId xmlns:a16="http://schemas.microsoft.com/office/drawing/2014/main" id="{FEFE359D-C114-A979-870B-D971EEAEEDE6}"/>
                  </a:ext>
                </a:extLst>
              </p:cNvPr>
              <p:cNvGrpSpPr/>
              <p:nvPr/>
            </p:nvGrpSpPr>
            <p:grpSpPr>
              <a:xfrm>
                <a:off x="1155578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6" name="타원 375">
                  <a:extLst>
                    <a:ext uri="{FF2B5EF4-FFF2-40B4-BE49-F238E27FC236}">
                      <a16:creationId xmlns:a16="http://schemas.microsoft.com/office/drawing/2014/main" id="{F8D7A057-D81F-3B12-F19C-78894136149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7" name="원호 376">
                  <a:extLst>
                    <a:ext uri="{FF2B5EF4-FFF2-40B4-BE49-F238E27FC236}">
                      <a16:creationId xmlns:a16="http://schemas.microsoft.com/office/drawing/2014/main" id="{2E215794-866F-5B8D-0721-1787E12D751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8" name="원호 377">
                  <a:extLst>
                    <a:ext uri="{FF2B5EF4-FFF2-40B4-BE49-F238E27FC236}">
                      <a16:creationId xmlns:a16="http://schemas.microsoft.com/office/drawing/2014/main" id="{A5C1E209-5F7C-9D91-0DA1-7E4FFB48A16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9" name="그룹 378">
                <a:extLst>
                  <a:ext uri="{FF2B5EF4-FFF2-40B4-BE49-F238E27FC236}">
                    <a16:creationId xmlns:a16="http://schemas.microsoft.com/office/drawing/2014/main" id="{5109FCD7-C6EF-2921-4A16-647AB0A846BE}"/>
                  </a:ext>
                </a:extLst>
              </p:cNvPr>
              <p:cNvGrpSpPr/>
              <p:nvPr/>
            </p:nvGrpSpPr>
            <p:grpSpPr>
              <a:xfrm>
                <a:off x="1178548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80" name="타원 379">
                  <a:extLst>
                    <a:ext uri="{FF2B5EF4-FFF2-40B4-BE49-F238E27FC236}">
                      <a16:creationId xmlns:a16="http://schemas.microsoft.com/office/drawing/2014/main" id="{3E46FF51-300A-1C11-3770-7EBAC7557E7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1" name="원호 380">
                  <a:extLst>
                    <a:ext uri="{FF2B5EF4-FFF2-40B4-BE49-F238E27FC236}">
                      <a16:creationId xmlns:a16="http://schemas.microsoft.com/office/drawing/2014/main" id="{5CD007F7-8842-C8AC-467F-A703C1788B0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2" name="원호 381">
                  <a:extLst>
                    <a:ext uri="{FF2B5EF4-FFF2-40B4-BE49-F238E27FC236}">
                      <a16:creationId xmlns:a16="http://schemas.microsoft.com/office/drawing/2014/main" id="{ADE3D0C3-10EE-B668-7981-B21241A3A31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</p:grpSp>
      <p:sp>
        <p:nvSpPr>
          <p:cNvPr id="7" name="사각형: 잘린 한쪽 모서리 7">
            <a:extLst>
              <a:ext uri="{FF2B5EF4-FFF2-40B4-BE49-F238E27FC236}">
                <a16:creationId xmlns:a16="http://schemas.microsoft.com/office/drawing/2014/main" id="{700A7EDD-2235-7CA4-7ADD-24A42CF641DD}"/>
              </a:ext>
            </a:extLst>
          </p:cNvPr>
          <p:cNvSpPr/>
          <p:nvPr/>
        </p:nvSpPr>
        <p:spPr>
          <a:xfrm flipH="1">
            <a:off x="396988" y="640837"/>
            <a:ext cx="1180961" cy="235463"/>
          </a:xfrm>
          <a:prstGeom prst="roundRect">
            <a:avLst>
              <a:gd name="adj" fmla="val 50000"/>
            </a:avLst>
          </a:prstGeom>
          <a:solidFill>
            <a:srgbClr val="E96908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설계</a:t>
            </a:r>
          </a:p>
        </p:txBody>
      </p:sp>
      <p:grpSp>
        <p:nvGrpSpPr>
          <p:cNvPr id="413" name="Group 58">
            <a:extLst>
              <a:ext uri="{FF2B5EF4-FFF2-40B4-BE49-F238E27FC236}">
                <a16:creationId xmlns:a16="http://schemas.microsoft.com/office/drawing/2014/main" id="{DCDC0A43-EA27-289F-FE8D-3644373C358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628886" y="968689"/>
            <a:ext cx="648399" cy="797989"/>
            <a:chOff x="6133" y="1070"/>
            <a:chExt cx="1218" cy="1499"/>
          </a:xfrm>
        </p:grpSpPr>
        <p:sp>
          <p:nvSpPr>
            <p:cNvPr id="414" name="Freeform 59">
              <a:extLst>
                <a:ext uri="{FF2B5EF4-FFF2-40B4-BE49-F238E27FC236}">
                  <a16:creationId xmlns:a16="http://schemas.microsoft.com/office/drawing/2014/main" id="{C4852D01-5A1B-3B5C-47C1-963C4AF069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6" y="1093"/>
              <a:ext cx="1172" cy="1453"/>
            </a:xfrm>
            <a:custGeom>
              <a:avLst/>
              <a:gdLst>
                <a:gd name="T0" fmla="*/ 6326 w 7029"/>
                <a:gd name="T1" fmla="*/ 0 h 8715"/>
                <a:gd name="T2" fmla="*/ 2095 w 7029"/>
                <a:gd name="T3" fmla="*/ 0 h 8715"/>
                <a:gd name="T4" fmla="*/ 0 w 7029"/>
                <a:gd name="T5" fmla="*/ 2095 h 8715"/>
                <a:gd name="T6" fmla="*/ 0 w 7029"/>
                <a:gd name="T7" fmla="*/ 8012 h 8715"/>
                <a:gd name="T8" fmla="*/ 1 w 7029"/>
                <a:gd name="T9" fmla="*/ 8049 h 8715"/>
                <a:gd name="T10" fmla="*/ 9 w 7029"/>
                <a:gd name="T11" fmla="*/ 8120 h 8715"/>
                <a:gd name="T12" fmla="*/ 22 w 7029"/>
                <a:gd name="T13" fmla="*/ 8190 h 8715"/>
                <a:gd name="T14" fmla="*/ 42 w 7029"/>
                <a:gd name="T15" fmla="*/ 8256 h 8715"/>
                <a:gd name="T16" fmla="*/ 69 w 7029"/>
                <a:gd name="T17" fmla="*/ 8320 h 8715"/>
                <a:gd name="T18" fmla="*/ 100 w 7029"/>
                <a:gd name="T19" fmla="*/ 8379 h 8715"/>
                <a:gd name="T20" fmla="*/ 138 w 7029"/>
                <a:gd name="T21" fmla="*/ 8436 h 8715"/>
                <a:gd name="T22" fmla="*/ 182 w 7029"/>
                <a:gd name="T23" fmla="*/ 8487 h 8715"/>
                <a:gd name="T24" fmla="*/ 229 w 7029"/>
                <a:gd name="T25" fmla="*/ 8535 h 8715"/>
                <a:gd name="T26" fmla="*/ 281 w 7029"/>
                <a:gd name="T27" fmla="*/ 8577 h 8715"/>
                <a:gd name="T28" fmla="*/ 337 w 7029"/>
                <a:gd name="T29" fmla="*/ 8615 h 8715"/>
                <a:gd name="T30" fmla="*/ 397 w 7029"/>
                <a:gd name="T31" fmla="*/ 8646 h 8715"/>
                <a:gd name="T32" fmla="*/ 460 w 7029"/>
                <a:gd name="T33" fmla="*/ 8673 h 8715"/>
                <a:gd name="T34" fmla="*/ 526 w 7029"/>
                <a:gd name="T35" fmla="*/ 8694 h 8715"/>
                <a:gd name="T36" fmla="*/ 595 w 7029"/>
                <a:gd name="T37" fmla="*/ 8707 h 8715"/>
                <a:gd name="T38" fmla="*/ 666 w 7029"/>
                <a:gd name="T39" fmla="*/ 8714 h 8715"/>
                <a:gd name="T40" fmla="*/ 703 w 7029"/>
                <a:gd name="T41" fmla="*/ 8715 h 8715"/>
                <a:gd name="T42" fmla="*/ 6326 w 7029"/>
                <a:gd name="T43" fmla="*/ 8715 h 8715"/>
                <a:gd name="T44" fmla="*/ 6363 w 7029"/>
                <a:gd name="T45" fmla="*/ 8714 h 8715"/>
                <a:gd name="T46" fmla="*/ 6434 w 7029"/>
                <a:gd name="T47" fmla="*/ 8707 h 8715"/>
                <a:gd name="T48" fmla="*/ 6504 w 7029"/>
                <a:gd name="T49" fmla="*/ 8694 h 8715"/>
                <a:gd name="T50" fmla="*/ 6570 w 7029"/>
                <a:gd name="T51" fmla="*/ 8673 h 8715"/>
                <a:gd name="T52" fmla="*/ 6633 w 7029"/>
                <a:gd name="T53" fmla="*/ 8646 h 8715"/>
                <a:gd name="T54" fmla="*/ 6693 w 7029"/>
                <a:gd name="T55" fmla="*/ 8615 h 8715"/>
                <a:gd name="T56" fmla="*/ 6749 w 7029"/>
                <a:gd name="T57" fmla="*/ 8577 h 8715"/>
                <a:gd name="T58" fmla="*/ 6801 w 7029"/>
                <a:gd name="T59" fmla="*/ 8535 h 8715"/>
                <a:gd name="T60" fmla="*/ 6849 w 7029"/>
                <a:gd name="T61" fmla="*/ 8487 h 8715"/>
                <a:gd name="T62" fmla="*/ 6891 w 7029"/>
                <a:gd name="T63" fmla="*/ 8436 h 8715"/>
                <a:gd name="T64" fmla="*/ 6929 w 7029"/>
                <a:gd name="T65" fmla="*/ 8379 h 8715"/>
                <a:gd name="T66" fmla="*/ 6960 w 7029"/>
                <a:gd name="T67" fmla="*/ 8320 h 8715"/>
                <a:gd name="T68" fmla="*/ 6987 w 7029"/>
                <a:gd name="T69" fmla="*/ 8256 h 8715"/>
                <a:gd name="T70" fmla="*/ 7008 w 7029"/>
                <a:gd name="T71" fmla="*/ 8190 h 8715"/>
                <a:gd name="T72" fmla="*/ 7021 w 7029"/>
                <a:gd name="T73" fmla="*/ 8120 h 8715"/>
                <a:gd name="T74" fmla="*/ 7028 w 7029"/>
                <a:gd name="T75" fmla="*/ 8049 h 8715"/>
                <a:gd name="T76" fmla="*/ 7029 w 7029"/>
                <a:gd name="T77" fmla="*/ 8012 h 8715"/>
                <a:gd name="T78" fmla="*/ 7029 w 7029"/>
                <a:gd name="T79" fmla="*/ 703 h 8715"/>
                <a:gd name="T80" fmla="*/ 7028 w 7029"/>
                <a:gd name="T81" fmla="*/ 666 h 8715"/>
                <a:gd name="T82" fmla="*/ 7021 w 7029"/>
                <a:gd name="T83" fmla="*/ 595 h 8715"/>
                <a:gd name="T84" fmla="*/ 7008 w 7029"/>
                <a:gd name="T85" fmla="*/ 526 h 8715"/>
                <a:gd name="T86" fmla="*/ 6987 w 7029"/>
                <a:gd name="T87" fmla="*/ 460 h 8715"/>
                <a:gd name="T88" fmla="*/ 6960 w 7029"/>
                <a:gd name="T89" fmla="*/ 397 h 8715"/>
                <a:gd name="T90" fmla="*/ 6929 w 7029"/>
                <a:gd name="T91" fmla="*/ 336 h 8715"/>
                <a:gd name="T92" fmla="*/ 6891 w 7029"/>
                <a:gd name="T93" fmla="*/ 281 h 8715"/>
                <a:gd name="T94" fmla="*/ 6849 w 7029"/>
                <a:gd name="T95" fmla="*/ 229 h 8715"/>
                <a:gd name="T96" fmla="*/ 6801 w 7029"/>
                <a:gd name="T97" fmla="*/ 182 h 8715"/>
                <a:gd name="T98" fmla="*/ 6749 w 7029"/>
                <a:gd name="T99" fmla="*/ 138 h 8715"/>
                <a:gd name="T100" fmla="*/ 6693 w 7029"/>
                <a:gd name="T101" fmla="*/ 100 h 8715"/>
                <a:gd name="T102" fmla="*/ 6633 w 7029"/>
                <a:gd name="T103" fmla="*/ 69 h 8715"/>
                <a:gd name="T104" fmla="*/ 6570 w 7029"/>
                <a:gd name="T105" fmla="*/ 42 h 8715"/>
                <a:gd name="T106" fmla="*/ 6504 w 7029"/>
                <a:gd name="T107" fmla="*/ 22 h 8715"/>
                <a:gd name="T108" fmla="*/ 6434 w 7029"/>
                <a:gd name="T109" fmla="*/ 9 h 8715"/>
                <a:gd name="T110" fmla="*/ 6363 w 7029"/>
                <a:gd name="T111" fmla="*/ 1 h 8715"/>
                <a:gd name="T112" fmla="*/ 6326 w 7029"/>
                <a:gd name="T113" fmla="*/ 0 h 8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029" h="8715">
                  <a:moveTo>
                    <a:pt x="6326" y="0"/>
                  </a:moveTo>
                  <a:lnTo>
                    <a:pt x="2095" y="0"/>
                  </a:lnTo>
                  <a:lnTo>
                    <a:pt x="0" y="2095"/>
                  </a:lnTo>
                  <a:lnTo>
                    <a:pt x="0" y="8012"/>
                  </a:lnTo>
                  <a:lnTo>
                    <a:pt x="1" y="8049"/>
                  </a:lnTo>
                  <a:lnTo>
                    <a:pt x="9" y="8120"/>
                  </a:lnTo>
                  <a:lnTo>
                    <a:pt x="22" y="8190"/>
                  </a:lnTo>
                  <a:lnTo>
                    <a:pt x="42" y="8256"/>
                  </a:lnTo>
                  <a:lnTo>
                    <a:pt x="69" y="8320"/>
                  </a:lnTo>
                  <a:lnTo>
                    <a:pt x="100" y="8379"/>
                  </a:lnTo>
                  <a:lnTo>
                    <a:pt x="138" y="8436"/>
                  </a:lnTo>
                  <a:lnTo>
                    <a:pt x="182" y="8487"/>
                  </a:lnTo>
                  <a:lnTo>
                    <a:pt x="229" y="8535"/>
                  </a:lnTo>
                  <a:lnTo>
                    <a:pt x="281" y="8577"/>
                  </a:lnTo>
                  <a:lnTo>
                    <a:pt x="337" y="8615"/>
                  </a:lnTo>
                  <a:lnTo>
                    <a:pt x="397" y="8646"/>
                  </a:lnTo>
                  <a:lnTo>
                    <a:pt x="460" y="8673"/>
                  </a:lnTo>
                  <a:lnTo>
                    <a:pt x="526" y="8694"/>
                  </a:lnTo>
                  <a:lnTo>
                    <a:pt x="595" y="8707"/>
                  </a:lnTo>
                  <a:lnTo>
                    <a:pt x="666" y="8714"/>
                  </a:lnTo>
                  <a:lnTo>
                    <a:pt x="703" y="8715"/>
                  </a:lnTo>
                  <a:lnTo>
                    <a:pt x="6326" y="8715"/>
                  </a:lnTo>
                  <a:lnTo>
                    <a:pt x="6363" y="8714"/>
                  </a:lnTo>
                  <a:lnTo>
                    <a:pt x="6434" y="8707"/>
                  </a:lnTo>
                  <a:lnTo>
                    <a:pt x="6504" y="8694"/>
                  </a:lnTo>
                  <a:lnTo>
                    <a:pt x="6570" y="8673"/>
                  </a:lnTo>
                  <a:lnTo>
                    <a:pt x="6633" y="8646"/>
                  </a:lnTo>
                  <a:lnTo>
                    <a:pt x="6693" y="8615"/>
                  </a:lnTo>
                  <a:lnTo>
                    <a:pt x="6749" y="8577"/>
                  </a:lnTo>
                  <a:lnTo>
                    <a:pt x="6801" y="8535"/>
                  </a:lnTo>
                  <a:lnTo>
                    <a:pt x="6849" y="8487"/>
                  </a:lnTo>
                  <a:lnTo>
                    <a:pt x="6891" y="8436"/>
                  </a:lnTo>
                  <a:lnTo>
                    <a:pt x="6929" y="8379"/>
                  </a:lnTo>
                  <a:lnTo>
                    <a:pt x="6960" y="8320"/>
                  </a:lnTo>
                  <a:lnTo>
                    <a:pt x="6987" y="8256"/>
                  </a:lnTo>
                  <a:lnTo>
                    <a:pt x="7008" y="8190"/>
                  </a:lnTo>
                  <a:lnTo>
                    <a:pt x="7021" y="8120"/>
                  </a:lnTo>
                  <a:lnTo>
                    <a:pt x="7028" y="8049"/>
                  </a:lnTo>
                  <a:lnTo>
                    <a:pt x="7029" y="8012"/>
                  </a:lnTo>
                  <a:lnTo>
                    <a:pt x="7029" y="703"/>
                  </a:lnTo>
                  <a:lnTo>
                    <a:pt x="7028" y="666"/>
                  </a:lnTo>
                  <a:lnTo>
                    <a:pt x="7021" y="595"/>
                  </a:lnTo>
                  <a:lnTo>
                    <a:pt x="7008" y="526"/>
                  </a:lnTo>
                  <a:lnTo>
                    <a:pt x="6987" y="460"/>
                  </a:lnTo>
                  <a:lnTo>
                    <a:pt x="6960" y="397"/>
                  </a:lnTo>
                  <a:lnTo>
                    <a:pt x="6929" y="336"/>
                  </a:lnTo>
                  <a:lnTo>
                    <a:pt x="6891" y="281"/>
                  </a:lnTo>
                  <a:lnTo>
                    <a:pt x="6849" y="229"/>
                  </a:lnTo>
                  <a:lnTo>
                    <a:pt x="6801" y="182"/>
                  </a:lnTo>
                  <a:lnTo>
                    <a:pt x="6749" y="138"/>
                  </a:lnTo>
                  <a:lnTo>
                    <a:pt x="6693" y="100"/>
                  </a:lnTo>
                  <a:lnTo>
                    <a:pt x="6633" y="69"/>
                  </a:lnTo>
                  <a:lnTo>
                    <a:pt x="6570" y="42"/>
                  </a:lnTo>
                  <a:lnTo>
                    <a:pt x="6504" y="22"/>
                  </a:lnTo>
                  <a:lnTo>
                    <a:pt x="6434" y="9"/>
                  </a:lnTo>
                  <a:lnTo>
                    <a:pt x="6363" y="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5" name="Freeform 60">
              <a:extLst>
                <a:ext uri="{FF2B5EF4-FFF2-40B4-BE49-F238E27FC236}">
                  <a16:creationId xmlns:a16="http://schemas.microsoft.com/office/drawing/2014/main" id="{9E3EE661-273A-F02E-1D52-82CF21577B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3" y="1070"/>
              <a:ext cx="1218" cy="1499"/>
            </a:xfrm>
            <a:custGeom>
              <a:avLst/>
              <a:gdLst>
                <a:gd name="T0" fmla="*/ 281 w 7309"/>
                <a:gd name="T1" fmla="*/ 8152 h 8995"/>
                <a:gd name="T2" fmla="*/ 288 w 7309"/>
                <a:gd name="T3" fmla="*/ 8237 h 8995"/>
                <a:gd name="T4" fmla="*/ 315 w 7309"/>
                <a:gd name="T5" fmla="*/ 8345 h 8995"/>
                <a:gd name="T6" fmla="*/ 363 w 7309"/>
                <a:gd name="T7" fmla="*/ 8443 h 8995"/>
                <a:gd name="T8" fmla="*/ 427 w 7309"/>
                <a:gd name="T9" fmla="*/ 8530 h 8995"/>
                <a:gd name="T10" fmla="*/ 507 w 7309"/>
                <a:gd name="T11" fmla="*/ 8603 h 8995"/>
                <a:gd name="T12" fmla="*/ 600 w 7309"/>
                <a:gd name="T13" fmla="*/ 8659 h 8995"/>
                <a:gd name="T14" fmla="*/ 703 w 7309"/>
                <a:gd name="T15" fmla="*/ 8697 h 8995"/>
                <a:gd name="T16" fmla="*/ 815 w 7309"/>
                <a:gd name="T17" fmla="*/ 8714 h 8995"/>
                <a:gd name="T18" fmla="*/ 6466 w 7309"/>
                <a:gd name="T19" fmla="*/ 8715 h 8995"/>
                <a:gd name="T20" fmla="*/ 6551 w 7309"/>
                <a:gd name="T21" fmla="*/ 8708 h 8995"/>
                <a:gd name="T22" fmla="*/ 6659 w 7309"/>
                <a:gd name="T23" fmla="*/ 8680 h 8995"/>
                <a:gd name="T24" fmla="*/ 6757 w 7309"/>
                <a:gd name="T25" fmla="*/ 8632 h 8995"/>
                <a:gd name="T26" fmla="*/ 6844 w 7309"/>
                <a:gd name="T27" fmla="*/ 8568 h 8995"/>
                <a:gd name="T28" fmla="*/ 6917 w 7309"/>
                <a:gd name="T29" fmla="*/ 8488 h 8995"/>
                <a:gd name="T30" fmla="*/ 6973 w 7309"/>
                <a:gd name="T31" fmla="*/ 8395 h 8995"/>
                <a:gd name="T32" fmla="*/ 7011 w 7309"/>
                <a:gd name="T33" fmla="*/ 8292 h 8995"/>
                <a:gd name="T34" fmla="*/ 7028 w 7309"/>
                <a:gd name="T35" fmla="*/ 8181 h 8995"/>
                <a:gd name="T36" fmla="*/ 7029 w 7309"/>
                <a:gd name="T37" fmla="*/ 843 h 8995"/>
                <a:gd name="T38" fmla="*/ 7022 w 7309"/>
                <a:gd name="T39" fmla="*/ 758 h 8995"/>
                <a:gd name="T40" fmla="*/ 6994 w 7309"/>
                <a:gd name="T41" fmla="*/ 650 h 8995"/>
                <a:gd name="T42" fmla="*/ 6946 w 7309"/>
                <a:gd name="T43" fmla="*/ 552 h 8995"/>
                <a:gd name="T44" fmla="*/ 6882 w 7309"/>
                <a:gd name="T45" fmla="*/ 466 h 8995"/>
                <a:gd name="T46" fmla="*/ 6802 w 7309"/>
                <a:gd name="T47" fmla="*/ 393 h 8995"/>
                <a:gd name="T48" fmla="*/ 6709 w 7309"/>
                <a:gd name="T49" fmla="*/ 336 h 8995"/>
                <a:gd name="T50" fmla="*/ 6606 w 7309"/>
                <a:gd name="T51" fmla="*/ 298 h 8995"/>
                <a:gd name="T52" fmla="*/ 6495 w 7309"/>
                <a:gd name="T53" fmla="*/ 281 h 8995"/>
                <a:gd name="T54" fmla="*/ 2291 w 7309"/>
                <a:gd name="T55" fmla="*/ 281 h 8995"/>
                <a:gd name="T56" fmla="*/ 6466 w 7309"/>
                <a:gd name="T57" fmla="*/ 8995 h 8995"/>
                <a:gd name="T58" fmla="*/ 800 w 7309"/>
                <a:gd name="T59" fmla="*/ 8995 h 8995"/>
                <a:gd name="T60" fmla="*/ 634 w 7309"/>
                <a:gd name="T61" fmla="*/ 8969 h 8995"/>
                <a:gd name="T62" fmla="*/ 479 w 7309"/>
                <a:gd name="T63" fmla="*/ 8912 h 8995"/>
                <a:gd name="T64" fmla="*/ 339 w 7309"/>
                <a:gd name="T65" fmla="*/ 8827 h 8995"/>
                <a:gd name="T66" fmla="*/ 219 w 7309"/>
                <a:gd name="T67" fmla="*/ 8719 h 8995"/>
                <a:gd name="T68" fmla="*/ 122 w 7309"/>
                <a:gd name="T69" fmla="*/ 8589 h 8995"/>
                <a:gd name="T70" fmla="*/ 51 w 7309"/>
                <a:gd name="T71" fmla="*/ 8442 h 8995"/>
                <a:gd name="T72" fmla="*/ 9 w 7309"/>
                <a:gd name="T73" fmla="*/ 8280 h 8995"/>
                <a:gd name="T74" fmla="*/ 0 w 7309"/>
                <a:gd name="T75" fmla="*/ 8152 h 8995"/>
                <a:gd name="T76" fmla="*/ 2164 w 7309"/>
                <a:gd name="T77" fmla="*/ 0 h 8995"/>
                <a:gd name="T78" fmla="*/ 6509 w 7309"/>
                <a:gd name="T79" fmla="*/ 1 h 8995"/>
                <a:gd name="T80" fmla="*/ 6677 w 7309"/>
                <a:gd name="T81" fmla="*/ 26 h 8995"/>
                <a:gd name="T82" fmla="*/ 6831 w 7309"/>
                <a:gd name="T83" fmla="*/ 83 h 8995"/>
                <a:gd name="T84" fmla="*/ 6970 w 7309"/>
                <a:gd name="T85" fmla="*/ 168 h 8995"/>
                <a:gd name="T86" fmla="*/ 7090 w 7309"/>
                <a:gd name="T87" fmla="*/ 277 h 8995"/>
                <a:gd name="T88" fmla="*/ 7187 w 7309"/>
                <a:gd name="T89" fmla="*/ 407 h 8995"/>
                <a:gd name="T90" fmla="*/ 7258 w 7309"/>
                <a:gd name="T91" fmla="*/ 554 h 8995"/>
                <a:gd name="T92" fmla="*/ 7300 w 7309"/>
                <a:gd name="T93" fmla="*/ 715 h 8995"/>
                <a:gd name="T94" fmla="*/ 7309 w 7309"/>
                <a:gd name="T95" fmla="*/ 843 h 8995"/>
                <a:gd name="T96" fmla="*/ 7309 w 7309"/>
                <a:gd name="T97" fmla="*/ 8195 h 8995"/>
                <a:gd name="T98" fmla="*/ 7283 w 7309"/>
                <a:gd name="T99" fmla="*/ 8363 h 8995"/>
                <a:gd name="T100" fmla="*/ 7226 w 7309"/>
                <a:gd name="T101" fmla="*/ 8518 h 8995"/>
                <a:gd name="T102" fmla="*/ 7141 w 7309"/>
                <a:gd name="T103" fmla="*/ 8656 h 8995"/>
                <a:gd name="T104" fmla="*/ 7033 w 7309"/>
                <a:gd name="T105" fmla="*/ 8776 h 8995"/>
                <a:gd name="T106" fmla="*/ 6903 w 7309"/>
                <a:gd name="T107" fmla="*/ 8873 h 8995"/>
                <a:gd name="T108" fmla="*/ 6756 w 7309"/>
                <a:gd name="T109" fmla="*/ 8944 h 8995"/>
                <a:gd name="T110" fmla="*/ 6594 w 7309"/>
                <a:gd name="T111" fmla="*/ 8986 h 8995"/>
                <a:gd name="T112" fmla="*/ 6466 w 7309"/>
                <a:gd name="T113" fmla="*/ 8995 h 89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309" h="8995">
                  <a:moveTo>
                    <a:pt x="281" y="2291"/>
                  </a:moveTo>
                  <a:lnTo>
                    <a:pt x="281" y="8152"/>
                  </a:lnTo>
                  <a:lnTo>
                    <a:pt x="281" y="8181"/>
                  </a:lnTo>
                  <a:lnTo>
                    <a:pt x="288" y="8237"/>
                  </a:lnTo>
                  <a:lnTo>
                    <a:pt x="298" y="8292"/>
                  </a:lnTo>
                  <a:lnTo>
                    <a:pt x="315" y="8345"/>
                  </a:lnTo>
                  <a:lnTo>
                    <a:pt x="336" y="8395"/>
                  </a:lnTo>
                  <a:lnTo>
                    <a:pt x="363" y="8443"/>
                  </a:lnTo>
                  <a:lnTo>
                    <a:pt x="393" y="8488"/>
                  </a:lnTo>
                  <a:lnTo>
                    <a:pt x="427" y="8530"/>
                  </a:lnTo>
                  <a:lnTo>
                    <a:pt x="466" y="8568"/>
                  </a:lnTo>
                  <a:lnTo>
                    <a:pt x="507" y="8603"/>
                  </a:lnTo>
                  <a:lnTo>
                    <a:pt x="552" y="8632"/>
                  </a:lnTo>
                  <a:lnTo>
                    <a:pt x="600" y="8659"/>
                  </a:lnTo>
                  <a:lnTo>
                    <a:pt x="650" y="8680"/>
                  </a:lnTo>
                  <a:lnTo>
                    <a:pt x="703" y="8697"/>
                  </a:lnTo>
                  <a:lnTo>
                    <a:pt x="758" y="8708"/>
                  </a:lnTo>
                  <a:lnTo>
                    <a:pt x="815" y="8714"/>
                  </a:lnTo>
                  <a:lnTo>
                    <a:pt x="843" y="8715"/>
                  </a:lnTo>
                  <a:lnTo>
                    <a:pt x="6466" y="8715"/>
                  </a:lnTo>
                  <a:lnTo>
                    <a:pt x="6495" y="8714"/>
                  </a:lnTo>
                  <a:lnTo>
                    <a:pt x="6551" y="8708"/>
                  </a:lnTo>
                  <a:lnTo>
                    <a:pt x="6606" y="8697"/>
                  </a:lnTo>
                  <a:lnTo>
                    <a:pt x="6659" y="8680"/>
                  </a:lnTo>
                  <a:lnTo>
                    <a:pt x="6709" y="8659"/>
                  </a:lnTo>
                  <a:lnTo>
                    <a:pt x="6757" y="8632"/>
                  </a:lnTo>
                  <a:lnTo>
                    <a:pt x="6802" y="8603"/>
                  </a:lnTo>
                  <a:lnTo>
                    <a:pt x="6844" y="8568"/>
                  </a:lnTo>
                  <a:lnTo>
                    <a:pt x="6882" y="8530"/>
                  </a:lnTo>
                  <a:lnTo>
                    <a:pt x="6917" y="8488"/>
                  </a:lnTo>
                  <a:lnTo>
                    <a:pt x="6946" y="8443"/>
                  </a:lnTo>
                  <a:lnTo>
                    <a:pt x="6973" y="8395"/>
                  </a:lnTo>
                  <a:lnTo>
                    <a:pt x="6994" y="8345"/>
                  </a:lnTo>
                  <a:lnTo>
                    <a:pt x="7011" y="8292"/>
                  </a:lnTo>
                  <a:lnTo>
                    <a:pt x="7022" y="8237"/>
                  </a:lnTo>
                  <a:lnTo>
                    <a:pt x="7028" y="8181"/>
                  </a:lnTo>
                  <a:lnTo>
                    <a:pt x="7029" y="8152"/>
                  </a:lnTo>
                  <a:lnTo>
                    <a:pt x="7029" y="843"/>
                  </a:lnTo>
                  <a:lnTo>
                    <a:pt x="7028" y="815"/>
                  </a:lnTo>
                  <a:lnTo>
                    <a:pt x="7022" y="758"/>
                  </a:lnTo>
                  <a:lnTo>
                    <a:pt x="7011" y="703"/>
                  </a:lnTo>
                  <a:lnTo>
                    <a:pt x="6994" y="650"/>
                  </a:lnTo>
                  <a:lnTo>
                    <a:pt x="6973" y="600"/>
                  </a:lnTo>
                  <a:lnTo>
                    <a:pt x="6946" y="552"/>
                  </a:lnTo>
                  <a:lnTo>
                    <a:pt x="6917" y="507"/>
                  </a:lnTo>
                  <a:lnTo>
                    <a:pt x="6882" y="466"/>
                  </a:lnTo>
                  <a:lnTo>
                    <a:pt x="6844" y="427"/>
                  </a:lnTo>
                  <a:lnTo>
                    <a:pt x="6802" y="393"/>
                  </a:lnTo>
                  <a:lnTo>
                    <a:pt x="6757" y="363"/>
                  </a:lnTo>
                  <a:lnTo>
                    <a:pt x="6709" y="336"/>
                  </a:lnTo>
                  <a:lnTo>
                    <a:pt x="6659" y="315"/>
                  </a:lnTo>
                  <a:lnTo>
                    <a:pt x="6606" y="298"/>
                  </a:lnTo>
                  <a:lnTo>
                    <a:pt x="6551" y="288"/>
                  </a:lnTo>
                  <a:lnTo>
                    <a:pt x="6495" y="281"/>
                  </a:lnTo>
                  <a:lnTo>
                    <a:pt x="6466" y="281"/>
                  </a:lnTo>
                  <a:lnTo>
                    <a:pt x="2291" y="281"/>
                  </a:lnTo>
                  <a:lnTo>
                    <a:pt x="281" y="2291"/>
                  </a:lnTo>
                  <a:close/>
                  <a:moveTo>
                    <a:pt x="6466" y="8995"/>
                  </a:moveTo>
                  <a:lnTo>
                    <a:pt x="843" y="8995"/>
                  </a:lnTo>
                  <a:lnTo>
                    <a:pt x="800" y="8995"/>
                  </a:lnTo>
                  <a:lnTo>
                    <a:pt x="715" y="8986"/>
                  </a:lnTo>
                  <a:lnTo>
                    <a:pt x="634" y="8969"/>
                  </a:lnTo>
                  <a:lnTo>
                    <a:pt x="555" y="8944"/>
                  </a:lnTo>
                  <a:lnTo>
                    <a:pt x="479" y="8912"/>
                  </a:lnTo>
                  <a:lnTo>
                    <a:pt x="407" y="8873"/>
                  </a:lnTo>
                  <a:lnTo>
                    <a:pt x="339" y="8827"/>
                  </a:lnTo>
                  <a:lnTo>
                    <a:pt x="277" y="8776"/>
                  </a:lnTo>
                  <a:lnTo>
                    <a:pt x="219" y="8719"/>
                  </a:lnTo>
                  <a:lnTo>
                    <a:pt x="168" y="8656"/>
                  </a:lnTo>
                  <a:lnTo>
                    <a:pt x="122" y="8589"/>
                  </a:lnTo>
                  <a:lnTo>
                    <a:pt x="83" y="8518"/>
                  </a:lnTo>
                  <a:lnTo>
                    <a:pt x="51" y="8442"/>
                  </a:lnTo>
                  <a:lnTo>
                    <a:pt x="26" y="8363"/>
                  </a:lnTo>
                  <a:lnTo>
                    <a:pt x="9" y="8280"/>
                  </a:lnTo>
                  <a:lnTo>
                    <a:pt x="1" y="8195"/>
                  </a:lnTo>
                  <a:lnTo>
                    <a:pt x="0" y="8152"/>
                  </a:lnTo>
                  <a:lnTo>
                    <a:pt x="0" y="2164"/>
                  </a:lnTo>
                  <a:lnTo>
                    <a:pt x="2164" y="0"/>
                  </a:lnTo>
                  <a:lnTo>
                    <a:pt x="6466" y="0"/>
                  </a:lnTo>
                  <a:lnTo>
                    <a:pt x="6509" y="1"/>
                  </a:lnTo>
                  <a:lnTo>
                    <a:pt x="6594" y="9"/>
                  </a:lnTo>
                  <a:lnTo>
                    <a:pt x="6677" y="26"/>
                  </a:lnTo>
                  <a:lnTo>
                    <a:pt x="6756" y="51"/>
                  </a:lnTo>
                  <a:lnTo>
                    <a:pt x="6831" y="83"/>
                  </a:lnTo>
                  <a:lnTo>
                    <a:pt x="6903" y="122"/>
                  </a:lnTo>
                  <a:lnTo>
                    <a:pt x="6970" y="168"/>
                  </a:lnTo>
                  <a:lnTo>
                    <a:pt x="7033" y="219"/>
                  </a:lnTo>
                  <a:lnTo>
                    <a:pt x="7090" y="277"/>
                  </a:lnTo>
                  <a:lnTo>
                    <a:pt x="7141" y="339"/>
                  </a:lnTo>
                  <a:lnTo>
                    <a:pt x="7187" y="407"/>
                  </a:lnTo>
                  <a:lnTo>
                    <a:pt x="7226" y="479"/>
                  </a:lnTo>
                  <a:lnTo>
                    <a:pt x="7258" y="554"/>
                  </a:lnTo>
                  <a:lnTo>
                    <a:pt x="7283" y="634"/>
                  </a:lnTo>
                  <a:lnTo>
                    <a:pt x="7300" y="715"/>
                  </a:lnTo>
                  <a:lnTo>
                    <a:pt x="7309" y="800"/>
                  </a:lnTo>
                  <a:lnTo>
                    <a:pt x="7309" y="843"/>
                  </a:lnTo>
                  <a:lnTo>
                    <a:pt x="7309" y="8152"/>
                  </a:lnTo>
                  <a:lnTo>
                    <a:pt x="7309" y="8195"/>
                  </a:lnTo>
                  <a:lnTo>
                    <a:pt x="7300" y="8280"/>
                  </a:lnTo>
                  <a:lnTo>
                    <a:pt x="7283" y="8363"/>
                  </a:lnTo>
                  <a:lnTo>
                    <a:pt x="7258" y="8442"/>
                  </a:lnTo>
                  <a:lnTo>
                    <a:pt x="7226" y="8518"/>
                  </a:lnTo>
                  <a:lnTo>
                    <a:pt x="7187" y="8589"/>
                  </a:lnTo>
                  <a:lnTo>
                    <a:pt x="7141" y="8656"/>
                  </a:lnTo>
                  <a:lnTo>
                    <a:pt x="7090" y="8719"/>
                  </a:lnTo>
                  <a:lnTo>
                    <a:pt x="7033" y="8776"/>
                  </a:lnTo>
                  <a:lnTo>
                    <a:pt x="6970" y="8827"/>
                  </a:lnTo>
                  <a:lnTo>
                    <a:pt x="6903" y="8873"/>
                  </a:lnTo>
                  <a:lnTo>
                    <a:pt x="6831" y="8912"/>
                  </a:lnTo>
                  <a:lnTo>
                    <a:pt x="6756" y="8944"/>
                  </a:lnTo>
                  <a:lnTo>
                    <a:pt x="6677" y="8969"/>
                  </a:lnTo>
                  <a:lnTo>
                    <a:pt x="6594" y="8986"/>
                  </a:lnTo>
                  <a:lnTo>
                    <a:pt x="6509" y="8995"/>
                  </a:lnTo>
                  <a:lnTo>
                    <a:pt x="6466" y="8995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6" name="Freeform 61">
              <a:extLst>
                <a:ext uri="{FF2B5EF4-FFF2-40B4-BE49-F238E27FC236}">
                  <a16:creationId xmlns:a16="http://schemas.microsoft.com/office/drawing/2014/main" id="{354C1B33-FCBF-7534-1B8C-52FCC8E10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0" y="1187"/>
              <a:ext cx="984" cy="1265"/>
            </a:xfrm>
            <a:custGeom>
              <a:avLst/>
              <a:gdLst>
                <a:gd name="T0" fmla="*/ 0 w 5904"/>
                <a:gd name="T1" fmla="*/ 7590 h 7590"/>
                <a:gd name="T2" fmla="*/ 0 w 5904"/>
                <a:gd name="T3" fmla="*/ 1756 h 7590"/>
                <a:gd name="T4" fmla="*/ 1757 w 5904"/>
                <a:gd name="T5" fmla="*/ 0 h 7590"/>
                <a:gd name="T6" fmla="*/ 5904 w 5904"/>
                <a:gd name="T7" fmla="*/ 0 h 7590"/>
                <a:gd name="T8" fmla="*/ 5904 w 5904"/>
                <a:gd name="T9" fmla="*/ 7590 h 7590"/>
                <a:gd name="T10" fmla="*/ 0 w 5904"/>
                <a:gd name="T11" fmla="*/ 7590 h 7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04" h="7590">
                  <a:moveTo>
                    <a:pt x="0" y="7590"/>
                  </a:moveTo>
                  <a:lnTo>
                    <a:pt x="0" y="1756"/>
                  </a:lnTo>
                  <a:lnTo>
                    <a:pt x="1757" y="0"/>
                  </a:lnTo>
                  <a:lnTo>
                    <a:pt x="5904" y="0"/>
                  </a:lnTo>
                  <a:lnTo>
                    <a:pt x="5904" y="7590"/>
                  </a:lnTo>
                  <a:lnTo>
                    <a:pt x="0" y="7590"/>
                  </a:lnTo>
                  <a:close/>
                </a:path>
              </a:pathLst>
            </a:custGeom>
            <a:solidFill>
              <a:srgbClr val="C8CD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7" name="Rectangle 62">
              <a:extLst>
                <a:ext uri="{FF2B5EF4-FFF2-40B4-BE49-F238E27FC236}">
                  <a16:creationId xmlns:a16="http://schemas.microsoft.com/office/drawing/2014/main" id="{4961E7B9-5FB1-FBB5-9F6A-F33D2DD8AD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3" y="2016"/>
              <a:ext cx="284" cy="2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8" name="Freeform 63">
              <a:extLst>
                <a:ext uri="{FF2B5EF4-FFF2-40B4-BE49-F238E27FC236}">
                  <a16:creationId xmlns:a16="http://schemas.microsoft.com/office/drawing/2014/main" id="{9110EDB5-B453-1015-C877-5E1842C419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0" y="1993"/>
              <a:ext cx="330" cy="330"/>
            </a:xfrm>
            <a:custGeom>
              <a:avLst/>
              <a:gdLst>
                <a:gd name="T0" fmla="*/ 282 w 1982"/>
                <a:gd name="T1" fmla="*/ 1702 h 1982"/>
                <a:gd name="T2" fmla="*/ 1701 w 1982"/>
                <a:gd name="T3" fmla="*/ 1702 h 1982"/>
                <a:gd name="T4" fmla="*/ 1701 w 1982"/>
                <a:gd name="T5" fmla="*/ 282 h 1982"/>
                <a:gd name="T6" fmla="*/ 282 w 1982"/>
                <a:gd name="T7" fmla="*/ 282 h 1982"/>
                <a:gd name="T8" fmla="*/ 282 w 1982"/>
                <a:gd name="T9" fmla="*/ 1702 h 1982"/>
                <a:gd name="T10" fmla="*/ 1982 w 1982"/>
                <a:gd name="T11" fmla="*/ 1982 h 1982"/>
                <a:gd name="T12" fmla="*/ 0 w 1982"/>
                <a:gd name="T13" fmla="*/ 1982 h 1982"/>
                <a:gd name="T14" fmla="*/ 0 w 1982"/>
                <a:gd name="T15" fmla="*/ 0 h 1982"/>
                <a:gd name="T16" fmla="*/ 1982 w 1982"/>
                <a:gd name="T17" fmla="*/ 0 h 1982"/>
                <a:gd name="T18" fmla="*/ 1982 w 1982"/>
                <a:gd name="T19" fmla="*/ 1982 h 1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2" h="1982">
                  <a:moveTo>
                    <a:pt x="282" y="1702"/>
                  </a:moveTo>
                  <a:lnTo>
                    <a:pt x="1701" y="1702"/>
                  </a:lnTo>
                  <a:lnTo>
                    <a:pt x="1701" y="282"/>
                  </a:lnTo>
                  <a:lnTo>
                    <a:pt x="282" y="282"/>
                  </a:lnTo>
                  <a:lnTo>
                    <a:pt x="282" y="1702"/>
                  </a:lnTo>
                  <a:close/>
                  <a:moveTo>
                    <a:pt x="1982" y="1982"/>
                  </a:moveTo>
                  <a:lnTo>
                    <a:pt x="0" y="1982"/>
                  </a:lnTo>
                  <a:lnTo>
                    <a:pt x="0" y="0"/>
                  </a:lnTo>
                  <a:lnTo>
                    <a:pt x="1982" y="0"/>
                  </a:lnTo>
                  <a:lnTo>
                    <a:pt x="1982" y="1982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9" name="Freeform 64">
              <a:extLst>
                <a:ext uri="{FF2B5EF4-FFF2-40B4-BE49-F238E27FC236}">
                  <a16:creationId xmlns:a16="http://schemas.microsoft.com/office/drawing/2014/main" id="{BC4A2056-310A-D4F4-8041-A8AADAF59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4" y="2068"/>
              <a:ext cx="169" cy="178"/>
            </a:xfrm>
            <a:custGeom>
              <a:avLst/>
              <a:gdLst>
                <a:gd name="T0" fmla="*/ 366 w 1013"/>
                <a:gd name="T1" fmla="*/ 730 h 1067"/>
                <a:gd name="T2" fmla="*/ 225 w 1013"/>
                <a:gd name="T3" fmla="*/ 506 h 1067"/>
                <a:gd name="T4" fmla="*/ 0 w 1013"/>
                <a:gd name="T5" fmla="*/ 674 h 1067"/>
                <a:gd name="T6" fmla="*/ 267 w 1013"/>
                <a:gd name="T7" fmla="*/ 969 h 1067"/>
                <a:gd name="T8" fmla="*/ 366 w 1013"/>
                <a:gd name="T9" fmla="*/ 1067 h 1067"/>
                <a:gd name="T10" fmla="*/ 436 w 1013"/>
                <a:gd name="T11" fmla="*/ 969 h 1067"/>
                <a:gd name="T12" fmla="*/ 1013 w 1013"/>
                <a:gd name="T13" fmla="*/ 0 h 1067"/>
                <a:gd name="T14" fmla="*/ 366 w 1013"/>
                <a:gd name="T15" fmla="*/ 73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3" h="1067">
                  <a:moveTo>
                    <a:pt x="366" y="730"/>
                  </a:moveTo>
                  <a:lnTo>
                    <a:pt x="225" y="506"/>
                  </a:lnTo>
                  <a:lnTo>
                    <a:pt x="0" y="674"/>
                  </a:lnTo>
                  <a:lnTo>
                    <a:pt x="267" y="969"/>
                  </a:lnTo>
                  <a:lnTo>
                    <a:pt x="366" y="1067"/>
                  </a:lnTo>
                  <a:lnTo>
                    <a:pt x="436" y="969"/>
                  </a:lnTo>
                  <a:lnTo>
                    <a:pt x="1013" y="0"/>
                  </a:lnTo>
                  <a:lnTo>
                    <a:pt x="366" y="730"/>
                  </a:lnTo>
                  <a:close/>
                </a:path>
              </a:pathLst>
            </a:custGeom>
            <a:solidFill>
              <a:srgbClr val="4983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0" name="Rectangle 65">
              <a:extLst>
                <a:ext uri="{FF2B5EF4-FFF2-40B4-BE49-F238E27FC236}">
                  <a16:creationId xmlns:a16="http://schemas.microsoft.com/office/drawing/2014/main" id="{86CB5E9D-CA2E-C93C-9DE7-1D71EC121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3" y="1574"/>
              <a:ext cx="284" cy="2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1" name="Freeform 66">
              <a:extLst>
                <a:ext uri="{FF2B5EF4-FFF2-40B4-BE49-F238E27FC236}">
                  <a16:creationId xmlns:a16="http://schemas.microsoft.com/office/drawing/2014/main" id="{0AA3B798-5CB3-DAF5-55F9-8F6AB9A309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0" y="1550"/>
              <a:ext cx="330" cy="330"/>
            </a:xfrm>
            <a:custGeom>
              <a:avLst/>
              <a:gdLst>
                <a:gd name="T0" fmla="*/ 282 w 1982"/>
                <a:gd name="T1" fmla="*/ 1701 h 1982"/>
                <a:gd name="T2" fmla="*/ 1701 w 1982"/>
                <a:gd name="T3" fmla="*/ 1701 h 1982"/>
                <a:gd name="T4" fmla="*/ 1701 w 1982"/>
                <a:gd name="T5" fmla="*/ 281 h 1982"/>
                <a:gd name="T6" fmla="*/ 282 w 1982"/>
                <a:gd name="T7" fmla="*/ 281 h 1982"/>
                <a:gd name="T8" fmla="*/ 282 w 1982"/>
                <a:gd name="T9" fmla="*/ 1701 h 1982"/>
                <a:gd name="T10" fmla="*/ 1982 w 1982"/>
                <a:gd name="T11" fmla="*/ 1982 h 1982"/>
                <a:gd name="T12" fmla="*/ 0 w 1982"/>
                <a:gd name="T13" fmla="*/ 1982 h 1982"/>
                <a:gd name="T14" fmla="*/ 0 w 1982"/>
                <a:gd name="T15" fmla="*/ 0 h 1982"/>
                <a:gd name="T16" fmla="*/ 1982 w 1982"/>
                <a:gd name="T17" fmla="*/ 0 h 1982"/>
                <a:gd name="T18" fmla="*/ 1982 w 1982"/>
                <a:gd name="T19" fmla="*/ 1982 h 1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2" h="1982">
                  <a:moveTo>
                    <a:pt x="282" y="1701"/>
                  </a:moveTo>
                  <a:lnTo>
                    <a:pt x="1701" y="1701"/>
                  </a:lnTo>
                  <a:lnTo>
                    <a:pt x="1701" y="281"/>
                  </a:lnTo>
                  <a:lnTo>
                    <a:pt x="282" y="281"/>
                  </a:lnTo>
                  <a:lnTo>
                    <a:pt x="282" y="1701"/>
                  </a:lnTo>
                  <a:close/>
                  <a:moveTo>
                    <a:pt x="1982" y="1982"/>
                  </a:moveTo>
                  <a:lnTo>
                    <a:pt x="0" y="1982"/>
                  </a:lnTo>
                  <a:lnTo>
                    <a:pt x="0" y="0"/>
                  </a:lnTo>
                  <a:lnTo>
                    <a:pt x="1982" y="0"/>
                  </a:lnTo>
                  <a:lnTo>
                    <a:pt x="1982" y="1982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2" name="Freeform 67">
              <a:extLst>
                <a:ext uri="{FF2B5EF4-FFF2-40B4-BE49-F238E27FC236}">
                  <a16:creationId xmlns:a16="http://schemas.microsoft.com/office/drawing/2014/main" id="{8674F996-3637-4720-26FF-C609A69BC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4" y="1627"/>
              <a:ext cx="169" cy="179"/>
            </a:xfrm>
            <a:custGeom>
              <a:avLst/>
              <a:gdLst>
                <a:gd name="T0" fmla="*/ 366 w 1013"/>
                <a:gd name="T1" fmla="*/ 717 h 1069"/>
                <a:gd name="T2" fmla="*/ 225 w 1013"/>
                <a:gd name="T3" fmla="*/ 492 h 1069"/>
                <a:gd name="T4" fmla="*/ 0 w 1013"/>
                <a:gd name="T5" fmla="*/ 661 h 1069"/>
                <a:gd name="T6" fmla="*/ 267 w 1013"/>
                <a:gd name="T7" fmla="*/ 956 h 1069"/>
                <a:gd name="T8" fmla="*/ 366 w 1013"/>
                <a:gd name="T9" fmla="*/ 1069 h 1069"/>
                <a:gd name="T10" fmla="*/ 436 w 1013"/>
                <a:gd name="T11" fmla="*/ 956 h 1069"/>
                <a:gd name="T12" fmla="*/ 1013 w 1013"/>
                <a:gd name="T13" fmla="*/ 0 h 1069"/>
                <a:gd name="T14" fmla="*/ 366 w 1013"/>
                <a:gd name="T15" fmla="*/ 717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3" h="1069">
                  <a:moveTo>
                    <a:pt x="366" y="717"/>
                  </a:moveTo>
                  <a:lnTo>
                    <a:pt x="225" y="492"/>
                  </a:lnTo>
                  <a:lnTo>
                    <a:pt x="0" y="661"/>
                  </a:lnTo>
                  <a:lnTo>
                    <a:pt x="267" y="956"/>
                  </a:lnTo>
                  <a:lnTo>
                    <a:pt x="366" y="1069"/>
                  </a:lnTo>
                  <a:lnTo>
                    <a:pt x="436" y="956"/>
                  </a:lnTo>
                  <a:lnTo>
                    <a:pt x="1013" y="0"/>
                  </a:lnTo>
                  <a:lnTo>
                    <a:pt x="366" y="717"/>
                  </a:lnTo>
                  <a:close/>
                </a:path>
              </a:pathLst>
            </a:custGeom>
            <a:solidFill>
              <a:srgbClr val="4983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3" name="Rectangle 68">
              <a:extLst>
                <a:ext uri="{FF2B5EF4-FFF2-40B4-BE49-F238E27FC236}">
                  <a16:creationId xmlns:a16="http://schemas.microsoft.com/office/drawing/2014/main" id="{C880D6D2-C5A0-9C0B-0DE5-251F38014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2" y="1620"/>
              <a:ext cx="314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4" name="Rectangle 69">
              <a:extLst>
                <a:ext uri="{FF2B5EF4-FFF2-40B4-BE49-F238E27FC236}">
                  <a16:creationId xmlns:a16="http://schemas.microsoft.com/office/drawing/2014/main" id="{8B6B1D92-29A0-03D6-2277-694B14A15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2" y="1742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5" name="Rectangle 70">
              <a:extLst>
                <a:ext uri="{FF2B5EF4-FFF2-40B4-BE49-F238E27FC236}">
                  <a16:creationId xmlns:a16="http://schemas.microsoft.com/office/drawing/2014/main" id="{389D0E12-9B88-0EBE-A09C-99E471343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8" y="1742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6" name="Rectangle 71">
              <a:extLst>
                <a:ext uri="{FF2B5EF4-FFF2-40B4-BE49-F238E27FC236}">
                  <a16:creationId xmlns:a16="http://schemas.microsoft.com/office/drawing/2014/main" id="{2B613599-8E0D-10A7-C614-73A3D2E133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1" y="1742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7" name="Rectangle 72">
              <a:extLst>
                <a:ext uri="{FF2B5EF4-FFF2-40B4-BE49-F238E27FC236}">
                  <a16:creationId xmlns:a16="http://schemas.microsoft.com/office/drawing/2014/main" id="{AD36BB5E-5FF4-7BC6-B410-4C4F74C7B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2" y="2061"/>
              <a:ext cx="314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8" name="Rectangle 73">
              <a:extLst>
                <a:ext uri="{FF2B5EF4-FFF2-40B4-BE49-F238E27FC236}">
                  <a16:creationId xmlns:a16="http://schemas.microsoft.com/office/drawing/2014/main" id="{423A8A92-5F44-EC72-339C-4F89E005E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2" y="2185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9" name="Rectangle 74">
              <a:extLst>
                <a:ext uri="{FF2B5EF4-FFF2-40B4-BE49-F238E27FC236}">
                  <a16:creationId xmlns:a16="http://schemas.microsoft.com/office/drawing/2014/main" id="{06CFFBCA-93D8-6492-D523-3E0551AA6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8" y="2185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0" name="Rectangle 75">
              <a:extLst>
                <a:ext uri="{FF2B5EF4-FFF2-40B4-BE49-F238E27FC236}">
                  <a16:creationId xmlns:a16="http://schemas.microsoft.com/office/drawing/2014/main" id="{B73A473C-4F82-A587-9B89-E0080EC4D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1" y="2185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1" name="Freeform 76">
              <a:extLst>
                <a:ext uri="{FF2B5EF4-FFF2-40B4-BE49-F238E27FC236}">
                  <a16:creationId xmlns:a16="http://schemas.microsoft.com/office/drawing/2014/main" id="{B64A645F-7B2D-180F-1C67-B6F319AAD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0" y="1187"/>
              <a:ext cx="293" cy="293"/>
            </a:xfrm>
            <a:custGeom>
              <a:avLst/>
              <a:gdLst>
                <a:gd name="T0" fmla="*/ 1757 w 1757"/>
                <a:gd name="T1" fmla="*/ 1756 h 1756"/>
                <a:gd name="T2" fmla="*/ 1757 w 1757"/>
                <a:gd name="T3" fmla="*/ 0 h 1756"/>
                <a:gd name="T4" fmla="*/ 0 w 1757"/>
                <a:gd name="T5" fmla="*/ 1756 h 1756"/>
                <a:gd name="T6" fmla="*/ 1757 w 1757"/>
                <a:gd name="T7" fmla="*/ 1756 h 1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57" h="1756">
                  <a:moveTo>
                    <a:pt x="1757" y="1756"/>
                  </a:moveTo>
                  <a:lnTo>
                    <a:pt x="1757" y="0"/>
                  </a:lnTo>
                  <a:lnTo>
                    <a:pt x="0" y="1756"/>
                  </a:lnTo>
                  <a:lnTo>
                    <a:pt x="1757" y="1756"/>
                  </a:lnTo>
                  <a:close/>
                </a:path>
              </a:pathLst>
            </a:custGeom>
            <a:solidFill>
              <a:srgbClr val="E969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2" name="Rectangle 77">
              <a:extLst>
                <a:ext uri="{FF2B5EF4-FFF2-40B4-BE49-F238E27FC236}">
                  <a16:creationId xmlns:a16="http://schemas.microsoft.com/office/drawing/2014/main" id="{A240A934-FA1C-1FE8-B86F-5A9F697DC3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6" y="1311"/>
              <a:ext cx="434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84" name="TextBox 383">
            <a:extLst>
              <a:ext uri="{FF2B5EF4-FFF2-40B4-BE49-F238E27FC236}">
                <a16:creationId xmlns:a16="http://schemas.microsoft.com/office/drawing/2014/main" id="{ABB6D3AA-6AE6-4E9A-8D8C-2747C73A1FB4}"/>
              </a:ext>
            </a:extLst>
          </p:cNvPr>
          <p:cNvSpPr txBox="1"/>
          <p:nvPr/>
        </p:nvSpPr>
        <p:spPr>
          <a:xfrm>
            <a:off x="2432105" y="991165"/>
            <a:ext cx="6159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ERD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1BE09B-5FEF-4AFE-AA48-62361093B8BC}"/>
              </a:ext>
            </a:extLst>
          </p:cNvPr>
          <p:cNvSpPr txBox="1"/>
          <p:nvPr/>
        </p:nvSpPr>
        <p:spPr>
          <a:xfrm>
            <a:off x="3214925" y="988293"/>
            <a:ext cx="5512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1-1. </a:t>
            </a:r>
            <a:r>
              <a:rPr lang="en-US" altLang="ko-KR" dirty="0" err="1"/>
              <a:t>users_favorites_license</a:t>
            </a:r>
            <a:r>
              <a:rPr lang="en-US" altLang="ko-KR" dirty="0"/>
              <a:t>, </a:t>
            </a:r>
            <a:r>
              <a:rPr lang="en-US" altLang="ko-KR" dirty="0" err="1"/>
              <a:t>license_test_date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DC493D-FEE4-4339-9EB6-ABC429D9287E}"/>
              </a:ext>
            </a:extLst>
          </p:cNvPr>
          <p:cNvSpPr txBox="1"/>
          <p:nvPr/>
        </p:nvSpPr>
        <p:spPr>
          <a:xfrm>
            <a:off x="2373892" y="5866835"/>
            <a:ext cx="7245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-&gt; </a:t>
            </a:r>
            <a:r>
              <a:rPr lang="ko-KR" altLang="en-US" dirty="0"/>
              <a:t>사용자 관심자격증의 시험일정을 캘린더에서 조회하기 위한 설계</a:t>
            </a:r>
          </a:p>
        </p:txBody>
      </p:sp>
      <p:pic>
        <p:nvPicPr>
          <p:cNvPr id="385" name="그림 384">
            <a:extLst>
              <a:ext uri="{FF2B5EF4-FFF2-40B4-BE49-F238E27FC236}">
                <a16:creationId xmlns:a16="http://schemas.microsoft.com/office/drawing/2014/main" id="{D597874A-2B30-4CA5-9BDE-C081306CC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86" y="1870818"/>
            <a:ext cx="8995579" cy="348721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75F060C3-A5A8-4656-917F-970AC8D4DEB4}"/>
              </a:ext>
            </a:extLst>
          </p:cNvPr>
          <p:cNvSpPr/>
          <p:nvPr/>
        </p:nvSpPr>
        <p:spPr>
          <a:xfrm>
            <a:off x="3651292" y="1870817"/>
            <a:ext cx="2399873" cy="14595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8" name="타원 387">
            <a:extLst>
              <a:ext uri="{FF2B5EF4-FFF2-40B4-BE49-F238E27FC236}">
                <a16:creationId xmlns:a16="http://schemas.microsoft.com/office/drawing/2014/main" id="{2668061F-D694-423F-ABD1-93E6C9FB1D42}"/>
              </a:ext>
            </a:extLst>
          </p:cNvPr>
          <p:cNvSpPr/>
          <p:nvPr/>
        </p:nvSpPr>
        <p:spPr>
          <a:xfrm>
            <a:off x="3651292" y="3260001"/>
            <a:ext cx="2399873" cy="20020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65D8EE4-8FEC-4491-9A7B-BB1108E473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0377" y="1261480"/>
            <a:ext cx="2400635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873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7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529C4AE7-A46C-3970-DF71-49522FB9D97D}"/>
              </a:ext>
            </a:extLst>
          </p:cNvPr>
          <p:cNvGrpSpPr/>
          <p:nvPr/>
        </p:nvGrpSpPr>
        <p:grpSpPr>
          <a:xfrm>
            <a:off x="206625" y="209355"/>
            <a:ext cx="11836998" cy="6439289"/>
            <a:chOff x="177501" y="150886"/>
            <a:chExt cx="11836998" cy="6439289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76324609-4FC7-CC11-E1DA-F960305D2D3B}"/>
                </a:ext>
              </a:extLst>
            </p:cNvPr>
            <p:cNvSpPr/>
            <p:nvPr/>
          </p:nvSpPr>
          <p:spPr>
            <a:xfrm>
              <a:off x="177501" y="285825"/>
              <a:ext cx="11836998" cy="6304350"/>
            </a:xfrm>
            <a:prstGeom prst="round2SameRect">
              <a:avLst>
                <a:gd name="adj1" fmla="val 0"/>
                <a:gd name="adj2" fmla="val 2091"/>
              </a:avLst>
            </a:prstGeom>
            <a:solidFill>
              <a:srgbClr val="EEE7DD"/>
            </a:solidFill>
            <a:ln>
              <a:noFill/>
            </a:ln>
            <a:effectLst>
              <a:outerShdw blurRad="241300" dist="1397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83" name="그룹 382">
              <a:extLst>
                <a:ext uri="{FF2B5EF4-FFF2-40B4-BE49-F238E27FC236}">
                  <a16:creationId xmlns:a16="http://schemas.microsoft.com/office/drawing/2014/main" id="{E9C3CB4E-FF57-FF00-FDD3-0E3E245FB018}"/>
                </a:ext>
              </a:extLst>
            </p:cNvPr>
            <p:cNvGrpSpPr/>
            <p:nvPr/>
          </p:nvGrpSpPr>
          <p:grpSpPr>
            <a:xfrm>
              <a:off x="177501" y="150886"/>
              <a:ext cx="11836998" cy="269876"/>
              <a:chOff x="177501" y="150886"/>
              <a:chExt cx="11836998" cy="269876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E171BF7-DDDE-C2E5-6DBA-D2765744D538}"/>
                  </a:ext>
                </a:extLst>
              </p:cNvPr>
              <p:cNvSpPr/>
              <p:nvPr/>
            </p:nvSpPr>
            <p:spPr>
              <a:xfrm>
                <a:off x="177501" y="260205"/>
                <a:ext cx="11836998" cy="36000"/>
              </a:xfrm>
              <a:prstGeom prst="rect">
                <a:avLst/>
              </a:prstGeom>
              <a:solidFill>
                <a:srgbClr val="E9690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182" name="그룹 181">
                <a:extLst>
                  <a:ext uri="{FF2B5EF4-FFF2-40B4-BE49-F238E27FC236}">
                    <a16:creationId xmlns:a16="http://schemas.microsoft.com/office/drawing/2014/main" id="{80475D45-DB78-3C76-E2EC-1B16E8C72CC6}"/>
                  </a:ext>
                </a:extLst>
              </p:cNvPr>
              <p:cNvGrpSpPr/>
              <p:nvPr/>
            </p:nvGrpSpPr>
            <p:grpSpPr>
              <a:xfrm>
                <a:off x="30083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4" name="타원 3">
                  <a:extLst>
                    <a:ext uri="{FF2B5EF4-FFF2-40B4-BE49-F238E27FC236}">
                      <a16:creationId xmlns:a16="http://schemas.microsoft.com/office/drawing/2014/main" id="{46EBE0F1-4A5E-1C6F-ABD4-CFBD8AC5908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" name="원호 5">
                  <a:extLst>
                    <a:ext uri="{FF2B5EF4-FFF2-40B4-BE49-F238E27FC236}">
                      <a16:creationId xmlns:a16="http://schemas.microsoft.com/office/drawing/2014/main" id="{2E5D183F-FE74-7FC2-02DE-34E9F88BD61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1" name="원호 180">
                  <a:extLst>
                    <a:ext uri="{FF2B5EF4-FFF2-40B4-BE49-F238E27FC236}">
                      <a16:creationId xmlns:a16="http://schemas.microsoft.com/office/drawing/2014/main" id="{5827F837-A62C-3624-26B9-E806F10CC65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5EEA3609-9F46-E2A9-F4ED-3D6B58F759C0}"/>
                  </a:ext>
                </a:extLst>
              </p:cNvPr>
              <p:cNvGrpSpPr/>
              <p:nvPr/>
            </p:nvGrpSpPr>
            <p:grpSpPr>
              <a:xfrm>
                <a:off x="53052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4" name="타원 183">
                  <a:extLst>
                    <a:ext uri="{FF2B5EF4-FFF2-40B4-BE49-F238E27FC236}">
                      <a16:creationId xmlns:a16="http://schemas.microsoft.com/office/drawing/2014/main" id="{4EFEB3FE-F83E-74D9-15C7-9B94401048B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5" name="원호 184">
                  <a:extLst>
                    <a:ext uri="{FF2B5EF4-FFF2-40B4-BE49-F238E27FC236}">
                      <a16:creationId xmlns:a16="http://schemas.microsoft.com/office/drawing/2014/main" id="{F662AF68-EAF0-696D-703F-D3B564078A0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6" name="원호 185">
                  <a:extLst>
                    <a:ext uri="{FF2B5EF4-FFF2-40B4-BE49-F238E27FC236}">
                      <a16:creationId xmlns:a16="http://schemas.microsoft.com/office/drawing/2014/main" id="{8BC01DE6-B614-C513-8A77-4C464FD0235E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FEA2B0C0-2F4B-B179-4F8A-8AC027872361}"/>
                  </a:ext>
                </a:extLst>
              </p:cNvPr>
              <p:cNvGrpSpPr/>
              <p:nvPr/>
            </p:nvGrpSpPr>
            <p:grpSpPr>
              <a:xfrm>
                <a:off x="76021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8" name="타원 187">
                  <a:extLst>
                    <a:ext uri="{FF2B5EF4-FFF2-40B4-BE49-F238E27FC236}">
                      <a16:creationId xmlns:a16="http://schemas.microsoft.com/office/drawing/2014/main" id="{9D2330C5-5BFD-035E-2A44-DE0209849B9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9" name="원호 188">
                  <a:extLst>
                    <a:ext uri="{FF2B5EF4-FFF2-40B4-BE49-F238E27FC236}">
                      <a16:creationId xmlns:a16="http://schemas.microsoft.com/office/drawing/2014/main" id="{15475E09-41FF-B58B-EC13-A1AB9FAA5CA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0" name="원호 189">
                  <a:extLst>
                    <a:ext uri="{FF2B5EF4-FFF2-40B4-BE49-F238E27FC236}">
                      <a16:creationId xmlns:a16="http://schemas.microsoft.com/office/drawing/2014/main" id="{FF9C783C-F414-4AD5-713B-D99958DF36E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F1D17A7F-7DC5-83CA-33CA-22ECFB3CE5BB}"/>
                  </a:ext>
                </a:extLst>
              </p:cNvPr>
              <p:cNvGrpSpPr/>
              <p:nvPr/>
            </p:nvGrpSpPr>
            <p:grpSpPr>
              <a:xfrm>
                <a:off x="98991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BC2B1B73-3F1D-1EC9-2D10-BAF843E08B2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3" name="원호 192">
                  <a:extLst>
                    <a:ext uri="{FF2B5EF4-FFF2-40B4-BE49-F238E27FC236}">
                      <a16:creationId xmlns:a16="http://schemas.microsoft.com/office/drawing/2014/main" id="{859B9281-A812-53E7-E4D1-40EBE1711D7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4" name="원호 193">
                  <a:extLst>
                    <a:ext uri="{FF2B5EF4-FFF2-40B4-BE49-F238E27FC236}">
                      <a16:creationId xmlns:a16="http://schemas.microsoft.com/office/drawing/2014/main" id="{2B42E2E6-CBE3-173A-BD05-B3ACDED67FB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5" name="그룹 194">
                <a:extLst>
                  <a:ext uri="{FF2B5EF4-FFF2-40B4-BE49-F238E27FC236}">
                    <a16:creationId xmlns:a16="http://schemas.microsoft.com/office/drawing/2014/main" id="{08BA5E3D-FEDD-16E5-3553-854C8702790A}"/>
                  </a:ext>
                </a:extLst>
              </p:cNvPr>
              <p:cNvGrpSpPr/>
              <p:nvPr/>
            </p:nvGrpSpPr>
            <p:grpSpPr>
              <a:xfrm>
                <a:off x="121960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F0884DF2-F795-6C25-AF8A-64CBC38709E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7" name="원호 196">
                  <a:extLst>
                    <a:ext uri="{FF2B5EF4-FFF2-40B4-BE49-F238E27FC236}">
                      <a16:creationId xmlns:a16="http://schemas.microsoft.com/office/drawing/2014/main" id="{E5F515DA-663E-AB10-9C6B-40666F6228C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8" name="원호 197">
                  <a:extLst>
                    <a:ext uri="{FF2B5EF4-FFF2-40B4-BE49-F238E27FC236}">
                      <a16:creationId xmlns:a16="http://schemas.microsoft.com/office/drawing/2014/main" id="{6678B0AB-CB21-9C25-8C37-611CEBFE4B2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E0598E1E-71CC-5C93-DF8A-5DA4FA1B9E19}"/>
                  </a:ext>
                </a:extLst>
              </p:cNvPr>
              <p:cNvGrpSpPr/>
              <p:nvPr/>
            </p:nvGrpSpPr>
            <p:grpSpPr>
              <a:xfrm>
                <a:off x="144929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0" name="타원 199">
                  <a:extLst>
                    <a:ext uri="{FF2B5EF4-FFF2-40B4-BE49-F238E27FC236}">
                      <a16:creationId xmlns:a16="http://schemas.microsoft.com/office/drawing/2014/main" id="{0811883E-E324-6E67-AC78-0BAAC977662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1" name="원호 200">
                  <a:extLst>
                    <a:ext uri="{FF2B5EF4-FFF2-40B4-BE49-F238E27FC236}">
                      <a16:creationId xmlns:a16="http://schemas.microsoft.com/office/drawing/2014/main" id="{CA82810F-922F-CE3B-AE9D-BF321DD3173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2" name="원호 201">
                  <a:extLst>
                    <a:ext uri="{FF2B5EF4-FFF2-40B4-BE49-F238E27FC236}">
                      <a16:creationId xmlns:a16="http://schemas.microsoft.com/office/drawing/2014/main" id="{ACC661D4-7055-2C45-411A-93812346B1B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3" name="그룹 202">
                <a:extLst>
                  <a:ext uri="{FF2B5EF4-FFF2-40B4-BE49-F238E27FC236}">
                    <a16:creationId xmlns:a16="http://schemas.microsoft.com/office/drawing/2014/main" id="{6FA847EC-28BB-9936-F0BC-9E39D51B1912}"/>
                  </a:ext>
                </a:extLst>
              </p:cNvPr>
              <p:cNvGrpSpPr/>
              <p:nvPr/>
            </p:nvGrpSpPr>
            <p:grpSpPr>
              <a:xfrm>
                <a:off x="167899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4" name="타원 203">
                  <a:extLst>
                    <a:ext uri="{FF2B5EF4-FFF2-40B4-BE49-F238E27FC236}">
                      <a16:creationId xmlns:a16="http://schemas.microsoft.com/office/drawing/2014/main" id="{A334C95B-E929-D267-BF9B-1CDF4718BBE2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5" name="원호 204">
                  <a:extLst>
                    <a:ext uri="{FF2B5EF4-FFF2-40B4-BE49-F238E27FC236}">
                      <a16:creationId xmlns:a16="http://schemas.microsoft.com/office/drawing/2014/main" id="{DAFDDA6A-4478-22C5-9019-5CD536B4DDB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6" name="원호 205">
                  <a:extLst>
                    <a:ext uri="{FF2B5EF4-FFF2-40B4-BE49-F238E27FC236}">
                      <a16:creationId xmlns:a16="http://schemas.microsoft.com/office/drawing/2014/main" id="{3A5BBAB4-9DB4-D64B-D381-CAD0BE7DA0B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3A3616E0-BFE8-644C-7CD6-2E6715985834}"/>
                  </a:ext>
                </a:extLst>
              </p:cNvPr>
              <p:cNvGrpSpPr/>
              <p:nvPr/>
            </p:nvGrpSpPr>
            <p:grpSpPr>
              <a:xfrm>
                <a:off x="190868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8" name="타원 207">
                  <a:extLst>
                    <a:ext uri="{FF2B5EF4-FFF2-40B4-BE49-F238E27FC236}">
                      <a16:creationId xmlns:a16="http://schemas.microsoft.com/office/drawing/2014/main" id="{178DA1B1-F189-B110-C6EA-3C717623608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9" name="원호 208">
                  <a:extLst>
                    <a:ext uri="{FF2B5EF4-FFF2-40B4-BE49-F238E27FC236}">
                      <a16:creationId xmlns:a16="http://schemas.microsoft.com/office/drawing/2014/main" id="{CAF97EF7-5816-229C-F8FD-121BCF1FBFB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0" name="원호 209">
                  <a:extLst>
                    <a:ext uri="{FF2B5EF4-FFF2-40B4-BE49-F238E27FC236}">
                      <a16:creationId xmlns:a16="http://schemas.microsoft.com/office/drawing/2014/main" id="{D6392A27-7CE2-8E4F-924B-C4DE4FEFE15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5309182F-A269-6C72-7D2F-DD5338A23DF5}"/>
                  </a:ext>
                </a:extLst>
              </p:cNvPr>
              <p:cNvGrpSpPr/>
              <p:nvPr/>
            </p:nvGrpSpPr>
            <p:grpSpPr>
              <a:xfrm>
                <a:off x="213837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2" name="타원 211">
                  <a:extLst>
                    <a:ext uri="{FF2B5EF4-FFF2-40B4-BE49-F238E27FC236}">
                      <a16:creationId xmlns:a16="http://schemas.microsoft.com/office/drawing/2014/main" id="{27C47CE4-DF8D-F0C0-D2C9-F6B80E93EDE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3" name="원호 212">
                  <a:extLst>
                    <a:ext uri="{FF2B5EF4-FFF2-40B4-BE49-F238E27FC236}">
                      <a16:creationId xmlns:a16="http://schemas.microsoft.com/office/drawing/2014/main" id="{0C624142-D9A0-B66D-44ED-933EE3BC2F5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4" name="원호 213">
                  <a:extLst>
                    <a:ext uri="{FF2B5EF4-FFF2-40B4-BE49-F238E27FC236}">
                      <a16:creationId xmlns:a16="http://schemas.microsoft.com/office/drawing/2014/main" id="{BAF11059-539C-3FFC-3EE9-A55D9AE8922E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5" name="그룹 214">
                <a:extLst>
                  <a:ext uri="{FF2B5EF4-FFF2-40B4-BE49-F238E27FC236}">
                    <a16:creationId xmlns:a16="http://schemas.microsoft.com/office/drawing/2014/main" id="{5812D3B4-687D-E8E0-518E-5DD7047AA50D}"/>
                  </a:ext>
                </a:extLst>
              </p:cNvPr>
              <p:cNvGrpSpPr/>
              <p:nvPr/>
            </p:nvGrpSpPr>
            <p:grpSpPr>
              <a:xfrm>
                <a:off x="236806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6" name="타원 215">
                  <a:extLst>
                    <a:ext uri="{FF2B5EF4-FFF2-40B4-BE49-F238E27FC236}">
                      <a16:creationId xmlns:a16="http://schemas.microsoft.com/office/drawing/2014/main" id="{1C50D579-8225-1022-839A-69FA08D5F45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7" name="원호 216">
                  <a:extLst>
                    <a:ext uri="{FF2B5EF4-FFF2-40B4-BE49-F238E27FC236}">
                      <a16:creationId xmlns:a16="http://schemas.microsoft.com/office/drawing/2014/main" id="{035DCACB-43B1-12B5-44A6-346676763FC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8" name="원호 217">
                  <a:extLst>
                    <a:ext uri="{FF2B5EF4-FFF2-40B4-BE49-F238E27FC236}">
                      <a16:creationId xmlns:a16="http://schemas.microsoft.com/office/drawing/2014/main" id="{B0263E0B-0363-1D52-8793-134666A2A92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9" name="그룹 218">
                <a:extLst>
                  <a:ext uri="{FF2B5EF4-FFF2-40B4-BE49-F238E27FC236}">
                    <a16:creationId xmlns:a16="http://schemas.microsoft.com/office/drawing/2014/main" id="{7EE26428-F8DB-CBB9-16AE-2FF1B8B0CF9B}"/>
                  </a:ext>
                </a:extLst>
              </p:cNvPr>
              <p:cNvGrpSpPr/>
              <p:nvPr/>
            </p:nvGrpSpPr>
            <p:grpSpPr>
              <a:xfrm>
                <a:off x="259776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0" name="타원 219">
                  <a:extLst>
                    <a:ext uri="{FF2B5EF4-FFF2-40B4-BE49-F238E27FC236}">
                      <a16:creationId xmlns:a16="http://schemas.microsoft.com/office/drawing/2014/main" id="{EFD365A0-C6B8-5B68-55D8-B33FBA9FC67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1" name="원호 220">
                  <a:extLst>
                    <a:ext uri="{FF2B5EF4-FFF2-40B4-BE49-F238E27FC236}">
                      <a16:creationId xmlns:a16="http://schemas.microsoft.com/office/drawing/2014/main" id="{597C6CA5-897B-CD78-4481-89A5B2572F3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2" name="원호 221">
                  <a:extLst>
                    <a:ext uri="{FF2B5EF4-FFF2-40B4-BE49-F238E27FC236}">
                      <a16:creationId xmlns:a16="http://schemas.microsoft.com/office/drawing/2014/main" id="{6D0805BF-7C58-2AC0-5159-09C31511F8AE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3" name="그룹 222">
                <a:extLst>
                  <a:ext uri="{FF2B5EF4-FFF2-40B4-BE49-F238E27FC236}">
                    <a16:creationId xmlns:a16="http://schemas.microsoft.com/office/drawing/2014/main" id="{963B9AA5-CE33-39F4-7059-39AABB352CA4}"/>
                  </a:ext>
                </a:extLst>
              </p:cNvPr>
              <p:cNvGrpSpPr/>
              <p:nvPr/>
            </p:nvGrpSpPr>
            <p:grpSpPr>
              <a:xfrm>
                <a:off x="282745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4" name="타원 223">
                  <a:extLst>
                    <a:ext uri="{FF2B5EF4-FFF2-40B4-BE49-F238E27FC236}">
                      <a16:creationId xmlns:a16="http://schemas.microsoft.com/office/drawing/2014/main" id="{D27303E7-A3CB-1956-D8B1-A10285AB23A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5" name="원호 224">
                  <a:extLst>
                    <a:ext uri="{FF2B5EF4-FFF2-40B4-BE49-F238E27FC236}">
                      <a16:creationId xmlns:a16="http://schemas.microsoft.com/office/drawing/2014/main" id="{6FF9E261-978F-75B9-E4DE-95A9FB2F6FD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6" name="원호 225">
                  <a:extLst>
                    <a:ext uri="{FF2B5EF4-FFF2-40B4-BE49-F238E27FC236}">
                      <a16:creationId xmlns:a16="http://schemas.microsoft.com/office/drawing/2014/main" id="{DC5B20B4-2E97-A356-033D-04DE8B9F731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0FEB28DB-4B0C-8E7C-930C-4D4ACB276D74}"/>
                  </a:ext>
                </a:extLst>
              </p:cNvPr>
              <p:cNvGrpSpPr/>
              <p:nvPr/>
            </p:nvGrpSpPr>
            <p:grpSpPr>
              <a:xfrm>
                <a:off x="305714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8" name="타원 227">
                  <a:extLst>
                    <a:ext uri="{FF2B5EF4-FFF2-40B4-BE49-F238E27FC236}">
                      <a16:creationId xmlns:a16="http://schemas.microsoft.com/office/drawing/2014/main" id="{68B7834F-16D3-EDDD-E541-B69725F4CFC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9" name="원호 228">
                  <a:extLst>
                    <a:ext uri="{FF2B5EF4-FFF2-40B4-BE49-F238E27FC236}">
                      <a16:creationId xmlns:a16="http://schemas.microsoft.com/office/drawing/2014/main" id="{C0E1AF28-A8F0-7749-0DC7-95B99CD4920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0" name="원호 229">
                  <a:extLst>
                    <a:ext uri="{FF2B5EF4-FFF2-40B4-BE49-F238E27FC236}">
                      <a16:creationId xmlns:a16="http://schemas.microsoft.com/office/drawing/2014/main" id="{E17D2C5A-3346-39C5-506B-64EA806FD54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1" name="그룹 230">
                <a:extLst>
                  <a:ext uri="{FF2B5EF4-FFF2-40B4-BE49-F238E27FC236}">
                    <a16:creationId xmlns:a16="http://schemas.microsoft.com/office/drawing/2014/main" id="{CD9BCA28-5CAF-BCF1-05CA-ECD5F82FAA0A}"/>
                  </a:ext>
                </a:extLst>
              </p:cNvPr>
              <p:cNvGrpSpPr/>
              <p:nvPr/>
            </p:nvGrpSpPr>
            <p:grpSpPr>
              <a:xfrm>
                <a:off x="328684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2" name="타원 231">
                  <a:extLst>
                    <a:ext uri="{FF2B5EF4-FFF2-40B4-BE49-F238E27FC236}">
                      <a16:creationId xmlns:a16="http://schemas.microsoft.com/office/drawing/2014/main" id="{14A1B082-29DA-2968-ECB6-9F5E0BC2DED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3" name="원호 232">
                  <a:extLst>
                    <a:ext uri="{FF2B5EF4-FFF2-40B4-BE49-F238E27FC236}">
                      <a16:creationId xmlns:a16="http://schemas.microsoft.com/office/drawing/2014/main" id="{7D4DF850-6766-2698-07B7-59C06DEE59E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4" name="원호 233">
                  <a:extLst>
                    <a:ext uri="{FF2B5EF4-FFF2-40B4-BE49-F238E27FC236}">
                      <a16:creationId xmlns:a16="http://schemas.microsoft.com/office/drawing/2014/main" id="{69E3EC42-2870-C768-9375-16C8266FD2A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5" name="그룹 234">
                <a:extLst>
                  <a:ext uri="{FF2B5EF4-FFF2-40B4-BE49-F238E27FC236}">
                    <a16:creationId xmlns:a16="http://schemas.microsoft.com/office/drawing/2014/main" id="{838A8C31-6425-9F11-3694-2A436B76CC65}"/>
                  </a:ext>
                </a:extLst>
              </p:cNvPr>
              <p:cNvGrpSpPr/>
              <p:nvPr/>
            </p:nvGrpSpPr>
            <p:grpSpPr>
              <a:xfrm>
                <a:off x="351653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6" name="타원 235">
                  <a:extLst>
                    <a:ext uri="{FF2B5EF4-FFF2-40B4-BE49-F238E27FC236}">
                      <a16:creationId xmlns:a16="http://schemas.microsoft.com/office/drawing/2014/main" id="{0B3C0D0E-732B-1C29-9699-75ACC3418C4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7" name="원호 236">
                  <a:extLst>
                    <a:ext uri="{FF2B5EF4-FFF2-40B4-BE49-F238E27FC236}">
                      <a16:creationId xmlns:a16="http://schemas.microsoft.com/office/drawing/2014/main" id="{B67D7B07-79B5-1D90-9C49-61FD76545E7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8" name="원호 237">
                  <a:extLst>
                    <a:ext uri="{FF2B5EF4-FFF2-40B4-BE49-F238E27FC236}">
                      <a16:creationId xmlns:a16="http://schemas.microsoft.com/office/drawing/2014/main" id="{66DAEB79-38C0-DAFD-6A05-4B74D6761D5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9" name="그룹 238">
                <a:extLst>
                  <a:ext uri="{FF2B5EF4-FFF2-40B4-BE49-F238E27FC236}">
                    <a16:creationId xmlns:a16="http://schemas.microsoft.com/office/drawing/2014/main" id="{74263341-AFC5-E7D7-FA21-F5716F09DD02}"/>
                  </a:ext>
                </a:extLst>
              </p:cNvPr>
              <p:cNvGrpSpPr/>
              <p:nvPr/>
            </p:nvGrpSpPr>
            <p:grpSpPr>
              <a:xfrm>
                <a:off x="374622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0" name="타원 239">
                  <a:extLst>
                    <a:ext uri="{FF2B5EF4-FFF2-40B4-BE49-F238E27FC236}">
                      <a16:creationId xmlns:a16="http://schemas.microsoft.com/office/drawing/2014/main" id="{BF75C5BE-E42F-722A-0C1D-5716DEC1243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1" name="원호 240">
                  <a:extLst>
                    <a:ext uri="{FF2B5EF4-FFF2-40B4-BE49-F238E27FC236}">
                      <a16:creationId xmlns:a16="http://schemas.microsoft.com/office/drawing/2014/main" id="{776EEE64-8788-D6D5-312D-5A198EE0392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2" name="원호 241">
                  <a:extLst>
                    <a:ext uri="{FF2B5EF4-FFF2-40B4-BE49-F238E27FC236}">
                      <a16:creationId xmlns:a16="http://schemas.microsoft.com/office/drawing/2014/main" id="{E0D7A674-6FB9-8326-2DAB-9270EFC5B4C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684F67B6-7799-F0DB-CD42-228C5D178979}"/>
                  </a:ext>
                </a:extLst>
              </p:cNvPr>
              <p:cNvGrpSpPr/>
              <p:nvPr/>
            </p:nvGrpSpPr>
            <p:grpSpPr>
              <a:xfrm>
                <a:off x="397592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4" name="타원 243">
                  <a:extLst>
                    <a:ext uri="{FF2B5EF4-FFF2-40B4-BE49-F238E27FC236}">
                      <a16:creationId xmlns:a16="http://schemas.microsoft.com/office/drawing/2014/main" id="{7F1CF5BC-4070-5E92-A2A0-C320307A3BB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5" name="원호 244">
                  <a:extLst>
                    <a:ext uri="{FF2B5EF4-FFF2-40B4-BE49-F238E27FC236}">
                      <a16:creationId xmlns:a16="http://schemas.microsoft.com/office/drawing/2014/main" id="{0B66EE36-B4B3-A432-A784-23198768F17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6" name="원호 245">
                  <a:extLst>
                    <a:ext uri="{FF2B5EF4-FFF2-40B4-BE49-F238E27FC236}">
                      <a16:creationId xmlns:a16="http://schemas.microsoft.com/office/drawing/2014/main" id="{26C9C05D-3051-60BC-E653-861682B1AFE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7" name="그룹 246">
                <a:extLst>
                  <a:ext uri="{FF2B5EF4-FFF2-40B4-BE49-F238E27FC236}">
                    <a16:creationId xmlns:a16="http://schemas.microsoft.com/office/drawing/2014/main" id="{121B2347-13B0-3C84-F334-6BA3DC95E9F2}"/>
                  </a:ext>
                </a:extLst>
              </p:cNvPr>
              <p:cNvGrpSpPr/>
              <p:nvPr/>
            </p:nvGrpSpPr>
            <p:grpSpPr>
              <a:xfrm>
                <a:off x="420561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8" name="타원 247">
                  <a:extLst>
                    <a:ext uri="{FF2B5EF4-FFF2-40B4-BE49-F238E27FC236}">
                      <a16:creationId xmlns:a16="http://schemas.microsoft.com/office/drawing/2014/main" id="{7F099A17-5851-605A-F518-7030583718E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9" name="원호 248">
                  <a:extLst>
                    <a:ext uri="{FF2B5EF4-FFF2-40B4-BE49-F238E27FC236}">
                      <a16:creationId xmlns:a16="http://schemas.microsoft.com/office/drawing/2014/main" id="{D412E85A-FCE2-C4F3-43AB-E7898D722C6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0" name="원호 249">
                  <a:extLst>
                    <a:ext uri="{FF2B5EF4-FFF2-40B4-BE49-F238E27FC236}">
                      <a16:creationId xmlns:a16="http://schemas.microsoft.com/office/drawing/2014/main" id="{C365F41A-B610-58D5-6C64-AF331702200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F69B5B07-9C7A-5CFE-F7F0-BA44258BF365}"/>
                  </a:ext>
                </a:extLst>
              </p:cNvPr>
              <p:cNvGrpSpPr/>
              <p:nvPr/>
            </p:nvGrpSpPr>
            <p:grpSpPr>
              <a:xfrm>
                <a:off x="443530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2" name="타원 251">
                  <a:extLst>
                    <a:ext uri="{FF2B5EF4-FFF2-40B4-BE49-F238E27FC236}">
                      <a16:creationId xmlns:a16="http://schemas.microsoft.com/office/drawing/2014/main" id="{D99C8731-BDD3-5C31-E21B-BA2BD2EA9D0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3" name="원호 252">
                  <a:extLst>
                    <a:ext uri="{FF2B5EF4-FFF2-40B4-BE49-F238E27FC236}">
                      <a16:creationId xmlns:a16="http://schemas.microsoft.com/office/drawing/2014/main" id="{B8601FEB-6744-82C7-CEE7-9552D8934D2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4" name="원호 253">
                  <a:extLst>
                    <a:ext uri="{FF2B5EF4-FFF2-40B4-BE49-F238E27FC236}">
                      <a16:creationId xmlns:a16="http://schemas.microsoft.com/office/drawing/2014/main" id="{48D10574-95A3-2573-E327-D0303457E5C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5" name="그룹 254">
                <a:extLst>
                  <a:ext uri="{FF2B5EF4-FFF2-40B4-BE49-F238E27FC236}">
                    <a16:creationId xmlns:a16="http://schemas.microsoft.com/office/drawing/2014/main" id="{A36BAA2A-6946-D807-A533-4C0739AC7DE7}"/>
                  </a:ext>
                </a:extLst>
              </p:cNvPr>
              <p:cNvGrpSpPr/>
              <p:nvPr/>
            </p:nvGrpSpPr>
            <p:grpSpPr>
              <a:xfrm>
                <a:off x="466499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6" name="타원 255">
                  <a:extLst>
                    <a:ext uri="{FF2B5EF4-FFF2-40B4-BE49-F238E27FC236}">
                      <a16:creationId xmlns:a16="http://schemas.microsoft.com/office/drawing/2014/main" id="{8A6BD52B-D8DF-37C3-6AD7-11B021B6ECA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7" name="원호 256">
                  <a:extLst>
                    <a:ext uri="{FF2B5EF4-FFF2-40B4-BE49-F238E27FC236}">
                      <a16:creationId xmlns:a16="http://schemas.microsoft.com/office/drawing/2014/main" id="{509F895A-F88B-C3BE-A6D4-F0966D1702A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8" name="원호 257">
                  <a:extLst>
                    <a:ext uri="{FF2B5EF4-FFF2-40B4-BE49-F238E27FC236}">
                      <a16:creationId xmlns:a16="http://schemas.microsoft.com/office/drawing/2014/main" id="{27DDE705-8880-1735-DA3B-554974D1D90B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9" name="그룹 258">
                <a:extLst>
                  <a:ext uri="{FF2B5EF4-FFF2-40B4-BE49-F238E27FC236}">
                    <a16:creationId xmlns:a16="http://schemas.microsoft.com/office/drawing/2014/main" id="{C80F7596-B8B1-F13A-DA57-253C74B33E1E}"/>
                  </a:ext>
                </a:extLst>
              </p:cNvPr>
              <p:cNvGrpSpPr/>
              <p:nvPr/>
            </p:nvGrpSpPr>
            <p:grpSpPr>
              <a:xfrm>
                <a:off x="489469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0" name="타원 259">
                  <a:extLst>
                    <a:ext uri="{FF2B5EF4-FFF2-40B4-BE49-F238E27FC236}">
                      <a16:creationId xmlns:a16="http://schemas.microsoft.com/office/drawing/2014/main" id="{DF577C94-18C7-FEF5-51A3-86371B23CF6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1" name="원호 260">
                  <a:extLst>
                    <a:ext uri="{FF2B5EF4-FFF2-40B4-BE49-F238E27FC236}">
                      <a16:creationId xmlns:a16="http://schemas.microsoft.com/office/drawing/2014/main" id="{58A74FED-BF6A-BB68-EDB7-133C81BEA49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2" name="원호 261">
                  <a:extLst>
                    <a:ext uri="{FF2B5EF4-FFF2-40B4-BE49-F238E27FC236}">
                      <a16:creationId xmlns:a16="http://schemas.microsoft.com/office/drawing/2014/main" id="{E0390567-1B5E-7898-5848-0302C699D46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3" name="그룹 262">
                <a:extLst>
                  <a:ext uri="{FF2B5EF4-FFF2-40B4-BE49-F238E27FC236}">
                    <a16:creationId xmlns:a16="http://schemas.microsoft.com/office/drawing/2014/main" id="{D26E48F2-FE2A-94EC-EEFB-A26321176C7F}"/>
                  </a:ext>
                </a:extLst>
              </p:cNvPr>
              <p:cNvGrpSpPr/>
              <p:nvPr/>
            </p:nvGrpSpPr>
            <p:grpSpPr>
              <a:xfrm>
                <a:off x="512438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4" name="타원 263">
                  <a:extLst>
                    <a:ext uri="{FF2B5EF4-FFF2-40B4-BE49-F238E27FC236}">
                      <a16:creationId xmlns:a16="http://schemas.microsoft.com/office/drawing/2014/main" id="{1359D13E-B95C-9810-A2DD-C573D666791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5" name="원호 264">
                  <a:extLst>
                    <a:ext uri="{FF2B5EF4-FFF2-40B4-BE49-F238E27FC236}">
                      <a16:creationId xmlns:a16="http://schemas.microsoft.com/office/drawing/2014/main" id="{6F37727F-B56C-ECEF-8A42-2D902A0C038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6" name="원호 265">
                  <a:extLst>
                    <a:ext uri="{FF2B5EF4-FFF2-40B4-BE49-F238E27FC236}">
                      <a16:creationId xmlns:a16="http://schemas.microsoft.com/office/drawing/2014/main" id="{50D90667-89C6-1DEE-F1A8-16CF202208D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7" name="그룹 266">
                <a:extLst>
                  <a:ext uri="{FF2B5EF4-FFF2-40B4-BE49-F238E27FC236}">
                    <a16:creationId xmlns:a16="http://schemas.microsoft.com/office/drawing/2014/main" id="{AEF30394-81B5-5F7A-7A9B-22D4FCAC0FCC}"/>
                  </a:ext>
                </a:extLst>
              </p:cNvPr>
              <p:cNvGrpSpPr/>
              <p:nvPr/>
            </p:nvGrpSpPr>
            <p:grpSpPr>
              <a:xfrm>
                <a:off x="535407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8" name="타원 267">
                  <a:extLst>
                    <a:ext uri="{FF2B5EF4-FFF2-40B4-BE49-F238E27FC236}">
                      <a16:creationId xmlns:a16="http://schemas.microsoft.com/office/drawing/2014/main" id="{5006CD02-9D3C-4577-DC1C-BDDC6329E3DD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9" name="원호 268">
                  <a:extLst>
                    <a:ext uri="{FF2B5EF4-FFF2-40B4-BE49-F238E27FC236}">
                      <a16:creationId xmlns:a16="http://schemas.microsoft.com/office/drawing/2014/main" id="{7BF2216D-CC66-EF34-ED81-29F305390C2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0" name="원호 269">
                  <a:extLst>
                    <a:ext uri="{FF2B5EF4-FFF2-40B4-BE49-F238E27FC236}">
                      <a16:creationId xmlns:a16="http://schemas.microsoft.com/office/drawing/2014/main" id="{0FB101BB-0C11-4EFF-6184-DC3142D47C0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2B73986D-89D1-0ED7-AB96-F37136E0967A}"/>
                  </a:ext>
                </a:extLst>
              </p:cNvPr>
              <p:cNvGrpSpPr/>
              <p:nvPr/>
            </p:nvGrpSpPr>
            <p:grpSpPr>
              <a:xfrm>
                <a:off x="558377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2" name="타원 271">
                  <a:extLst>
                    <a:ext uri="{FF2B5EF4-FFF2-40B4-BE49-F238E27FC236}">
                      <a16:creationId xmlns:a16="http://schemas.microsoft.com/office/drawing/2014/main" id="{01339B6E-CB39-AF35-C1E3-FB1159CB6BD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3" name="원호 272">
                  <a:extLst>
                    <a:ext uri="{FF2B5EF4-FFF2-40B4-BE49-F238E27FC236}">
                      <a16:creationId xmlns:a16="http://schemas.microsoft.com/office/drawing/2014/main" id="{F2916F72-27E2-9F21-3C36-069CBA87A4F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4" name="원호 273">
                  <a:extLst>
                    <a:ext uri="{FF2B5EF4-FFF2-40B4-BE49-F238E27FC236}">
                      <a16:creationId xmlns:a16="http://schemas.microsoft.com/office/drawing/2014/main" id="{9BCA1B7C-8832-42BC-56CA-54A6ED402D4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27895F31-D80C-F2F4-0BBE-E9F2FC3CC9A6}"/>
                  </a:ext>
                </a:extLst>
              </p:cNvPr>
              <p:cNvGrpSpPr/>
              <p:nvPr/>
            </p:nvGrpSpPr>
            <p:grpSpPr>
              <a:xfrm>
                <a:off x="581346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6" name="타원 275">
                  <a:extLst>
                    <a:ext uri="{FF2B5EF4-FFF2-40B4-BE49-F238E27FC236}">
                      <a16:creationId xmlns:a16="http://schemas.microsoft.com/office/drawing/2014/main" id="{1F7EE8A4-62E2-79A4-546C-E708A5F2EB0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7" name="원호 276">
                  <a:extLst>
                    <a:ext uri="{FF2B5EF4-FFF2-40B4-BE49-F238E27FC236}">
                      <a16:creationId xmlns:a16="http://schemas.microsoft.com/office/drawing/2014/main" id="{3C2CB89D-BEC9-0F5D-9E6E-4CE137F6DCD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8" name="원호 277">
                  <a:extLst>
                    <a:ext uri="{FF2B5EF4-FFF2-40B4-BE49-F238E27FC236}">
                      <a16:creationId xmlns:a16="http://schemas.microsoft.com/office/drawing/2014/main" id="{D23DE1E3-ED4E-3660-54EF-9F7D7F5CBC1B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9" name="그룹 278">
                <a:extLst>
                  <a:ext uri="{FF2B5EF4-FFF2-40B4-BE49-F238E27FC236}">
                    <a16:creationId xmlns:a16="http://schemas.microsoft.com/office/drawing/2014/main" id="{2008C922-077A-DD12-C044-E06D5B02BB20}"/>
                  </a:ext>
                </a:extLst>
              </p:cNvPr>
              <p:cNvGrpSpPr/>
              <p:nvPr/>
            </p:nvGrpSpPr>
            <p:grpSpPr>
              <a:xfrm>
                <a:off x="604315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0" name="타원 279">
                  <a:extLst>
                    <a:ext uri="{FF2B5EF4-FFF2-40B4-BE49-F238E27FC236}">
                      <a16:creationId xmlns:a16="http://schemas.microsoft.com/office/drawing/2014/main" id="{42AA6B7B-DF62-56B6-2CB5-4E519D68C29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1" name="원호 280">
                  <a:extLst>
                    <a:ext uri="{FF2B5EF4-FFF2-40B4-BE49-F238E27FC236}">
                      <a16:creationId xmlns:a16="http://schemas.microsoft.com/office/drawing/2014/main" id="{47AAC08A-A832-D06B-161F-9E97ECCAE04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2" name="원호 281">
                  <a:extLst>
                    <a:ext uri="{FF2B5EF4-FFF2-40B4-BE49-F238E27FC236}">
                      <a16:creationId xmlns:a16="http://schemas.microsoft.com/office/drawing/2014/main" id="{D1BC20A2-AC63-5684-8F9C-5FECD60E8BE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3" name="그룹 282">
                <a:extLst>
                  <a:ext uri="{FF2B5EF4-FFF2-40B4-BE49-F238E27FC236}">
                    <a16:creationId xmlns:a16="http://schemas.microsoft.com/office/drawing/2014/main" id="{DC188721-7C36-B85F-D5ED-594683A1A9DF}"/>
                  </a:ext>
                </a:extLst>
              </p:cNvPr>
              <p:cNvGrpSpPr/>
              <p:nvPr/>
            </p:nvGrpSpPr>
            <p:grpSpPr>
              <a:xfrm>
                <a:off x="627285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4" name="타원 283">
                  <a:extLst>
                    <a:ext uri="{FF2B5EF4-FFF2-40B4-BE49-F238E27FC236}">
                      <a16:creationId xmlns:a16="http://schemas.microsoft.com/office/drawing/2014/main" id="{E6CBCD96-68FD-5BF9-44F2-DB75DC15B17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5" name="원호 284">
                  <a:extLst>
                    <a:ext uri="{FF2B5EF4-FFF2-40B4-BE49-F238E27FC236}">
                      <a16:creationId xmlns:a16="http://schemas.microsoft.com/office/drawing/2014/main" id="{DBD60480-B8B6-D47E-2D34-FC281F4BF6F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6" name="원호 285">
                  <a:extLst>
                    <a:ext uri="{FF2B5EF4-FFF2-40B4-BE49-F238E27FC236}">
                      <a16:creationId xmlns:a16="http://schemas.microsoft.com/office/drawing/2014/main" id="{E5FAC3A7-BFE0-3E10-5B05-F79614AD5E1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7" name="그룹 286">
                <a:extLst>
                  <a:ext uri="{FF2B5EF4-FFF2-40B4-BE49-F238E27FC236}">
                    <a16:creationId xmlns:a16="http://schemas.microsoft.com/office/drawing/2014/main" id="{B194F799-163D-BE3F-542B-8941A0358F70}"/>
                  </a:ext>
                </a:extLst>
              </p:cNvPr>
              <p:cNvGrpSpPr/>
              <p:nvPr/>
            </p:nvGrpSpPr>
            <p:grpSpPr>
              <a:xfrm>
                <a:off x="650254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8" name="타원 287">
                  <a:extLst>
                    <a:ext uri="{FF2B5EF4-FFF2-40B4-BE49-F238E27FC236}">
                      <a16:creationId xmlns:a16="http://schemas.microsoft.com/office/drawing/2014/main" id="{51E52845-9C9B-27FB-6688-667695E40EC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9" name="원호 288">
                  <a:extLst>
                    <a:ext uri="{FF2B5EF4-FFF2-40B4-BE49-F238E27FC236}">
                      <a16:creationId xmlns:a16="http://schemas.microsoft.com/office/drawing/2014/main" id="{0E5C4BFB-BD4F-CD60-0E74-7B3A40E8F3B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0" name="원호 289">
                  <a:extLst>
                    <a:ext uri="{FF2B5EF4-FFF2-40B4-BE49-F238E27FC236}">
                      <a16:creationId xmlns:a16="http://schemas.microsoft.com/office/drawing/2014/main" id="{95D98C4D-C74B-6849-872E-229AF83153A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1" name="그룹 290">
                <a:extLst>
                  <a:ext uri="{FF2B5EF4-FFF2-40B4-BE49-F238E27FC236}">
                    <a16:creationId xmlns:a16="http://schemas.microsoft.com/office/drawing/2014/main" id="{5B331CCA-A3CC-4C12-2537-34D880F66353}"/>
                  </a:ext>
                </a:extLst>
              </p:cNvPr>
              <p:cNvGrpSpPr/>
              <p:nvPr/>
            </p:nvGrpSpPr>
            <p:grpSpPr>
              <a:xfrm>
                <a:off x="673223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2" name="타원 291">
                  <a:extLst>
                    <a:ext uri="{FF2B5EF4-FFF2-40B4-BE49-F238E27FC236}">
                      <a16:creationId xmlns:a16="http://schemas.microsoft.com/office/drawing/2014/main" id="{585C0829-56C9-DF18-4942-C6DE8BA2886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3" name="원호 292">
                  <a:extLst>
                    <a:ext uri="{FF2B5EF4-FFF2-40B4-BE49-F238E27FC236}">
                      <a16:creationId xmlns:a16="http://schemas.microsoft.com/office/drawing/2014/main" id="{99A31A8C-9303-A459-5C88-932320C3DA3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4" name="원호 293">
                  <a:extLst>
                    <a:ext uri="{FF2B5EF4-FFF2-40B4-BE49-F238E27FC236}">
                      <a16:creationId xmlns:a16="http://schemas.microsoft.com/office/drawing/2014/main" id="{74B8DE07-4E3A-F10D-B09C-608CB389A79A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5" name="그룹 294">
                <a:extLst>
                  <a:ext uri="{FF2B5EF4-FFF2-40B4-BE49-F238E27FC236}">
                    <a16:creationId xmlns:a16="http://schemas.microsoft.com/office/drawing/2014/main" id="{33105234-5524-4240-48B0-123D188E8551}"/>
                  </a:ext>
                </a:extLst>
              </p:cNvPr>
              <p:cNvGrpSpPr/>
              <p:nvPr/>
            </p:nvGrpSpPr>
            <p:grpSpPr>
              <a:xfrm>
                <a:off x="696192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6" name="타원 295">
                  <a:extLst>
                    <a:ext uri="{FF2B5EF4-FFF2-40B4-BE49-F238E27FC236}">
                      <a16:creationId xmlns:a16="http://schemas.microsoft.com/office/drawing/2014/main" id="{70D1AF60-F63A-A42C-7604-0C7D430715B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7" name="원호 296">
                  <a:extLst>
                    <a:ext uri="{FF2B5EF4-FFF2-40B4-BE49-F238E27FC236}">
                      <a16:creationId xmlns:a16="http://schemas.microsoft.com/office/drawing/2014/main" id="{6CA17036-BE24-7AE0-F7DB-2D544F88F01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8" name="원호 297">
                  <a:extLst>
                    <a:ext uri="{FF2B5EF4-FFF2-40B4-BE49-F238E27FC236}">
                      <a16:creationId xmlns:a16="http://schemas.microsoft.com/office/drawing/2014/main" id="{023062B3-7A7A-9542-8281-AE06CB327FC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9" name="그룹 298">
                <a:extLst>
                  <a:ext uri="{FF2B5EF4-FFF2-40B4-BE49-F238E27FC236}">
                    <a16:creationId xmlns:a16="http://schemas.microsoft.com/office/drawing/2014/main" id="{E5FC1972-DEFC-2B44-277E-7FC5DFEA0B7E}"/>
                  </a:ext>
                </a:extLst>
              </p:cNvPr>
              <p:cNvGrpSpPr/>
              <p:nvPr/>
            </p:nvGrpSpPr>
            <p:grpSpPr>
              <a:xfrm>
                <a:off x="719162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0" name="타원 299">
                  <a:extLst>
                    <a:ext uri="{FF2B5EF4-FFF2-40B4-BE49-F238E27FC236}">
                      <a16:creationId xmlns:a16="http://schemas.microsoft.com/office/drawing/2014/main" id="{128A28A4-163B-E950-4DC1-57FC4293D0A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1" name="원호 300">
                  <a:extLst>
                    <a:ext uri="{FF2B5EF4-FFF2-40B4-BE49-F238E27FC236}">
                      <a16:creationId xmlns:a16="http://schemas.microsoft.com/office/drawing/2014/main" id="{9234C52F-F947-0909-0242-741FE231D4D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2" name="원호 301">
                  <a:extLst>
                    <a:ext uri="{FF2B5EF4-FFF2-40B4-BE49-F238E27FC236}">
                      <a16:creationId xmlns:a16="http://schemas.microsoft.com/office/drawing/2014/main" id="{AA03440A-AB9C-DA77-B7DB-E6B183A3621A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3" name="그룹 302">
                <a:extLst>
                  <a:ext uri="{FF2B5EF4-FFF2-40B4-BE49-F238E27FC236}">
                    <a16:creationId xmlns:a16="http://schemas.microsoft.com/office/drawing/2014/main" id="{7B3485CA-7DA0-312B-BB20-F36FC7AC7271}"/>
                  </a:ext>
                </a:extLst>
              </p:cNvPr>
              <p:cNvGrpSpPr/>
              <p:nvPr/>
            </p:nvGrpSpPr>
            <p:grpSpPr>
              <a:xfrm>
                <a:off x="742131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4" name="타원 303">
                  <a:extLst>
                    <a:ext uri="{FF2B5EF4-FFF2-40B4-BE49-F238E27FC236}">
                      <a16:creationId xmlns:a16="http://schemas.microsoft.com/office/drawing/2014/main" id="{529FC148-1677-EA59-8AC0-63C917C2D3E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5" name="원호 304">
                  <a:extLst>
                    <a:ext uri="{FF2B5EF4-FFF2-40B4-BE49-F238E27FC236}">
                      <a16:creationId xmlns:a16="http://schemas.microsoft.com/office/drawing/2014/main" id="{CE389A04-9538-2ABB-6320-E9D13F56FC0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6" name="원호 305">
                  <a:extLst>
                    <a:ext uri="{FF2B5EF4-FFF2-40B4-BE49-F238E27FC236}">
                      <a16:creationId xmlns:a16="http://schemas.microsoft.com/office/drawing/2014/main" id="{258C435F-AF40-3724-EA6D-934F326A987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7" name="그룹 306">
                <a:extLst>
                  <a:ext uri="{FF2B5EF4-FFF2-40B4-BE49-F238E27FC236}">
                    <a16:creationId xmlns:a16="http://schemas.microsoft.com/office/drawing/2014/main" id="{730001AD-D43D-9CF9-897A-2FC400ED837B}"/>
                  </a:ext>
                </a:extLst>
              </p:cNvPr>
              <p:cNvGrpSpPr/>
              <p:nvPr/>
            </p:nvGrpSpPr>
            <p:grpSpPr>
              <a:xfrm>
                <a:off x="765100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8" name="타원 307">
                  <a:extLst>
                    <a:ext uri="{FF2B5EF4-FFF2-40B4-BE49-F238E27FC236}">
                      <a16:creationId xmlns:a16="http://schemas.microsoft.com/office/drawing/2014/main" id="{32B6BE27-7A1C-B136-8023-259D396B01E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9" name="원호 308">
                  <a:extLst>
                    <a:ext uri="{FF2B5EF4-FFF2-40B4-BE49-F238E27FC236}">
                      <a16:creationId xmlns:a16="http://schemas.microsoft.com/office/drawing/2014/main" id="{9DFF41AA-DBAF-570B-88F9-1F61CE809D3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0" name="원호 309">
                  <a:extLst>
                    <a:ext uri="{FF2B5EF4-FFF2-40B4-BE49-F238E27FC236}">
                      <a16:creationId xmlns:a16="http://schemas.microsoft.com/office/drawing/2014/main" id="{41A7E0E1-DFE5-06BF-63C1-767B109BE25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1" name="그룹 310">
                <a:extLst>
                  <a:ext uri="{FF2B5EF4-FFF2-40B4-BE49-F238E27FC236}">
                    <a16:creationId xmlns:a16="http://schemas.microsoft.com/office/drawing/2014/main" id="{7EDC0AFB-178F-0A7E-05CF-9F46EB54539F}"/>
                  </a:ext>
                </a:extLst>
              </p:cNvPr>
              <p:cNvGrpSpPr/>
              <p:nvPr/>
            </p:nvGrpSpPr>
            <p:grpSpPr>
              <a:xfrm>
                <a:off x="788070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2" name="타원 311">
                  <a:extLst>
                    <a:ext uri="{FF2B5EF4-FFF2-40B4-BE49-F238E27FC236}">
                      <a16:creationId xmlns:a16="http://schemas.microsoft.com/office/drawing/2014/main" id="{09FC5596-66EA-92C1-820F-47406B405A3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3" name="원호 312">
                  <a:extLst>
                    <a:ext uri="{FF2B5EF4-FFF2-40B4-BE49-F238E27FC236}">
                      <a16:creationId xmlns:a16="http://schemas.microsoft.com/office/drawing/2014/main" id="{8022B17E-DA59-4E12-E27C-BE49E8C20F4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4" name="원호 313">
                  <a:extLst>
                    <a:ext uri="{FF2B5EF4-FFF2-40B4-BE49-F238E27FC236}">
                      <a16:creationId xmlns:a16="http://schemas.microsoft.com/office/drawing/2014/main" id="{3D08DCC4-4B3E-B39A-A5B9-ABA8FF679E2B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5" name="그룹 314">
                <a:extLst>
                  <a:ext uri="{FF2B5EF4-FFF2-40B4-BE49-F238E27FC236}">
                    <a16:creationId xmlns:a16="http://schemas.microsoft.com/office/drawing/2014/main" id="{151FDA29-1706-0A94-515E-1D71B75471FE}"/>
                  </a:ext>
                </a:extLst>
              </p:cNvPr>
              <p:cNvGrpSpPr/>
              <p:nvPr/>
            </p:nvGrpSpPr>
            <p:grpSpPr>
              <a:xfrm>
                <a:off x="811039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6" name="타원 315">
                  <a:extLst>
                    <a:ext uri="{FF2B5EF4-FFF2-40B4-BE49-F238E27FC236}">
                      <a16:creationId xmlns:a16="http://schemas.microsoft.com/office/drawing/2014/main" id="{29F5A0FE-23A9-CC96-F64E-3E69FC00CC4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7" name="원호 316">
                  <a:extLst>
                    <a:ext uri="{FF2B5EF4-FFF2-40B4-BE49-F238E27FC236}">
                      <a16:creationId xmlns:a16="http://schemas.microsoft.com/office/drawing/2014/main" id="{0014F8BC-B0C6-17F9-3A48-61F652ACF01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8" name="원호 317">
                  <a:extLst>
                    <a:ext uri="{FF2B5EF4-FFF2-40B4-BE49-F238E27FC236}">
                      <a16:creationId xmlns:a16="http://schemas.microsoft.com/office/drawing/2014/main" id="{A841BEB9-62A5-C950-2F6A-AC9B4B605D2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9" name="그룹 318">
                <a:extLst>
                  <a:ext uri="{FF2B5EF4-FFF2-40B4-BE49-F238E27FC236}">
                    <a16:creationId xmlns:a16="http://schemas.microsoft.com/office/drawing/2014/main" id="{16362165-6F9D-2FCF-1D12-E085BF14D73B}"/>
                  </a:ext>
                </a:extLst>
              </p:cNvPr>
              <p:cNvGrpSpPr/>
              <p:nvPr/>
            </p:nvGrpSpPr>
            <p:grpSpPr>
              <a:xfrm>
                <a:off x="834008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0" name="타원 319">
                  <a:extLst>
                    <a:ext uri="{FF2B5EF4-FFF2-40B4-BE49-F238E27FC236}">
                      <a16:creationId xmlns:a16="http://schemas.microsoft.com/office/drawing/2014/main" id="{29825845-B62A-AD23-C919-8E7DD561E57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1" name="원호 320">
                  <a:extLst>
                    <a:ext uri="{FF2B5EF4-FFF2-40B4-BE49-F238E27FC236}">
                      <a16:creationId xmlns:a16="http://schemas.microsoft.com/office/drawing/2014/main" id="{B5757D23-5002-97B0-84E1-CE8DFA344D6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2" name="원호 321">
                  <a:extLst>
                    <a:ext uri="{FF2B5EF4-FFF2-40B4-BE49-F238E27FC236}">
                      <a16:creationId xmlns:a16="http://schemas.microsoft.com/office/drawing/2014/main" id="{882B9396-B454-5B0B-C474-2AF04C5D2BD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3" name="그룹 322">
                <a:extLst>
                  <a:ext uri="{FF2B5EF4-FFF2-40B4-BE49-F238E27FC236}">
                    <a16:creationId xmlns:a16="http://schemas.microsoft.com/office/drawing/2014/main" id="{C304B522-D706-41AC-FFE6-620CB2AB66CD}"/>
                  </a:ext>
                </a:extLst>
              </p:cNvPr>
              <p:cNvGrpSpPr/>
              <p:nvPr/>
            </p:nvGrpSpPr>
            <p:grpSpPr>
              <a:xfrm>
                <a:off x="856978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4" name="타원 323">
                  <a:extLst>
                    <a:ext uri="{FF2B5EF4-FFF2-40B4-BE49-F238E27FC236}">
                      <a16:creationId xmlns:a16="http://schemas.microsoft.com/office/drawing/2014/main" id="{D0B72AC6-5664-0DCD-F0CD-A147CC4DB43D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5" name="원호 324">
                  <a:extLst>
                    <a:ext uri="{FF2B5EF4-FFF2-40B4-BE49-F238E27FC236}">
                      <a16:creationId xmlns:a16="http://schemas.microsoft.com/office/drawing/2014/main" id="{809890C7-95BD-B9F2-85A7-37884AC9EDC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6" name="원호 325">
                  <a:extLst>
                    <a:ext uri="{FF2B5EF4-FFF2-40B4-BE49-F238E27FC236}">
                      <a16:creationId xmlns:a16="http://schemas.microsoft.com/office/drawing/2014/main" id="{0381D638-8263-6B67-F843-92842E54C87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7" name="그룹 326">
                <a:extLst>
                  <a:ext uri="{FF2B5EF4-FFF2-40B4-BE49-F238E27FC236}">
                    <a16:creationId xmlns:a16="http://schemas.microsoft.com/office/drawing/2014/main" id="{B51E7A00-E13E-4052-932D-9869D8BB2792}"/>
                  </a:ext>
                </a:extLst>
              </p:cNvPr>
              <p:cNvGrpSpPr/>
              <p:nvPr/>
            </p:nvGrpSpPr>
            <p:grpSpPr>
              <a:xfrm>
                <a:off x="879947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8" name="타원 327">
                  <a:extLst>
                    <a:ext uri="{FF2B5EF4-FFF2-40B4-BE49-F238E27FC236}">
                      <a16:creationId xmlns:a16="http://schemas.microsoft.com/office/drawing/2014/main" id="{2DFDF643-5CCF-7714-BD53-60C96EF09E8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9" name="원호 328">
                  <a:extLst>
                    <a:ext uri="{FF2B5EF4-FFF2-40B4-BE49-F238E27FC236}">
                      <a16:creationId xmlns:a16="http://schemas.microsoft.com/office/drawing/2014/main" id="{384CFEA9-4238-DE8A-39A1-27B78E52425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0" name="원호 329">
                  <a:extLst>
                    <a:ext uri="{FF2B5EF4-FFF2-40B4-BE49-F238E27FC236}">
                      <a16:creationId xmlns:a16="http://schemas.microsoft.com/office/drawing/2014/main" id="{6EC532F8-3F25-B219-A0AD-ACB0BE839E6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1" name="그룹 330">
                <a:extLst>
                  <a:ext uri="{FF2B5EF4-FFF2-40B4-BE49-F238E27FC236}">
                    <a16:creationId xmlns:a16="http://schemas.microsoft.com/office/drawing/2014/main" id="{DA133D66-187C-2165-841A-06C978002336}"/>
                  </a:ext>
                </a:extLst>
              </p:cNvPr>
              <p:cNvGrpSpPr/>
              <p:nvPr/>
            </p:nvGrpSpPr>
            <p:grpSpPr>
              <a:xfrm>
                <a:off x="902916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2" name="타원 331">
                  <a:extLst>
                    <a:ext uri="{FF2B5EF4-FFF2-40B4-BE49-F238E27FC236}">
                      <a16:creationId xmlns:a16="http://schemas.microsoft.com/office/drawing/2014/main" id="{9CBF4314-C330-EA04-AAB8-1A97B40CAA4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3" name="원호 332">
                  <a:extLst>
                    <a:ext uri="{FF2B5EF4-FFF2-40B4-BE49-F238E27FC236}">
                      <a16:creationId xmlns:a16="http://schemas.microsoft.com/office/drawing/2014/main" id="{A788E420-BF9E-2BFE-01F4-AC8AC810AD4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4" name="원호 333">
                  <a:extLst>
                    <a:ext uri="{FF2B5EF4-FFF2-40B4-BE49-F238E27FC236}">
                      <a16:creationId xmlns:a16="http://schemas.microsoft.com/office/drawing/2014/main" id="{5BE8F08B-3F10-DF69-23B5-13B1336ACCCA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5" name="그룹 334">
                <a:extLst>
                  <a:ext uri="{FF2B5EF4-FFF2-40B4-BE49-F238E27FC236}">
                    <a16:creationId xmlns:a16="http://schemas.microsoft.com/office/drawing/2014/main" id="{82E07046-BF38-2CA8-66C9-1D3B38C084F4}"/>
                  </a:ext>
                </a:extLst>
              </p:cNvPr>
              <p:cNvGrpSpPr/>
              <p:nvPr/>
            </p:nvGrpSpPr>
            <p:grpSpPr>
              <a:xfrm>
                <a:off x="925885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6" name="타원 335">
                  <a:extLst>
                    <a:ext uri="{FF2B5EF4-FFF2-40B4-BE49-F238E27FC236}">
                      <a16:creationId xmlns:a16="http://schemas.microsoft.com/office/drawing/2014/main" id="{A261E56B-AC8B-B513-96F0-8D160EFB39A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7" name="원호 336">
                  <a:extLst>
                    <a:ext uri="{FF2B5EF4-FFF2-40B4-BE49-F238E27FC236}">
                      <a16:creationId xmlns:a16="http://schemas.microsoft.com/office/drawing/2014/main" id="{31D11CD3-71B6-97A6-EAFF-19232F2F107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8" name="원호 337">
                  <a:extLst>
                    <a:ext uri="{FF2B5EF4-FFF2-40B4-BE49-F238E27FC236}">
                      <a16:creationId xmlns:a16="http://schemas.microsoft.com/office/drawing/2014/main" id="{F96835B9-5368-1FAC-8087-C2C0C721840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9" name="그룹 338">
                <a:extLst>
                  <a:ext uri="{FF2B5EF4-FFF2-40B4-BE49-F238E27FC236}">
                    <a16:creationId xmlns:a16="http://schemas.microsoft.com/office/drawing/2014/main" id="{FC067248-18E7-D6A6-8109-5C337AA2C294}"/>
                  </a:ext>
                </a:extLst>
              </p:cNvPr>
              <p:cNvGrpSpPr/>
              <p:nvPr/>
            </p:nvGrpSpPr>
            <p:grpSpPr>
              <a:xfrm>
                <a:off x="948855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0" name="타원 339">
                  <a:extLst>
                    <a:ext uri="{FF2B5EF4-FFF2-40B4-BE49-F238E27FC236}">
                      <a16:creationId xmlns:a16="http://schemas.microsoft.com/office/drawing/2014/main" id="{2568CC0F-1B78-32A0-28E7-27EDA88C1DCD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1" name="원호 340">
                  <a:extLst>
                    <a:ext uri="{FF2B5EF4-FFF2-40B4-BE49-F238E27FC236}">
                      <a16:creationId xmlns:a16="http://schemas.microsoft.com/office/drawing/2014/main" id="{FA5AE1AA-802A-AD9B-2BA6-B475AAE5F0F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2" name="원호 341">
                  <a:extLst>
                    <a:ext uri="{FF2B5EF4-FFF2-40B4-BE49-F238E27FC236}">
                      <a16:creationId xmlns:a16="http://schemas.microsoft.com/office/drawing/2014/main" id="{07A2F93B-6F72-AB9B-EAC1-22632337CE7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3" name="그룹 342">
                <a:extLst>
                  <a:ext uri="{FF2B5EF4-FFF2-40B4-BE49-F238E27FC236}">
                    <a16:creationId xmlns:a16="http://schemas.microsoft.com/office/drawing/2014/main" id="{42802279-93B1-92F9-F137-E06F499775FC}"/>
                  </a:ext>
                </a:extLst>
              </p:cNvPr>
              <p:cNvGrpSpPr/>
              <p:nvPr/>
            </p:nvGrpSpPr>
            <p:grpSpPr>
              <a:xfrm>
                <a:off x="971824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4" name="타원 343">
                  <a:extLst>
                    <a:ext uri="{FF2B5EF4-FFF2-40B4-BE49-F238E27FC236}">
                      <a16:creationId xmlns:a16="http://schemas.microsoft.com/office/drawing/2014/main" id="{A8E4BD7F-9289-0651-1D27-383112E93F5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5" name="원호 344">
                  <a:extLst>
                    <a:ext uri="{FF2B5EF4-FFF2-40B4-BE49-F238E27FC236}">
                      <a16:creationId xmlns:a16="http://schemas.microsoft.com/office/drawing/2014/main" id="{AA9C881C-A02C-9692-347C-F9E901E14F8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6" name="원호 345">
                  <a:extLst>
                    <a:ext uri="{FF2B5EF4-FFF2-40B4-BE49-F238E27FC236}">
                      <a16:creationId xmlns:a16="http://schemas.microsoft.com/office/drawing/2014/main" id="{94ADB6A9-4851-F67C-8A13-52F0E18129C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7" name="그룹 346">
                <a:extLst>
                  <a:ext uri="{FF2B5EF4-FFF2-40B4-BE49-F238E27FC236}">
                    <a16:creationId xmlns:a16="http://schemas.microsoft.com/office/drawing/2014/main" id="{FE4042FF-B81B-4F14-6A26-36EF984A82AC}"/>
                  </a:ext>
                </a:extLst>
              </p:cNvPr>
              <p:cNvGrpSpPr/>
              <p:nvPr/>
            </p:nvGrpSpPr>
            <p:grpSpPr>
              <a:xfrm>
                <a:off x="994793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8" name="타원 347">
                  <a:extLst>
                    <a:ext uri="{FF2B5EF4-FFF2-40B4-BE49-F238E27FC236}">
                      <a16:creationId xmlns:a16="http://schemas.microsoft.com/office/drawing/2014/main" id="{439F6907-5FE0-B1B8-EE97-A35092FA5D9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9" name="원호 348">
                  <a:extLst>
                    <a:ext uri="{FF2B5EF4-FFF2-40B4-BE49-F238E27FC236}">
                      <a16:creationId xmlns:a16="http://schemas.microsoft.com/office/drawing/2014/main" id="{D010E37A-D2A9-F120-C23A-A80B41EC37A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0" name="원호 349">
                  <a:extLst>
                    <a:ext uri="{FF2B5EF4-FFF2-40B4-BE49-F238E27FC236}">
                      <a16:creationId xmlns:a16="http://schemas.microsoft.com/office/drawing/2014/main" id="{0654C38E-115A-FEB7-E6B4-178AD35DD63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1" name="그룹 350">
                <a:extLst>
                  <a:ext uri="{FF2B5EF4-FFF2-40B4-BE49-F238E27FC236}">
                    <a16:creationId xmlns:a16="http://schemas.microsoft.com/office/drawing/2014/main" id="{CA1E7443-D2C6-B88A-8AB4-3F908C5399DE}"/>
                  </a:ext>
                </a:extLst>
              </p:cNvPr>
              <p:cNvGrpSpPr/>
              <p:nvPr/>
            </p:nvGrpSpPr>
            <p:grpSpPr>
              <a:xfrm>
                <a:off x="1017763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2" name="타원 351">
                  <a:extLst>
                    <a:ext uri="{FF2B5EF4-FFF2-40B4-BE49-F238E27FC236}">
                      <a16:creationId xmlns:a16="http://schemas.microsoft.com/office/drawing/2014/main" id="{46CE0992-13EE-CB80-1B81-9A469403295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3" name="원호 352">
                  <a:extLst>
                    <a:ext uri="{FF2B5EF4-FFF2-40B4-BE49-F238E27FC236}">
                      <a16:creationId xmlns:a16="http://schemas.microsoft.com/office/drawing/2014/main" id="{92D247B7-7B2C-C4DC-6821-B9260B79DFB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4" name="원호 353">
                  <a:extLst>
                    <a:ext uri="{FF2B5EF4-FFF2-40B4-BE49-F238E27FC236}">
                      <a16:creationId xmlns:a16="http://schemas.microsoft.com/office/drawing/2014/main" id="{B24D5442-9A31-8A7B-076F-A8A9E9C0B99A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5" name="그룹 354">
                <a:extLst>
                  <a:ext uri="{FF2B5EF4-FFF2-40B4-BE49-F238E27FC236}">
                    <a16:creationId xmlns:a16="http://schemas.microsoft.com/office/drawing/2014/main" id="{FBEFFAE8-9B4D-D29A-0DD7-2403A6053885}"/>
                  </a:ext>
                </a:extLst>
              </p:cNvPr>
              <p:cNvGrpSpPr/>
              <p:nvPr/>
            </p:nvGrpSpPr>
            <p:grpSpPr>
              <a:xfrm>
                <a:off x="1040732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6" name="타원 355">
                  <a:extLst>
                    <a:ext uri="{FF2B5EF4-FFF2-40B4-BE49-F238E27FC236}">
                      <a16:creationId xmlns:a16="http://schemas.microsoft.com/office/drawing/2014/main" id="{2F75E3FA-16A2-06C6-610F-8CE6A31C4B9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7" name="원호 356">
                  <a:extLst>
                    <a:ext uri="{FF2B5EF4-FFF2-40B4-BE49-F238E27FC236}">
                      <a16:creationId xmlns:a16="http://schemas.microsoft.com/office/drawing/2014/main" id="{A7D3F1E5-ACF0-B2A4-4585-BA83F7B7359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8" name="원호 357">
                  <a:extLst>
                    <a:ext uri="{FF2B5EF4-FFF2-40B4-BE49-F238E27FC236}">
                      <a16:creationId xmlns:a16="http://schemas.microsoft.com/office/drawing/2014/main" id="{20090357-E500-B8C3-86D2-0B366114202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9" name="그룹 358">
                <a:extLst>
                  <a:ext uri="{FF2B5EF4-FFF2-40B4-BE49-F238E27FC236}">
                    <a16:creationId xmlns:a16="http://schemas.microsoft.com/office/drawing/2014/main" id="{B56D7C26-36A2-99E7-94F2-91E22AEAC827}"/>
                  </a:ext>
                </a:extLst>
              </p:cNvPr>
              <p:cNvGrpSpPr/>
              <p:nvPr/>
            </p:nvGrpSpPr>
            <p:grpSpPr>
              <a:xfrm>
                <a:off x="1063701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0" name="타원 359">
                  <a:extLst>
                    <a:ext uri="{FF2B5EF4-FFF2-40B4-BE49-F238E27FC236}">
                      <a16:creationId xmlns:a16="http://schemas.microsoft.com/office/drawing/2014/main" id="{B8172C3B-C9BB-3EE8-CB14-DC7BF6DD325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1" name="원호 360">
                  <a:extLst>
                    <a:ext uri="{FF2B5EF4-FFF2-40B4-BE49-F238E27FC236}">
                      <a16:creationId xmlns:a16="http://schemas.microsoft.com/office/drawing/2014/main" id="{A6BA8ABA-0DE2-B428-6ECA-0ADFA0F3AC6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2" name="원호 361">
                  <a:extLst>
                    <a:ext uri="{FF2B5EF4-FFF2-40B4-BE49-F238E27FC236}">
                      <a16:creationId xmlns:a16="http://schemas.microsoft.com/office/drawing/2014/main" id="{0D9E8850-6520-D5A0-0EFC-DC641DCFC69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3" name="그룹 362">
                <a:extLst>
                  <a:ext uri="{FF2B5EF4-FFF2-40B4-BE49-F238E27FC236}">
                    <a16:creationId xmlns:a16="http://schemas.microsoft.com/office/drawing/2014/main" id="{E4DB6D60-6149-106D-689D-CADCFD41FCEA}"/>
                  </a:ext>
                </a:extLst>
              </p:cNvPr>
              <p:cNvGrpSpPr/>
              <p:nvPr/>
            </p:nvGrpSpPr>
            <p:grpSpPr>
              <a:xfrm>
                <a:off x="1086671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4" name="타원 363">
                  <a:extLst>
                    <a:ext uri="{FF2B5EF4-FFF2-40B4-BE49-F238E27FC236}">
                      <a16:creationId xmlns:a16="http://schemas.microsoft.com/office/drawing/2014/main" id="{CEA5DE3C-F16F-0E96-CB95-0894EE16385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5" name="원호 364">
                  <a:extLst>
                    <a:ext uri="{FF2B5EF4-FFF2-40B4-BE49-F238E27FC236}">
                      <a16:creationId xmlns:a16="http://schemas.microsoft.com/office/drawing/2014/main" id="{AB6EAD61-7B69-1760-6113-005C9287FC3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6" name="원호 365">
                  <a:extLst>
                    <a:ext uri="{FF2B5EF4-FFF2-40B4-BE49-F238E27FC236}">
                      <a16:creationId xmlns:a16="http://schemas.microsoft.com/office/drawing/2014/main" id="{6C678239-EFF1-BBC1-4F08-A9482C8B0FC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7" name="그룹 366">
                <a:extLst>
                  <a:ext uri="{FF2B5EF4-FFF2-40B4-BE49-F238E27FC236}">
                    <a16:creationId xmlns:a16="http://schemas.microsoft.com/office/drawing/2014/main" id="{89823EE3-5769-8B63-27DF-085565FE7324}"/>
                  </a:ext>
                </a:extLst>
              </p:cNvPr>
              <p:cNvGrpSpPr/>
              <p:nvPr/>
            </p:nvGrpSpPr>
            <p:grpSpPr>
              <a:xfrm>
                <a:off x="1109640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8" name="타원 367">
                  <a:extLst>
                    <a:ext uri="{FF2B5EF4-FFF2-40B4-BE49-F238E27FC236}">
                      <a16:creationId xmlns:a16="http://schemas.microsoft.com/office/drawing/2014/main" id="{CEBEE5E7-66C4-C670-EA1C-49EA0FD248B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9" name="원호 368">
                  <a:extLst>
                    <a:ext uri="{FF2B5EF4-FFF2-40B4-BE49-F238E27FC236}">
                      <a16:creationId xmlns:a16="http://schemas.microsoft.com/office/drawing/2014/main" id="{CF4C1071-8490-DC07-E1EA-AEA0A31462E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0" name="원호 369">
                  <a:extLst>
                    <a:ext uri="{FF2B5EF4-FFF2-40B4-BE49-F238E27FC236}">
                      <a16:creationId xmlns:a16="http://schemas.microsoft.com/office/drawing/2014/main" id="{E7438C5E-EB44-7DC4-3DA3-41546B96324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1" name="그룹 370">
                <a:extLst>
                  <a:ext uri="{FF2B5EF4-FFF2-40B4-BE49-F238E27FC236}">
                    <a16:creationId xmlns:a16="http://schemas.microsoft.com/office/drawing/2014/main" id="{D27D989F-2C53-315A-017E-EC394BC28602}"/>
                  </a:ext>
                </a:extLst>
              </p:cNvPr>
              <p:cNvGrpSpPr/>
              <p:nvPr/>
            </p:nvGrpSpPr>
            <p:grpSpPr>
              <a:xfrm>
                <a:off x="1132609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2" name="타원 371">
                  <a:extLst>
                    <a:ext uri="{FF2B5EF4-FFF2-40B4-BE49-F238E27FC236}">
                      <a16:creationId xmlns:a16="http://schemas.microsoft.com/office/drawing/2014/main" id="{03738914-6585-66A8-D047-0B03EEABB28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3" name="원호 372">
                  <a:extLst>
                    <a:ext uri="{FF2B5EF4-FFF2-40B4-BE49-F238E27FC236}">
                      <a16:creationId xmlns:a16="http://schemas.microsoft.com/office/drawing/2014/main" id="{E5EEE59F-0476-9899-2483-BA4D8C39B80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4" name="원호 373">
                  <a:extLst>
                    <a:ext uri="{FF2B5EF4-FFF2-40B4-BE49-F238E27FC236}">
                      <a16:creationId xmlns:a16="http://schemas.microsoft.com/office/drawing/2014/main" id="{91005A14-D8B1-ED1C-7CE2-D85F2512351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5" name="그룹 374">
                <a:extLst>
                  <a:ext uri="{FF2B5EF4-FFF2-40B4-BE49-F238E27FC236}">
                    <a16:creationId xmlns:a16="http://schemas.microsoft.com/office/drawing/2014/main" id="{FEFE359D-C114-A979-870B-D971EEAEEDE6}"/>
                  </a:ext>
                </a:extLst>
              </p:cNvPr>
              <p:cNvGrpSpPr/>
              <p:nvPr/>
            </p:nvGrpSpPr>
            <p:grpSpPr>
              <a:xfrm>
                <a:off x="1155578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6" name="타원 375">
                  <a:extLst>
                    <a:ext uri="{FF2B5EF4-FFF2-40B4-BE49-F238E27FC236}">
                      <a16:creationId xmlns:a16="http://schemas.microsoft.com/office/drawing/2014/main" id="{F8D7A057-D81F-3B12-F19C-78894136149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7" name="원호 376">
                  <a:extLst>
                    <a:ext uri="{FF2B5EF4-FFF2-40B4-BE49-F238E27FC236}">
                      <a16:creationId xmlns:a16="http://schemas.microsoft.com/office/drawing/2014/main" id="{2E215794-866F-5B8D-0721-1787E12D751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8" name="원호 377">
                  <a:extLst>
                    <a:ext uri="{FF2B5EF4-FFF2-40B4-BE49-F238E27FC236}">
                      <a16:creationId xmlns:a16="http://schemas.microsoft.com/office/drawing/2014/main" id="{A5C1E209-5F7C-9D91-0DA1-7E4FFB48A16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9" name="그룹 378">
                <a:extLst>
                  <a:ext uri="{FF2B5EF4-FFF2-40B4-BE49-F238E27FC236}">
                    <a16:creationId xmlns:a16="http://schemas.microsoft.com/office/drawing/2014/main" id="{5109FCD7-C6EF-2921-4A16-647AB0A846BE}"/>
                  </a:ext>
                </a:extLst>
              </p:cNvPr>
              <p:cNvGrpSpPr/>
              <p:nvPr/>
            </p:nvGrpSpPr>
            <p:grpSpPr>
              <a:xfrm>
                <a:off x="1178548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80" name="타원 379">
                  <a:extLst>
                    <a:ext uri="{FF2B5EF4-FFF2-40B4-BE49-F238E27FC236}">
                      <a16:creationId xmlns:a16="http://schemas.microsoft.com/office/drawing/2014/main" id="{3E46FF51-300A-1C11-3770-7EBAC7557E7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1" name="원호 380">
                  <a:extLst>
                    <a:ext uri="{FF2B5EF4-FFF2-40B4-BE49-F238E27FC236}">
                      <a16:creationId xmlns:a16="http://schemas.microsoft.com/office/drawing/2014/main" id="{5CD007F7-8842-C8AC-467F-A703C1788B0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2" name="원호 381">
                  <a:extLst>
                    <a:ext uri="{FF2B5EF4-FFF2-40B4-BE49-F238E27FC236}">
                      <a16:creationId xmlns:a16="http://schemas.microsoft.com/office/drawing/2014/main" id="{ADE3D0C3-10EE-B668-7981-B21241A3A31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</p:grpSp>
      <p:sp>
        <p:nvSpPr>
          <p:cNvPr id="7" name="사각형: 잘린 한쪽 모서리 7">
            <a:extLst>
              <a:ext uri="{FF2B5EF4-FFF2-40B4-BE49-F238E27FC236}">
                <a16:creationId xmlns:a16="http://schemas.microsoft.com/office/drawing/2014/main" id="{700A7EDD-2235-7CA4-7ADD-24A42CF641DD}"/>
              </a:ext>
            </a:extLst>
          </p:cNvPr>
          <p:cNvSpPr/>
          <p:nvPr/>
        </p:nvSpPr>
        <p:spPr>
          <a:xfrm flipH="1">
            <a:off x="396988" y="640837"/>
            <a:ext cx="1180961" cy="235463"/>
          </a:xfrm>
          <a:prstGeom prst="roundRect">
            <a:avLst>
              <a:gd name="adj" fmla="val 50000"/>
            </a:avLst>
          </a:prstGeom>
          <a:solidFill>
            <a:srgbClr val="E96908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설계</a:t>
            </a:r>
          </a:p>
        </p:txBody>
      </p:sp>
      <p:grpSp>
        <p:nvGrpSpPr>
          <p:cNvPr id="413" name="Group 58">
            <a:extLst>
              <a:ext uri="{FF2B5EF4-FFF2-40B4-BE49-F238E27FC236}">
                <a16:creationId xmlns:a16="http://schemas.microsoft.com/office/drawing/2014/main" id="{DCDC0A43-EA27-289F-FE8D-3644373C358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628886" y="968689"/>
            <a:ext cx="648399" cy="797989"/>
            <a:chOff x="6133" y="1070"/>
            <a:chExt cx="1218" cy="1499"/>
          </a:xfrm>
        </p:grpSpPr>
        <p:sp>
          <p:nvSpPr>
            <p:cNvPr id="414" name="Freeform 59">
              <a:extLst>
                <a:ext uri="{FF2B5EF4-FFF2-40B4-BE49-F238E27FC236}">
                  <a16:creationId xmlns:a16="http://schemas.microsoft.com/office/drawing/2014/main" id="{C4852D01-5A1B-3B5C-47C1-963C4AF069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6" y="1093"/>
              <a:ext cx="1172" cy="1453"/>
            </a:xfrm>
            <a:custGeom>
              <a:avLst/>
              <a:gdLst>
                <a:gd name="T0" fmla="*/ 6326 w 7029"/>
                <a:gd name="T1" fmla="*/ 0 h 8715"/>
                <a:gd name="T2" fmla="*/ 2095 w 7029"/>
                <a:gd name="T3" fmla="*/ 0 h 8715"/>
                <a:gd name="T4" fmla="*/ 0 w 7029"/>
                <a:gd name="T5" fmla="*/ 2095 h 8715"/>
                <a:gd name="T6" fmla="*/ 0 w 7029"/>
                <a:gd name="T7" fmla="*/ 8012 h 8715"/>
                <a:gd name="T8" fmla="*/ 1 w 7029"/>
                <a:gd name="T9" fmla="*/ 8049 h 8715"/>
                <a:gd name="T10" fmla="*/ 9 w 7029"/>
                <a:gd name="T11" fmla="*/ 8120 h 8715"/>
                <a:gd name="T12" fmla="*/ 22 w 7029"/>
                <a:gd name="T13" fmla="*/ 8190 h 8715"/>
                <a:gd name="T14" fmla="*/ 42 w 7029"/>
                <a:gd name="T15" fmla="*/ 8256 h 8715"/>
                <a:gd name="T16" fmla="*/ 69 w 7029"/>
                <a:gd name="T17" fmla="*/ 8320 h 8715"/>
                <a:gd name="T18" fmla="*/ 100 w 7029"/>
                <a:gd name="T19" fmla="*/ 8379 h 8715"/>
                <a:gd name="T20" fmla="*/ 138 w 7029"/>
                <a:gd name="T21" fmla="*/ 8436 h 8715"/>
                <a:gd name="T22" fmla="*/ 182 w 7029"/>
                <a:gd name="T23" fmla="*/ 8487 h 8715"/>
                <a:gd name="T24" fmla="*/ 229 w 7029"/>
                <a:gd name="T25" fmla="*/ 8535 h 8715"/>
                <a:gd name="T26" fmla="*/ 281 w 7029"/>
                <a:gd name="T27" fmla="*/ 8577 h 8715"/>
                <a:gd name="T28" fmla="*/ 337 w 7029"/>
                <a:gd name="T29" fmla="*/ 8615 h 8715"/>
                <a:gd name="T30" fmla="*/ 397 w 7029"/>
                <a:gd name="T31" fmla="*/ 8646 h 8715"/>
                <a:gd name="T32" fmla="*/ 460 w 7029"/>
                <a:gd name="T33" fmla="*/ 8673 h 8715"/>
                <a:gd name="T34" fmla="*/ 526 w 7029"/>
                <a:gd name="T35" fmla="*/ 8694 h 8715"/>
                <a:gd name="T36" fmla="*/ 595 w 7029"/>
                <a:gd name="T37" fmla="*/ 8707 h 8715"/>
                <a:gd name="T38" fmla="*/ 666 w 7029"/>
                <a:gd name="T39" fmla="*/ 8714 h 8715"/>
                <a:gd name="T40" fmla="*/ 703 w 7029"/>
                <a:gd name="T41" fmla="*/ 8715 h 8715"/>
                <a:gd name="T42" fmla="*/ 6326 w 7029"/>
                <a:gd name="T43" fmla="*/ 8715 h 8715"/>
                <a:gd name="T44" fmla="*/ 6363 w 7029"/>
                <a:gd name="T45" fmla="*/ 8714 h 8715"/>
                <a:gd name="T46" fmla="*/ 6434 w 7029"/>
                <a:gd name="T47" fmla="*/ 8707 h 8715"/>
                <a:gd name="T48" fmla="*/ 6504 w 7029"/>
                <a:gd name="T49" fmla="*/ 8694 h 8715"/>
                <a:gd name="T50" fmla="*/ 6570 w 7029"/>
                <a:gd name="T51" fmla="*/ 8673 h 8715"/>
                <a:gd name="T52" fmla="*/ 6633 w 7029"/>
                <a:gd name="T53" fmla="*/ 8646 h 8715"/>
                <a:gd name="T54" fmla="*/ 6693 w 7029"/>
                <a:gd name="T55" fmla="*/ 8615 h 8715"/>
                <a:gd name="T56" fmla="*/ 6749 w 7029"/>
                <a:gd name="T57" fmla="*/ 8577 h 8715"/>
                <a:gd name="T58" fmla="*/ 6801 w 7029"/>
                <a:gd name="T59" fmla="*/ 8535 h 8715"/>
                <a:gd name="T60" fmla="*/ 6849 w 7029"/>
                <a:gd name="T61" fmla="*/ 8487 h 8715"/>
                <a:gd name="T62" fmla="*/ 6891 w 7029"/>
                <a:gd name="T63" fmla="*/ 8436 h 8715"/>
                <a:gd name="T64" fmla="*/ 6929 w 7029"/>
                <a:gd name="T65" fmla="*/ 8379 h 8715"/>
                <a:gd name="T66" fmla="*/ 6960 w 7029"/>
                <a:gd name="T67" fmla="*/ 8320 h 8715"/>
                <a:gd name="T68" fmla="*/ 6987 w 7029"/>
                <a:gd name="T69" fmla="*/ 8256 h 8715"/>
                <a:gd name="T70" fmla="*/ 7008 w 7029"/>
                <a:gd name="T71" fmla="*/ 8190 h 8715"/>
                <a:gd name="T72" fmla="*/ 7021 w 7029"/>
                <a:gd name="T73" fmla="*/ 8120 h 8715"/>
                <a:gd name="T74" fmla="*/ 7028 w 7029"/>
                <a:gd name="T75" fmla="*/ 8049 h 8715"/>
                <a:gd name="T76" fmla="*/ 7029 w 7029"/>
                <a:gd name="T77" fmla="*/ 8012 h 8715"/>
                <a:gd name="T78" fmla="*/ 7029 w 7029"/>
                <a:gd name="T79" fmla="*/ 703 h 8715"/>
                <a:gd name="T80" fmla="*/ 7028 w 7029"/>
                <a:gd name="T81" fmla="*/ 666 h 8715"/>
                <a:gd name="T82" fmla="*/ 7021 w 7029"/>
                <a:gd name="T83" fmla="*/ 595 h 8715"/>
                <a:gd name="T84" fmla="*/ 7008 w 7029"/>
                <a:gd name="T85" fmla="*/ 526 h 8715"/>
                <a:gd name="T86" fmla="*/ 6987 w 7029"/>
                <a:gd name="T87" fmla="*/ 460 h 8715"/>
                <a:gd name="T88" fmla="*/ 6960 w 7029"/>
                <a:gd name="T89" fmla="*/ 397 h 8715"/>
                <a:gd name="T90" fmla="*/ 6929 w 7029"/>
                <a:gd name="T91" fmla="*/ 336 h 8715"/>
                <a:gd name="T92" fmla="*/ 6891 w 7029"/>
                <a:gd name="T93" fmla="*/ 281 h 8715"/>
                <a:gd name="T94" fmla="*/ 6849 w 7029"/>
                <a:gd name="T95" fmla="*/ 229 h 8715"/>
                <a:gd name="T96" fmla="*/ 6801 w 7029"/>
                <a:gd name="T97" fmla="*/ 182 h 8715"/>
                <a:gd name="T98" fmla="*/ 6749 w 7029"/>
                <a:gd name="T99" fmla="*/ 138 h 8715"/>
                <a:gd name="T100" fmla="*/ 6693 w 7029"/>
                <a:gd name="T101" fmla="*/ 100 h 8715"/>
                <a:gd name="T102" fmla="*/ 6633 w 7029"/>
                <a:gd name="T103" fmla="*/ 69 h 8715"/>
                <a:gd name="T104" fmla="*/ 6570 w 7029"/>
                <a:gd name="T105" fmla="*/ 42 h 8715"/>
                <a:gd name="T106" fmla="*/ 6504 w 7029"/>
                <a:gd name="T107" fmla="*/ 22 h 8715"/>
                <a:gd name="T108" fmla="*/ 6434 w 7029"/>
                <a:gd name="T109" fmla="*/ 9 h 8715"/>
                <a:gd name="T110" fmla="*/ 6363 w 7029"/>
                <a:gd name="T111" fmla="*/ 1 h 8715"/>
                <a:gd name="T112" fmla="*/ 6326 w 7029"/>
                <a:gd name="T113" fmla="*/ 0 h 8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029" h="8715">
                  <a:moveTo>
                    <a:pt x="6326" y="0"/>
                  </a:moveTo>
                  <a:lnTo>
                    <a:pt x="2095" y="0"/>
                  </a:lnTo>
                  <a:lnTo>
                    <a:pt x="0" y="2095"/>
                  </a:lnTo>
                  <a:lnTo>
                    <a:pt x="0" y="8012"/>
                  </a:lnTo>
                  <a:lnTo>
                    <a:pt x="1" y="8049"/>
                  </a:lnTo>
                  <a:lnTo>
                    <a:pt x="9" y="8120"/>
                  </a:lnTo>
                  <a:lnTo>
                    <a:pt x="22" y="8190"/>
                  </a:lnTo>
                  <a:lnTo>
                    <a:pt x="42" y="8256"/>
                  </a:lnTo>
                  <a:lnTo>
                    <a:pt x="69" y="8320"/>
                  </a:lnTo>
                  <a:lnTo>
                    <a:pt x="100" y="8379"/>
                  </a:lnTo>
                  <a:lnTo>
                    <a:pt x="138" y="8436"/>
                  </a:lnTo>
                  <a:lnTo>
                    <a:pt x="182" y="8487"/>
                  </a:lnTo>
                  <a:lnTo>
                    <a:pt x="229" y="8535"/>
                  </a:lnTo>
                  <a:lnTo>
                    <a:pt x="281" y="8577"/>
                  </a:lnTo>
                  <a:lnTo>
                    <a:pt x="337" y="8615"/>
                  </a:lnTo>
                  <a:lnTo>
                    <a:pt x="397" y="8646"/>
                  </a:lnTo>
                  <a:lnTo>
                    <a:pt x="460" y="8673"/>
                  </a:lnTo>
                  <a:lnTo>
                    <a:pt x="526" y="8694"/>
                  </a:lnTo>
                  <a:lnTo>
                    <a:pt x="595" y="8707"/>
                  </a:lnTo>
                  <a:lnTo>
                    <a:pt x="666" y="8714"/>
                  </a:lnTo>
                  <a:lnTo>
                    <a:pt x="703" y="8715"/>
                  </a:lnTo>
                  <a:lnTo>
                    <a:pt x="6326" y="8715"/>
                  </a:lnTo>
                  <a:lnTo>
                    <a:pt x="6363" y="8714"/>
                  </a:lnTo>
                  <a:lnTo>
                    <a:pt x="6434" y="8707"/>
                  </a:lnTo>
                  <a:lnTo>
                    <a:pt x="6504" y="8694"/>
                  </a:lnTo>
                  <a:lnTo>
                    <a:pt x="6570" y="8673"/>
                  </a:lnTo>
                  <a:lnTo>
                    <a:pt x="6633" y="8646"/>
                  </a:lnTo>
                  <a:lnTo>
                    <a:pt x="6693" y="8615"/>
                  </a:lnTo>
                  <a:lnTo>
                    <a:pt x="6749" y="8577"/>
                  </a:lnTo>
                  <a:lnTo>
                    <a:pt x="6801" y="8535"/>
                  </a:lnTo>
                  <a:lnTo>
                    <a:pt x="6849" y="8487"/>
                  </a:lnTo>
                  <a:lnTo>
                    <a:pt x="6891" y="8436"/>
                  </a:lnTo>
                  <a:lnTo>
                    <a:pt x="6929" y="8379"/>
                  </a:lnTo>
                  <a:lnTo>
                    <a:pt x="6960" y="8320"/>
                  </a:lnTo>
                  <a:lnTo>
                    <a:pt x="6987" y="8256"/>
                  </a:lnTo>
                  <a:lnTo>
                    <a:pt x="7008" y="8190"/>
                  </a:lnTo>
                  <a:lnTo>
                    <a:pt x="7021" y="8120"/>
                  </a:lnTo>
                  <a:lnTo>
                    <a:pt x="7028" y="8049"/>
                  </a:lnTo>
                  <a:lnTo>
                    <a:pt x="7029" y="8012"/>
                  </a:lnTo>
                  <a:lnTo>
                    <a:pt x="7029" y="703"/>
                  </a:lnTo>
                  <a:lnTo>
                    <a:pt x="7028" y="666"/>
                  </a:lnTo>
                  <a:lnTo>
                    <a:pt x="7021" y="595"/>
                  </a:lnTo>
                  <a:lnTo>
                    <a:pt x="7008" y="526"/>
                  </a:lnTo>
                  <a:lnTo>
                    <a:pt x="6987" y="460"/>
                  </a:lnTo>
                  <a:lnTo>
                    <a:pt x="6960" y="397"/>
                  </a:lnTo>
                  <a:lnTo>
                    <a:pt x="6929" y="336"/>
                  </a:lnTo>
                  <a:lnTo>
                    <a:pt x="6891" y="281"/>
                  </a:lnTo>
                  <a:lnTo>
                    <a:pt x="6849" y="229"/>
                  </a:lnTo>
                  <a:lnTo>
                    <a:pt x="6801" y="182"/>
                  </a:lnTo>
                  <a:lnTo>
                    <a:pt x="6749" y="138"/>
                  </a:lnTo>
                  <a:lnTo>
                    <a:pt x="6693" y="100"/>
                  </a:lnTo>
                  <a:lnTo>
                    <a:pt x="6633" y="69"/>
                  </a:lnTo>
                  <a:lnTo>
                    <a:pt x="6570" y="42"/>
                  </a:lnTo>
                  <a:lnTo>
                    <a:pt x="6504" y="22"/>
                  </a:lnTo>
                  <a:lnTo>
                    <a:pt x="6434" y="9"/>
                  </a:lnTo>
                  <a:lnTo>
                    <a:pt x="6363" y="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5" name="Freeform 60">
              <a:extLst>
                <a:ext uri="{FF2B5EF4-FFF2-40B4-BE49-F238E27FC236}">
                  <a16:creationId xmlns:a16="http://schemas.microsoft.com/office/drawing/2014/main" id="{9E3EE661-273A-F02E-1D52-82CF21577B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3" y="1070"/>
              <a:ext cx="1218" cy="1499"/>
            </a:xfrm>
            <a:custGeom>
              <a:avLst/>
              <a:gdLst>
                <a:gd name="T0" fmla="*/ 281 w 7309"/>
                <a:gd name="T1" fmla="*/ 8152 h 8995"/>
                <a:gd name="T2" fmla="*/ 288 w 7309"/>
                <a:gd name="T3" fmla="*/ 8237 h 8995"/>
                <a:gd name="T4" fmla="*/ 315 w 7309"/>
                <a:gd name="T5" fmla="*/ 8345 h 8995"/>
                <a:gd name="T6" fmla="*/ 363 w 7309"/>
                <a:gd name="T7" fmla="*/ 8443 h 8995"/>
                <a:gd name="T8" fmla="*/ 427 w 7309"/>
                <a:gd name="T9" fmla="*/ 8530 h 8995"/>
                <a:gd name="T10" fmla="*/ 507 w 7309"/>
                <a:gd name="T11" fmla="*/ 8603 h 8995"/>
                <a:gd name="T12" fmla="*/ 600 w 7309"/>
                <a:gd name="T13" fmla="*/ 8659 h 8995"/>
                <a:gd name="T14" fmla="*/ 703 w 7309"/>
                <a:gd name="T15" fmla="*/ 8697 h 8995"/>
                <a:gd name="T16" fmla="*/ 815 w 7309"/>
                <a:gd name="T17" fmla="*/ 8714 h 8995"/>
                <a:gd name="T18" fmla="*/ 6466 w 7309"/>
                <a:gd name="T19" fmla="*/ 8715 h 8995"/>
                <a:gd name="T20" fmla="*/ 6551 w 7309"/>
                <a:gd name="T21" fmla="*/ 8708 h 8995"/>
                <a:gd name="T22" fmla="*/ 6659 w 7309"/>
                <a:gd name="T23" fmla="*/ 8680 h 8995"/>
                <a:gd name="T24" fmla="*/ 6757 w 7309"/>
                <a:gd name="T25" fmla="*/ 8632 h 8995"/>
                <a:gd name="T26" fmla="*/ 6844 w 7309"/>
                <a:gd name="T27" fmla="*/ 8568 h 8995"/>
                <a:gd name="T28" fmla="*/ 6917 w 7309"/>
                <a:gd name="T29" fmla="*/ 8488 h 8995"/>
                <a:gd name="T30" fmla="*/ 6973 w 7309"/>
                <a:gd name="T31" fmla="*/ 8395 h 8995"/>
                <a:gd name="T32" fmla="*/ 7011 w 7309"/>
                <a:gd name="T33" fmla="*/ 8292 h 8995"/>
                <a:gd name="T34" fmla="*/ 7028 w 7309"/>
                <a:gd name="T35" fmla="*/ 8181 h 8995"/>
                <a:gd name="T36" fmla="*/ 7029 w 7309"/>
                <a:gd name="T37" fmla="*/ 843 h 8995"/>
                <a:gd name="T38" fmla="*/ 7022 w 7309"/>
                <a:gd name="T39" fmla="*/ 758 h 8995"/>
                <a:gd name="T40" fmla="*/ 6994 w 7309"/>
                <a:gd name="T41" fmla="*/ 650 h 8995"/>
                <a:gd name="T42" fmla="*/ 6946 w 7309"/>
                <a:gd name="T43" fmla="*/ 552 h 8995"/>
                <a:gd name="T44" fmla="*/ 6882 w 7309"/>
                <a:gd name="T45" fmla="*/ 466 h 8995"/>
                <a:gd name="T46" fmla="*/ 6802 w 7309"/>
                <a:gd name="T47" fmla="*/ 393 h 8995"/>
                <a:gd name="T48" fmla="*/ 6709 w 7309"/>
                <a:gd name="T49" fmla="*/ 336 h 8995"/>
                <a:gd name="T50" fmla="*/ 6606 w 7309"/>
                <a:gd name="T51" fmla="*/ 298 h 8995"/>
                <a:gd name="T52" fmla="*/ 6495 w 7309"/>
                <a:gd name="T53" fmla="*/ 281 h 8995"/>
                <a:gd name="T54" fmla="*/ 2291 w 7309"/>
                <a:gd name="T55" fmla="*/ 281 h 8995"/>
                <a:gd name="T56" fmla="*/ 6466 w 7309"/>
                <a:gd name="T57" fmla="*/ 8995 h 8995"/>
                <a:gd name="T58" fmla="*/ 800 w 7309"/>
                <a:gd name="T59" fmla="*/ 8995 h 8995"/>
                <a:gd name="T60" fmla="*/ 634 w 7309"/>
                <a:gd name="T61" fmla="*/ 8969 h 8995"/>
                <a:gd name="T62" fmla="*/ 479 w 7309"/>
                <a:gd name="T63" fmla="*/ 8912 h 8995"/>
                <a:gd name="T64" fmla="*/ 339 w 7309"/>
                <a:gd name="T65" fmla="*/ 8827 h 8995"/>
                <a:gd name="T66" fmla="*/ 219 w 7309"/>
                <a:gd name="T67" fmla="*/ 8719 h 8995"/>
                <a:gd name="T68" fmla="*/ 122 w 7309"/>
                <a:gd name="T69" fmla="*/ 8589 h 8995"/>
                <a:gd name="T70" fmla="*/ 51 w 7309"/>
                <a:gd name="T71" fmla="*/ 8442 h 8995"/>
                <a:gd name="T72" fmla="*/ 9 w 7309"/>
                <a:gd name="T73" fmla="*/ 8280 h 8995"/>
                <a:gd name="T74" fmla="*/ 0 w 7309"/>
                <a:gd name="T75" fmla="*/ 8152 h 8995"/>
                <a:gd name="T76" fmla="*/ 2164 w 7309"/>
                <a:gd name="T77" fmla="*/ 0 h 8995"/>
                <a:gd name="T78" fmla="*/ 6509 w 7309"/>
                <a:gd name="T79" fmla="*/ 1 h 8995"/>
                <a:gd name="T80" fmla="*/ 6677 w 7309"/>
                <a:gd name="T81" fmla="*/ 26 h 8995"/>
                <a:gd name="T82" fmla="*/ 6831 w 7309"/>
                <a:gd name="T83" fmla="*/ 83 h 8995"/>
                <a:gd name="T84" fmla="*/ 6970 w 7309"/>
                <a:gd name="T85" fmla="*/ 168 h 8995"/>
                <a:gd name="T86" fmla="*/ 7090 w 7309"/>
                <a:gd name="T87" fmla="*/ 277 h 8995"/>
                <a:gd name="T88" fmla="*/ 7187 w 7309"/>
                <a:gd name="T89" fmla="*/ 407 h 8995"/>
                <a:gd name="T90" fmla="*/ 7258 w 7309"/>
                <a:gd name="T91" fmla="*/ 554 h 8995"/>
                <a:gd name="T92" fmla="*/ 7300 w 7309"/>
                <a:gd name="T93" fmla="*/ 715 h 8995"/>
                <a:gd name="T94" fmla="*/ 7309 w 7309"/>
                <a:gd name="T95" fmla="*/ 843 h 8995"/>
                <a:gd name="T96" fmla="*/ 7309 w 7309"/>
                <a:gd name="T97" fmla="*/ 8195 h 8995"/>
                <a:gd name="T98" fmla="*/ 7283 w 7309"/>
                <a:gd name="T99" fmla="*/ 8363 h 8995"/>
                <a:gd name="T100" fmla="*/ 7226 w 7309"/>
                <a:gd name="T101" fmla="*/ 8518 h 8995"/>
                <a:gd name="T102" fmla="*/ 7141 w 7309"/>
                <a:gd name="T103" fmla="*/ 8656 h 8995"/>
                <a:gd name="T104" fmla="*/ 7033 w 7309"/>
                <a:gd name="T105" fmla="*/ 8776 h 8995"/>
                <a:gd name="T106" fmla="*/ 6903 w 7309"/>
                <a:gd name="T107" fmla="*/ 8873 h 8995"/>
                <a:gd name="T108" fmla="*/ 6756 w 7309"/>
                <a:gd name="T109" fmla="*/ 8944 h 8995"/>
                <a:gd name="T110" fmla="*/ 6594 w 7309"/>
                <a:gd name="T111" fmla="*/ 8986 h 8995"/>
                <a:gd name="T112" fmla="*/ 6466 w 7309"/>
                <a:gd name="T113" fmla="*/ 8995 h 89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309" h="8995">
                  <a:moveTo>
                    <a:pt x="281" y="2291"/>
                  </a:moveTo>
                  <a:lnTo>
                    <a:pt x="281" y="8152"/>
                  </a:lnTo>
                  <a:lnTo>
                    <a:pt x="281" y="8181"/>
                  </a:lnTo>
                  <a:lnTo>
                    <a:pt x="288" y="8237"/>
                  </a:lnTo>
                  <a:lnTo>
                    <a:pt x="298" y="8292"/>
                  </a:lnTo>
                  <a:lnTo>
                    <a:pt x="315" y="8345"/>
                  </a:lnTo>
                  <a:lnTo>
                    <a:pt x="336" y="8395"/>
                  </a:lnTo>
                  <a:lnTo>
                    <a:pt x="363" y="8443"/>
                  </a:lnTo>
                  <a:lnTo>
                    <a:pt x="393" y="8488"/>
                  </a:lnTo>
                  <a:lnTo>
                    <a:pt x="427" y="8530"/>
                  </a:lnTo>
                  <a:lnTo>
                    <a:pt x="466" y="8568"/>
                  </a:lnTo>
                  <a:lnTo>
                    <a:pt x="507" y="8603"/>
                  </a:lnTo>
                  <a:lnTo>
                    <a:pt x="552" y="8632"/>
                  </a:lnTo>
                  <a:lnTo>
                    <a:pt x="600" y="8659"/>
                  </a:lnTo>
                  <a:lnTo>
                    <a:pt x="650" y="8680"/>
                  </a:lnTo>
                  <a:lnTo>
                    <a:pt x="703" y="8697"/>
                  </a:lnTo>
                  <a:lnTo>
                    <a:pt x="758" y="8708"/>
                  </a:lnTo>
                  <a:lnTo>
                    <a:pt x="815" y="8714"/>
                  </a:lnTo>
                  <a:lnTo>
                    <a:pt x="843" y="8715"/>
                  </a:lnTo>
                  <a:lnTo>
                    <a:pt x="6466" y="8715"/>
                  </a:lnTo>
                  <a:lnTo>
                    <a:pt x="6495" y="8714"/>
                  </a:lnTo>
                  <a:lnTo>
                    <a:pt x="6551" y="8708"/>
                  </a:lnTo>
                  <a:lnTo>
                    <a:pt x="6606" y="8697"/>
                  </a:lnTo>
                  <a:lnTo>
                    <a:pt x="6659" y="8680"/>
                  </a:lnTo>
                  <a:lnTo>
                    <a:pt x="6709" y="8659"/>
                  </a:lnTo>
                  <a:lnTo>
                    <a:pt x="6757" y="8632"/>
                  </a:lnTo>
                  <a:lnTo>
                    <a:pt x="6802" y="8603"/>
                  </a:lnTo>
                  <a:lnTo>
                    <a:pt x="6844" y="8568"/>
                  </a:lnTo>
                  <a:lnTo>
                    <a:pt x="6882" y="8530"/>
                  </a:lnTo>
                  <a:lnTo>
                    <a:pt x="6917" y="8488"/>
                  </a:lnTo>
                  <a:lnTo>
                    <a:pt x="6946" y="8443"/>
                  </a:lnTo>
                  <a:lnTo>
                    <a:pt x="6973" y="8395"/>
                  </a:lnTo>
                  <a:lnTo>
                    <a:pt x="6994" y="8345"/>
                  </a:lnTo>
                  <a:lnTo>
                    <a:pt x="7011" y="8292"/>
                  </a:lnTo>
                  <a:lnTo>
                    <a:pt x="7022" y="8237"/>
                  </a:lnTo>
                  <a:lnTo>
                    <a:pt x="7028" y="8181"/>
                  </a:lnTo>
                  <a:lnTo>
                    <a:pt x="7029" y="8152"/>
                  </a:lnTo>
                  <a:lnTo>
                    <a:pt x="7029" y="843"/>
                  </a:lnTo>
                  <a:lnTo>
                    <a:pt x="7028" y="815"/>
                  </a:lnTo>
                  <a:lnTo>
                    <a:pt x="7022" y="758"/>
                  </a:lnTo>
                  <a:lnTo>
                    <a:pt x="7011" y="703"/>
                  </a:lnTo>
                  <a:lnTo>
                    <a:pt x="6994" y="650"/>
                  </a:lnTo>
                  <a:lnTo>
                    <a:pt x="6973" y="600"/>
                  </a:lnTo>
                  <a:lnTo>
                    <a:pt x="6946" y="552"/>
                  </a:lnTo>
                  <a:lnTo>
                    <a:pt x="6917" y="507"/>
                  </a:lnTo>
                  <a:lnTo>
                    <a:pt x="6882" y="466"/>
                  </a:lnTo>
                  <a:lnTo>
                    <a:pt x="6844" y="427"/>
                  </a:lnTo>
                  <a:lnTo>
                    <a:pt x="6802" y="393"/>
                  </a:lnTo>
                  <a:lnTo>
                    <a:pt x="6757" y="363"/>
                  </a:lnTo>
                  <a:lnTo>
                    <a:pt x="6709" y="336"/>
                  </a:lnTo>
                  <a:lnTo>
                    <a:pt x="6659" y="315"/>
                  </a:lnTo>
                  <a:lnTo>
                    <a:pt x="6606" y="298"/>
                  </a:lnTo>
                  <a:lnTo>
                    <a:pt x="6551" y="288"/>
                  </a:lnTo>
                  <a:lnTo>
                    <a:pt x="6495" y="281"/>
                  </a:lnTo>
                  <a:lnTo>
                    <a:pt x="6466" y="281"/>
                  </a:lnTo>
                  <a:lnTo>
                    <a:pt x="2291" y="281"/>
                  </a:lnTo>
                  <a:lnTo>
                    <a:pt x="281" y="2291"/>
                  </a:lnTo>
                  <a:close/>
                  <a:moveTo>
                    <a:pt x="6466" y="8995"/>
                  </a:moveTo>
                  <a:lnTo>
                    <a:pt x="843" y="8995"/>
                  </a:lnTo>
                  <a:lnTo>
                    <a:pt x="800" y="8995"/>
                  </a:lnTo>
                  <a:lnTo>
                    <a:pt x="715" y="8986"/>
                  </a:lnTo>
                  <a:lnTo>
                    <a:pt x="634" y="8969"/>
                  </a:lnTo>
                  <a:lnTo>
                    <a:pt x="555" y="8944"/>
                  </a:lnTo>
                  <a:lnTo>
                    <a:pt x="479" y="8912"/>
                  </a:lnTo>
                  <a:lnTo>
                    <a:pt x="407" y="8873"/>
                  </a:lnTo>
                  <a:lnTo>
                    <a:pt x="339" y="8827"/>
                  </a:lnTo>
                  <a:lnTo>
                    <a:pt x="277" y="8776"/>
                  </a:lnTo>
                  <a:lnTo>
                    <a:pt x="219" y="8719"/>
                  </a:lnTo>
                  <a:lnTo>
                    <a:pt x="168" y="8656"/>
                  </a:lnTo>
                  <a:lnTo>
                    <a:pt x="122" y="8589"/>
                  </a:lnTo>
                  <a:lnTo>
                    <a:pt x="83" y="8518"/>
                  </a:lnTo>
                  <a:lnTo>
                    <a:pt x="51" y="8442"/>
                  </a:lnTo>
                  <a:lnTo>
                    <a:pt x="26" y="8363"/>
                  </a:lnTo>
                  <a:lnTo>
                    <a:pt x="9" y="8280"/>
                  </a:lnTo>
                  <a:lnTo>
                    <a:pt x="1" y="8195"/>
                  </a:lnTo>
                  <a:lnTo>
                    <a:pt x="0" y="8152"/>
                  </a:lnTo>
                  <a:lnTo>
                    <a:pt x="0" y="2164"/>
                  </a:lnTo>
                  <a:lnTo>
                    <a:pt x="2164" y="0"/>
                  </a:lnTo>
                  <a:lnTo>
                    <a:pt x="6466" y="0"/>
                  </a:lnTo>
                  <a:lnTo>
                    <a:pt x="6509" y="1"/>
                  </a:lnTo>
                  <a:lnTo>
                    <a:pt x="6594" y="9"/>
                  </a:lnTo>
                  <a:lnTo>
                    <a:pt x="6677" y="26"/>
                  </a:lnTo>
                  <a:lnTo>
                    <a:pt x="6756" y="51"/>
                  </a:lnTo>
                  <a:lnTo>
                    <a:pt x="6831" y="83"/>
                  </a:lnTo>
                  <a:lnTo>
                    <a:pt x="6903" y="122"/>
                  </a:lnTo>
                  <a:lnTo>
                    <a:pt x="6970" y="168"/>
                  </a:lnTo>
                  <a:lnTo>
                    <a:pt x="7033" y="219"/>
                  </a:lnTo>
                  <a:lnTo>
                    <a:pt x="7090" y="277"/>
                  </a:lnTo>
                  <a:lnTo>
                    <a:pt x="7141" y="339"/>
                  </a:lnTo>
                  <a:lnTo>
                    <a:pt x="7187" y="407"/>
                  </a:lnTo>
                  <a:lnTo>
                    <a:pt x="7226" y="479"/>
                  </a:lnTo>
                  <a:lnTo>
                    <a:pt x="7258" y="554"/>
                  </a:lnTo>
                  <a:lnTo>
                    <a:pt x="7283" y="634"/>
                  </a:lnTo>
                  <a:lnTo>
                    <a:pt x="7300" y="715"/>
                  </a:lnTo>
                  <a:lnTo>
                    <a:pt x="7309" y="800"/>
                  </a:lnTo>
                  <a:lnTo>
                    <a:pt x="7309" y="843"/>
                  </a:lnTo>
                  <a:lnTo>
                    <a:pt x="7309" y="8152"/>
                  </a:lnTo>
                  <a:lnTo>
                    <a:pt x="7309" y="8195"/>
                  </a:lnTo>
                  <a:lnTo>
                    <a:pt x="7300" y="8280"/>
                  </a:lnTo>
                  <a:lnTo>
                    <a:pt x="7283" y="8363"/>
                  </a:lnTo>
                  <a:lnTo>
                    <a:pt x="7258" y="8442"/>
                  </a:lnTo>
                  <a:lnTo>
                    <a:pt x="7226" y="8518"/>
                  </a:lnTo>
                  <a:lnTo>
                    <a:pt x="7187" y="8589"/>
                  </a:lnTo>
                  <a:lnTo>
                    <a:pt x="7141" y="8656"/>
                  </a:lnTo>
                  <a:lnTo>
                    <a:pt x="7090" y="8719"/>
                  </a:lnTo>
                  <a:lnTo>
                    <a:pt x="7033" y="8776"/>
                  </a:lnTo>
                  <a:lnTo>
                    <a:pt x="6970" y="8827"/>
                  </a:lnTo>
                  <a:lnTo>
                    <a:pt x="6903" y="8873"/>
                  </a:lnTo>
                  <a:lnTo>
                    <a:pt x="6831" y="8912"/>
                  </a:lnTo>
                  <a:lnTo>
                    <a:pt x="6756" y="8944"/>
                  </a:lnTo>
                  <a:lnTo>
                    <a:pt x="6677" y="8969"/>
                  </a:lnTo>
                  <a:lnTo>
                    <a:pt x="6594" y="8986"/>
                  </a:lnTo>
                  <a:lnTo>
                    <a:pt x="6509" y="8995"/>
                  </a:lnTo>
                  <a:lnTo>
                    <a:pt x="6466" y="8995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6" name="Freeform 61">
              <a:extLst>
                <a:ext uri="{FF2B5EF4-FFF2-40B4-BE49-F238E27FC236}">
                  <a16:creationId xmlns:a16="http://schemas.microsoft.com/office/drawing/2014/main" id="{354C1B33-FCBF-7534-1B8C-52FCC8E10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0" y="1187"/>
              <a:ext cx="984" cy="1265"/>
            </a:xfrm>
            <a:custGeom>
              <a:avLst/>
              <a:gdLst>
                <a:gd name="T0" fmla="*/ 0 w 5904"/>
                <a:gd name="T1" fmla="*/ 7590 h 7590"/>
                <a:gd name="T2" fmla="*/ 0 w 5904"/>
                <a:gd name="T3" fmla="*/ 1756 h 7590"/>
                <a:gd name="T4" fmla="*/ 1757 w 5904"/>
                <a:gd name="T5" fmla="*/ 0 h 7590"/>
                <a:gd name="T6" fmla="*/ 5904 w 5904"/>
                <a:gd name="T7" fmla="*/ 0 h 7590"/>
                <a:gd name="T8" fmla="*/ 5904 w 5904"/>
                <a:gd name="T9" fmla="*/ 7590 h 7590"/>
                <a:gd name="T10" fmla="*/ 0 w 5904"/>
                <a:gd name="T11" fmla="*/ 7590 h 7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04" h="7590">
                  <a:moveTo>
                    <a:pt x="0" y="7590"/>
                  </a:moveTo>
                  <a:lnTo>
                    <a:pt x="0" y="1756"/>
                  </a:lnTo>
                  <a:lnTo>
                    <a:pt x="1757" y="0"/>
                  </a:lnTo>
                  <a:lnTo>
                    <a:pt x="5904" y="0"/>
                  </a:lnTo>
                  <a:lnTo>
                    <a:pt x="5904" y="7590"/>
                  </a:lnTo>
                  <a:lnTo>
                    <a:pt x="0" y="7590"/>
                  </a:lnTo>
                  <a:close/>
                </a:path>
              </a:pathLst>
            </a:custGeom>
            <a:solidFill>
              <a:srgbClr val="C8CD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7" name="Rectangle 62">
              <a:extLst>
                <a:ext uri="{FF2B5EF4-FFF2-40B4-BE49-F238E27FC236}">
                  <a16:creationId xmlns:a16="http://schemas.microsoft.com/office/drawing/2014/main" id="{4961E7B9-5FB1-FBB5-9F6A-F33D2DD8AD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3" y="2016"/>
              <a:ext cx="284" cy="2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8" name="Freeform 63">
              <a:extLst>
                <a:ext uri="{FF2B5EF4-FFF2-40B4-BE49-F238E27FC236}">
                  <a16:creationId xmlns:a16="http://schemas.microsoft.com/office/drawing/2014/main" id="{9110EDB5-B453-1015-C877-5E1842C419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0" y="1993"/>
              <a:ext cx="330" cy="330"/>
            </a:xfrm>
            <a:custGeom>
              <a:avLst/>
              <a:gdLst>
                <a:gd name="T0" fmla="*/ 282 w 1982"/>
                <a:gd name="T1" fmla="*/ 1702 h 1982"/>
                <a:gd name="T2" fmla="*/ 1701 w 1982"/>
                <a:gd name="T3" fmla="*/ 1702 h 1982"/>
                <a:gd name="T4" fmla="*/ 1701 w 1982"/>
                <a:gd name="T5" fmla="*/ 282 h 1982"/>
                <a:gd name="T6" fmla="*/ 282 w 1982"/>
                <a:gd name="T7" fmla="*/ 282 h 1982"/>
                <a:gd name="T8" fmla="*/ 282 w 1982"/>
                <a:gd name="T9" fmla="*/ 1702 h 1982"/>
                <a:gd name="T10" fmla="*/ 1982 w 1982"/>
                <a:gd name="T11" fmla="*/ 1982 h 1982"/>
                <a:gd name="T12" fmla="*/ 0 w 1982"/>
                <a:gd name="T13" fmla="*/ 1982 h 1982"/>
                <a:gd name="T14" fmla="*/ 0 w 1982"/>
                <a:gd name="T15" fmla="*/ 0 h 1982"/>
                <a:gd name="T16" fmla="*/ 1982 w 1982"/>
                <a:gd name="T17" fmla="*/ 0 h 1982"/>
                <a:gd name="T18" fmla="*/ 1982 w 1982"/>
                <a:gd name="T19" fmla="*/ 1982 h 1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2" h="1982">
                  <a:moveTo>
                    <a:pt x="282" y="1702"/>
                  </a:moveTo>
                  <a:lnTo>
                    <a:pt x="1701" y="1702"/>
                  </a:lnTo>
                  <a:lnTo>
                    <a:pt x="1701" y="282"/>
                  </a:lnTo>
                  <a:lnTo>
                    <a:pt x="282" y="282"/>
                  </a:lnTo>
                  <a:lnTo>
                    <a:pt x="282" y="1702"/>
                  </a:lnTo>
                  <a:close/>
                  <a:moveTo>
                    <a:pt x="1982" y="1982"/>
                  </a:moveTo>
                  <a:lnTo>
                    <a:pt x="0" y="1982"/>
                  </a:lnTo>
                  <a:lnTo>
                    <a:pt x="0" y="0"/>
                  </a:lnTo>
                  <a:lnTo>
                    <a:pt x="1982" y="0"/>
                  </a:lnTo>
                  <a:lnTo>
                    <a:pt x="1982" y="1982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9" name="Freeform 64">
              <a:extLst>
                <a:ext uri="{FF2B5EF4-FFF2-40B4-BE49-F238E27FC236}">
                  <a16:creationId xmlns:a16="http://schemas.microsoft.com/office/drawing/2014/main" id="{BC4A2056-310A-D4F4-8041-A8AADAF59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4" y="2068"/>
              <a:ext cx="169" cy="178"/>
            </a:xfrm>
            <a:custGeom>
              <a:avLst/>
              <a:gdLst>
                <a:gd name="T0" fmla="*/ 366 w 1013"/>
                <a:gd name="T1" fmla="*/ 730 h 1067"/>
                <a:gd name="T2" fmla="*/ 225 w 1013"/>
                <a:gd name="T3" fmla="*/ 506 h 1067"/>
                <a:gd name="T4" fmla="*/ 0 w 1013"/>
                <a:gd name="T5" fmla="*/ 674 h 1067"/>
                <a:gd name="T6" fmla="*/ 267 w 1013"/>
                <a:gd name="T7" fmla="*/ 969 h 1067"/>
                <a:gd name="T8" fmla="*/ 366 w 1013"/>
                <a:gd name="T9" fmla="*/ 1067 h 1067"/>
                <a:gd name="T10" fmla="*/ 436 w 1013"/>
                <a:gd name="T11" fmla="*/ 969 h 1067"/>
                <a:gd name="T12" fmla="*/ 1013 w 1013"/>
                <a:gd name="T13" fmla="*/ 0 h 1067"/>
                <a:gd name="T14" fmla="*/ 366 w 1013"/>
                <a:gd name="T15" fmla="*/ 73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3" h="1067">
                  <a:moveTo>
                    <a:pt x="366" y="730"/>
                  </a:moveTo>
                  <a:lnTo>
                    <a:pt x="225" y="506"/>
                  </a:lnTo>
                  <a:lnTo>
                    <a:pt x="0" y="674"/>
                  </a:lnTo>
                  <a:lnTo>
                    <a:pt x="267" y="969"/>
                  </a:lnTo>
                  <a:lnTo>
                    <a:pt x="366" y="1067"/>
                  </a:lnTo>
                  <a:lnTo>
                    <a:pt x="436" y="969"/>
                  </a:lnTo>
                  <a:lnTo>
                    <a:pt x="1013" y="0"/>
                  </a:lnTo>
                  <a:lnTo>
                    <a:pt x="366" y="730"/>
                  </a:lnTo>
                  <a:close/>
                </a:path>
              </a:pathLst>
            </a:custGeom>
            <a:solidFill>
              <a:srgbClr val="4983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0" name="Rectangle 65">
              <a:extLst>
                <a:ext uri="{FF2B5EF4-FFF2-40B4-BE49-F238E27FC236}">
                  <a16:creationId xmlns:a16="http://schemas.microsoft.com/office/drawing/2014/main" id="{86CB5E9D-CA2E-C93C-9DE7-1D71EC121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3" y="1574"/>
              <a:ext cx="284" cy="2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1" name="Freeform 66">
              <a:extLst>
                <a:ext uri="{FF2B5EF4-FFF2-40B4-BE49-F238E27FC236}">
                  <a16:creationId xmlns:a16="http://schemas.microsoft.com/office/drawing/2014/main" id="{0AA3B798-5CB3-DAF5-55F9-8F6AB9A309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0" y="1550"/>
              <a:ext cx="330" cy="330"/>
            </a:xfrm>
            <a:custGeom>
              <a:avLst/>
              <a:gdLst>
                <a:gd name="T0" fmla="*/ 282 w 1982"/>
                <a:gd name="T1" fmla="*/ 1701 h 1982"/>
                <a:gd name="T2" fmla="*/ 1701 w 1982"/>
                <a:gd name="T3" fmla="*/ 1701 h 1982"/>
                <a:gd name="T4" fmla="*/ 1701 w 1982"/>
                <a:gd name="T5" fmla="*/ 281 h 1982"/>
                <a:gd name="T6" fmla="*/ 282 w 1982"/>
                <a:gd name="T7" fmla="*/ 281 h 1982"/>
                <a:gd name="T8" fmla="*/ 282 w 1982"/>
                <a:gd name="T9" fmla="*/ 1701 h 1982"/>
                <a:gd name="T10" fmla="*/ 1982 w 1982"/>
                <a:gd name="T11" fmla="*/ 1982 h 1982"/>
                <a:gd name="T12" fmla="*/ 0 w 1982"/>
                <a:gd name="T13" fmla="*/ 1982 h 1982"/>
                <a:gd name="T14" fmla="*/ 0 w 1982"/>
                <a:gd name="T15" fmla="*/ 0 h 1982"/>
                <a:gd name="T16" fmla="*/ 1982 w 1982"/>
                <a:gd name="T17" fmla="*/ 0 h 1982"/>
                <a:gd name="T18" fmla="*/ 1982 w 1982"/>
                <a:gd name="T19" fmla="*/ 1982 h 1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2" h="1982">
                  <a:moveTo>
                    <a:pt x="282" y="1701"/>
                  </a:moveTo>
                  <a:lnTo>
                    <a:pt x="1701" y="1701"/>
                  </a:lnTo>
                  <a:lnTo>
                    <a:pt x="1701" y="281"/>
                  </a:lnTo>
                  <a:lnTo>
                    <a:pt x="282" y="281"/>
                  </a:lnTo>
                  <a:lnTo>
                    <a:pt x="282" y="1701"/>
                  </a:lnTo>
                  <a:close/>
                  <a:moveTo>
                    <a:pt x="1982" y="1982"/>
                  </a:moveTo>
                  <a:lnTo>
                    <a:pt x="0" y="1982"/>
                  </a:lnTo>
                  <a:lnTo>
                    <a:pt x="0" y="0"/>
                  </a:lnTo>
                  <a:lnTo>
                    <a:pt x="1982" y="0"/>
                  </a:lnTo>
                  <a:lnTo>
                    <a:pt x="1982" y="1982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2" name="Freeform 67">
              <a:extLst>
                <a:ext uri="{FF2B5EF4-FFF2-40B4-BE49-F238E27FC236}">
                  <a16:creationId xmlns:a16="http://schemas.microsoft.com/office/drawing/2014/main" id="{8674F996-3637-4720-26FF-C609A69BC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4" y="1627"/>
              <a:ext cx="169" cy="179"/>
            </a:xfrm>
            <a:custGeom>
              <a:avLst/>
              <a:gdLst>
                <a:gd name="T0" fmla="*/ 366 w 1013"/>
                <a:gd name="T1" fmla="*/ 717 h 1069"/>
                <a:gd name="T2" fmla="*/ 225 w 1013"/>
                <a:gd name="T3" fmla="*/ 492 h 1069"/>
                <a:gd name="T4" fmla="*/ 0 w 1013"/>
                <a:gd name="T5" fmla="*/ 661 h 1069"/>
                <a:gd name="T6" fmla="*/ 267 w 1013"/>
                <a:gd name="T7" fmla="*/ 956 h 1069"/>
                <a:gd name="T8" fmla="*/ 366 w 1013"/>
                <a:gd name="T9" fmla="*/ 1069 h 1069"/>
                <a:gd name="T10" fmla="*/ 436 w 1013"/>
                <a:gd name="T11" fmla="*/ 956 h 1069"/>
                <a:gd name="T12" fmla="*/ 1013 w 1013"/>
                <a:gd name="T13" fmla="*/ 0 h 1069"/>
                <a:gd name="T14" fmla="*/ 366 w 1013"/>
                <a:gd name="T15" fmla="*/ 717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3" h="1069">
                  <a:moveTo>
                    <a:pt x="366" y="717"/>
                  </a:moveTo>
                  <a:lnTo>
                    <a:pt x="225" y="492"/>
                  </a:lnTo>
                  <a:lnTo>
                    <a:pt x="0" y="661"/>
                  </a:lnTo>
                  <a:lnTo>
                    <a:pt x="267" y="956"/>
                  </a:lnTo>
                  <a:lnTo>
                    <a:pt x="366" y="1069"/>
                  </a:lnTo>
                  <a:lnTo>
                    <a:pt x="436" y="956"/>
                  </a:lnTo>
                  <a:lnTo>
                    <a:pt x="1013" y="0"/>
                  </a:lnTo>
                  <a:lnTo>
                    <a:pt x="366" y="717"/>
                  </a:lnTo>
                  <a:close/>
                </a:path>
              </a:pathLst>
            </a:custGeom>
            <a:solidFill>
              <a:srgbClr val="4983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3" name="Rectangle 68">
              <a:extLst>
                <a:ext uri="{FF2B5EF4-FFF2-40B4-BE49-F238E27FC236}">
                  <a16:creationId xmlns:a16="http://schemas.microsoft.com/office/drawing/2014/main" id="{C880D6D2-C5A0-9C0B-0DE5-251F38014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2" y="1620"/>
              <a:ext cx="314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4" name="Rectangle 69">
              <a:extLst>
                <a:ext uri="{FF2B5EF4-FFF2-40B4-BE49-F238E27FC236}">
                  <a16:creationId xmlns:a16="http://schemas.microsoft.com/office/drawing/2014/main" id="{8B6B1D92-29A0-03D6-2277-694B14A15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2" y="1742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5" name="Rectangle 70">
              <a:extLst>
                <a:ext uri="{FF2B5EF4-FFF2-40B4-BE49-F238E27FC236}">
                  <a16:creationId xmlns:a16="http://schemas.microsoft.com/office/drawing/2014/main" id="{389D0E12-9B88-0EBE-A09C-99E471343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8" y="1742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6" name="Rectangle 71">
              <a:extLst>
                <a:ext uri="{FF2B5EF4-FFF2-40B4-BE49-F238E27FC236}">
                  <a16:creationId xmlns:a16="http://schemas.microsoft.com/office/drawing/2014/main" id="{2B613599-8E0D-10A7-C614-73A3D2E133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1" y="1742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7" name="Rectangle 72">
              <a:extLst>
                <a:ext uri="{FF2B5EF4-FFF2-40B4-BE49-F238E27FC236}">
                  <a16:creationId xmlns:a16="http://schemas.microsoft.com/office/drawing/2014/main" id="{AD36BB5E-5FF4-7BC6-B410-4C4F74C7B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2" y="2061"/>
              <a:ext cx="314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8" name="Rectangle 73">
              <a:extLst>
                <a:ext uri="{FF2B5EF4-FFF2-40B4-BE49-F238E27FC236}">
                  <a16:creationId xmlns:a16="http://schemas.microsoft.com/office/drawing/2014/main" id="{423A8A92-5F44-EC72-339C-4F89E005E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2" y="2185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9" name="Rectangle 74">
              <a:extLst>
                <a:ext uri="{FF2B5EF4-FFF2-40B4-BE49-F238E27FC236}">
                  <a16:creationId xmlns:a16="http://schemas.microsoft.com/office/drawing/2014/main" id="{06CFFBCA-93D8-6492-D523-3E0551AA6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8" y="2185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0" name="Rectangle 75">
              <a:extLst>
                <a:ext uri="{FF2B5EF4-FFF2-40B4-BE49-F238E27FC236}">
                  <a16:creationId xmlns:a16="http://schemas.microsoft.com/office/drawing/2014/main" id="{B73A473C-4F82-A587-9B89-E0080EC4D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1" y="2185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1" name="Freeform 76">
              <a:extLst>
                <a:ext uri="{FF2B5EF4-FFF2-40B4-BE49-F238E27FC236}">
                  <a16:creationId xmlns:a16="http://schemas.microsoft.com/office/drawing/2014/main" id="{B64A645F-7B2D-180F-1C67-B6F319AAD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0" y="1187"/>
              <a:ext cx="293" cy="293"/>
            </a:xfrm>
            <a:custGeom>
              <a:avLst/>
              <a:gdLst>
                <a:gd name="T0" fmla="*/ 1757 w 1757"/>
                <a:gd name="T1" fmla="*/ 1756 h 1756"/>
                <a:gd name="T2" fmla="*/ 1757 w 1757"/>
                <a:gd name="T3" fmla="*/ 0 h 1756"/>
                <a:gd name="T4" fmla="*/ 0 w 1757"/>
                <a:gd name="T5" fmla="*/ 1756 h 1756"/>
                <a:gd name="T6" fmla="*/ 1757 w 1757"/>
                <a:gd name="T7" fmla="*/ 1756 h 1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57" h="1756">
                  <a:moveTo>
                    <a:pt x="1757" y="1756"/>
                  </a:moveTo>
                  <a:lnTo>
                    <a:pt x="1757" y="0"/>
                  </a:lnTo>
                  <a:lnTo>
                    <a:pt x="0" y="1756"/>
                  </a:lnTo>
                  <a:lnTo>
                    <a:pt x="1757" y="1756"/>
                  </a:lnTo>
                  <a:close/>
                </a:path>
              </a:pathLst>
            </a:custGeom>
            <a:solidFill>
              <a:srgbClr val="E969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2" name="Rectangle 77">
              <a:extLst>
                <a:ext uri="{FF2B5EF4-FFF2-40B4-BE49-F238E27FC236}">
                  <a16:creationId xmlns:a16="http://schemas.microsoft.com/office/drawing/2014/main" id="{A240A934-FA1C-1FE8-B86F-5A9F697DC3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6" y="1311"/>
              <a:ext cx="434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84" name="TextBox 383">
            <a:extLst>
              <a:ext uri="{FF2B5EF4-FFF2-40B4-BE49-F238E27FC236}">
                <a16:creationId xmlns:a16="http://schemas.microsoft.com/office/drawing/2014/main" id="{ABB6D3AA-6AE6-4E9A-8D8C-2747C73A1FB4}"/>
              </a:ext>
            </a:extLst>
          </p:cNvPr>
          <p:cNvSpPr txBox="1"/>
          <p:nvPr/>
        </p:nvSpPr>
        <p:spPr>
          <a:xfrm>
            <a:off x="2432105" y="991165"/>
            <a:ext cx="6159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ERD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D89F88-A91F-48A4-8270-489F8E6634C2}"/>
              </a:ext>
            </a:extLst>
          </p:cNvPr>
          <p:cNvSpPr txBox="1"/>
          <p:nvPr/>
        </p:nvSpPr>
        <p:spPr>
          <a:xfrm>
            <a:off x="3717974" y="932907"/>
            <a:ext cx="5189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일반 게시판 관련 테이블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BF6469-3542-435E-8C9D-41A6B8CACC1C}"/>
              </a:ext>
            </a:extLst>
          </p:cNvPr>
          <p:cNvSpPr txBox="1"/>
          <p:nvPr/>
        </p:nvSpPr>
        <p:spPr>
          <a:xfrm>
            <a:off x="2390313" y="5904153"/>
            <a:ext cx="8029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-&gt; </a:t>
            </a:r>
            <a:r>
              <a:rPr lang="ko-KR" altLang="en-US" dirty="0"/>
              <a:t>일반 게시판 </a:t>
            </a:r>
            <a:r>
              <a:rPr lang="en-US" altLang="ko-KR" dirty="0"/>
              <a:t>CRUD / </a:t>
            </a:r>
            <a:r>
              <a:rPr lang="ko-KR" altLang="en-US" dirty="0"/>
              <a:t>댓글 </a:t>
            </a:r>
            <a:r>
              <a:rPr lang="en-US" altLang="ko-KR" dirty="0"/>
              <a:t>CRUD / </a:t>
            </a:r>
            <a:r>
              <a:rPr lang="ko-KR" altLang="en-US" dirty="0"/>
              <a:t>조회수 기능 </a:t>
            </a:r>
            <a:r>
              <a:rPr lang="en-US" altLang="ko-KR" dirty="0"/>
              <a:t>/ </a:t>
            </a:r>
            <a:r>
              <a:rPr lang="ko-KR" altLang="en-US" dirty="0"/>
              <a:t>파일 </a:t>
            </a:r>
            <a:r>
              <a:rPr lang="en-US" altLang="ko-KR" dirty="0"/>
              <a:t>CRUD / </a:t>
            </a:r>
            <a:r>
              <a:rPr lang="ko-KR" altLang="en-US" dirty="0"/>
              <a:t>신고 기능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66D4175-BA95-4DF1-ACB3-538C0FF21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3393" y="1367682"/>
            <a:ext cx="8590240" cy="440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31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7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529C4AE7-A46C-3970-DF71-49522FB9D97D}"/>
              </a:ext>
            </a:extLst>
          </p:cNvPr>
          <p:cNvGrpSpPr/>
          <p:nvPr/>
        </p:nvGrpSpPr>
        <p:grpSpPr>
          <a:xfrm>
            <a:off x="206625" y="209355"/>
            <a:ext cx="11836998" cy="6439289"/>
            <a:chOff x="177501" y="150886"/>
            <a:chExt cx="11836998" cy="6439289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76324609-4FC7-CC11-E1DA-F960305D2D3B}"/>
                </a:ext>
              </a:extLst>
            </p:cNvPr>
            <p:cNvSpPr/>
            <p:nvPr/>
          </p:nvSpPr>
          <p:spPr>
            <a:xfrm>
              <a:off x="177501" y="285825"/>
              <a:ext cx="11836998" cy="6304350"/>
            </a:xfrm>
            <a:prstGeom prst="round2SameRect">
              <a:avLst>
                <a:gd name="adj1" fmla="val 0"/>
                <a:gd name="adj2" fmla="val 2091"/>
              </a:avLst>
            </a:prstGeom>
            <a:solidFill>
              <a:srgbClr val="EEE7DD"/>
            </a:solidFill>
            <a:ln>
              <a:noFill/>
            </a:ln>
            <a:effectLst>
              <a:outerShdw blurRad="241300" dist="1397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83" name="그룹 382">
              <a:extLst>
                <a:ext uri="{FF2B5EF4-FFF2-40B4-BE49-F238E27FC236}">
                  <a16:creationId xmlns:a16="http://schemas.microsoft.com/office/drawing/2014/main" id="{E9C3CB4E-FF57-FF00-FDD3-0E3E245FB018}"/>
                </a:ext>
              </a:extLst>
            </p:cNvPr>
            <p:cNvGrpSpPr/>
            <p:nvPr/>
          </p:nvGrpSpPr>
          <p:grpSpPr>
            <a:xfrm>
              <a:off x="177501" y="150886"/>
              <a:ext cx="11836998" cy="269876"/>
              <a:chOff x="177501" y="150886"/>
              <a:chExt cx="11836998" cy="269876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E171BF7-DDDE-C2E5-6DBA-D2765744D538}"/>
                  </a:ext>
                </a:extLst>
              </p:cNvPr>
              <p:cNvSpPr/>
              <p:nvPr/>
            </p:nvSpPr>
            <p:spPr>
              <a:xfrm>
                <a:off x="177501" y="260205"/>
                <a:ext cx="11836998" cy="36000"/>
              </a:xfrm>
              <a:prstGeom prst="rect">
                <a:avLst/>
              </a:prstGeom>
              <a:solidFill>
                <a:srgbClr val="E9690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182" name="그룹 181">
                <a:extLst>
                  <a:ext uri="{FF2B5EF4-FFF2-40B4-BE49-F238E27FC236}">
                    <a16:creationId xmlns:a16="http://schemas.microsoft.com/office/drawing/2014/main" id="{80475D45-DB78-3C76-E2EC-1B16E8C72CC6}"/>
                  </a:ext>
                </a:extLst>
              </p:cNvPr>
              <p:cNvGrpSpPr/>
              <p:nvPr/>
            </p:nvGrpSpPr>
            <p:grpSpPr>
              <a:xfrm>
                <a:off x="30083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4" name="타원 3">
                  <a:extLst>
                    <a:ext uri="{FF2B5EF4-FFF2-40B4-BE49-F238E27FC236}">
                      <a16:creationId xmlns:a16="http://schemas.microsoft.com/office/drawing/2014/main" id="{46EBE0F1-4A5E-1C6F-ABD4-CFBD8AC5908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" name="원호 5">
                  <a:extLst>
                    <a:ext uri="{FF2B5EF4-FFF2-40B4-BE49-F238E27FC236}">
                      <a16:creationId xmlns:a16="http://schemas.microsoft.com/office/drawing/2014/main" id="{2E5D183F-FE74-7FC2-02DE-34E9F88BD61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1" name="원호 180">
                  <a:extLst>
                    <a:ext uri="{FF2B5EF4-FFF2-40B4-BE49-F238E27FC236}">
                      <a16:creationId xmlns:a16="http://schemas.microsoft.com/office/drawing/2014/main" id="{5827F837-A62C-3624-26B9-E806F10CC65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5EEA3609-9F46-E2A9-F4ED-3D6B58F759C0}"/>
                  </a:ext>
                </a:extLst>
              </p:cNvPr>
              <p:cNvGrpSpPr/>
              <p:nvPr/>
            </p:nvGrpSpPr>
            <p:grpSpPr>
              <a:xfrm>
                <a:off x="53052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4" name="타원 183">
                  <a:extLst>
                    <a:ext uri="{FF2B5EF4-FFF2-40B4-BE49-F238E27FC236}">
                      <a16:creationId xmlns:a16="http://schemas.microsoft.com/office/drawing/2014/main" id="{4EFEB3FE-F83E-74D9-15C7-9B94401048B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5" name="원호 184">
                  <a:extLst>
                    <a:ext uri="{FF2B5EF4-FFF2-40B4-BE49-F238E27FC236}">
                      <a16:creationId xmlns:a16="http://schemas.microsoft.com/office/drawing/2014/main" id="{F662AF68-EAF0-696D-703F-D3B564078A0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6" name="원호 185">
                  <a:extLst>
                    <a:ext uri="{FF2B5EF4-FFF2-40B4-BE49-F238E27FC236}">
                      <a16:creationId xmlns:a16="http://schemas.microsoft.com/office/drawing/2014/main" id="{8BC01DE6-B614-C513-8A77-4C464FD0235E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FEA2B0C0-2F4B-B179-4F8A-8AC027872361}"/>
                  </a:ext>
                </a:extLst>
              </p:cNvPr>
              <p:cNvGrpSpPr/>
              <p:nvPr/>
            </p:nvGrpSpPr>
            <p:grpSpPr>
              <a:xfrm>
                <a:off x="76021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8" name="타원 187">
                  <a:extLst>
                    <a:ext uri="{FF2B5EF4-FFF2-40B4-BE49-F238E27FC236}">
                      <a16:creationId xmlns:a16="http://schemas.microsoft.com/office/drawing/2014/main" id="{9D2330C5-5BFD-035E-2A44-DE0209849B9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9" name="원호 188">
                  <a:extLst>
                    <a:ext uri="{FF2B5EF4-FFF2-40B4-BE49-F238E27FC236}">
                      <a16:creationId xmlns:a16="http://schemas.microsoft.com/office/drawing/2014/main" id="{15475E09-41FF-B58B-EC13-A1AB9FAA5CA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0" name="원호 189">
                  <a:extLst>
                    <a:ext uri="{FF2B5EF4-FFF2-40B4-BE49-F238E27FC236}">
                      <a16:creationId xmlns:a16="http://schemas.microsoft.com/office/drawing/2014/main" id="{FF9C783C-F414-4AD5-713B-D99958DF36E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F1D17A7F-7DC5-83CA-33CA-22ECFB3CE5BB}"/>
                  </a:ext>
                </a:extLst>
              </p:cNvPr>
              <p:cNvGrpSpPr/>
              <p:nvPr/>
            </p:nvGrpSpPr>
            <p:grpSpPr>
              <a:xfrm>
                <a:off x="98991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BC2B1B73-3F1D-1EC9-2D10-BAF843E08B2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3" name="원호 192">
                  <a:extLst>
                    <a:ext uri="{FF2B5EF4-FFF2-40B4-BE49-F238E27FC236}">
                      <a16:creationId xmlns:a16="http://schemas.microsoft.com/office/drawing/2014/main" id="{859B9281-A812-53E7-E4D1-40EBE1711D7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4" name="원호 193">
                  <a:extLst>
                    <a:ext uri="{FF2B5EF4-FFF2-40B4-BE49-F238E27FC236}">
                      <a16:creationId xmlns:a16="http://schemas.microsoft.com/office/drawing/2014/main" id="{2B42E2E6-CBE3-173A-BD05-B3ACDED67FB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5" name="그룹 194">
                <a:extLst>
                  <a:ext uri="{FF2B5EF4-FFF2-40B4-BE49-F238E27FC236}">
                    <a16:creationId xmlns:a16="http://schemas.microsoft.com/office/drawing/2014/main" id="{08BA5E3D-FEDD-16E5-3553-854C8702790A}"/>
                  </a:ext>
                </a:extLst>
              </p:cNvPr>
              <p:cNvGrpSpPr/>
              <p:nvPr/>
            </p:nvGrpSpPr>
            <p:grpSpPr>
              <a:xfrm>
                <a:off x="121960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F0884DF2-F795-6C25-AF8A-64CBC38709E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7" name="원호 196">
                  <a:extLst>
                    <a:ext uri="{FF2B5EF4-FFF2-40B4-BE49-F238E27FC236}">
                      <a16:creationId xmlns:a16="http://schemas.microsoft.com/office/drawing/2014/main" id="{E5F515DA-663E-AB10-9C6B-40666F6228C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8" name="원호 197">
                  <a:extLst>
                    <a:ext uri="{FF2B5EF4-FFF2-40B4-BE49-F238E27FC236}">
                      <a16:creationId xmlns:a16="http://schemas.microsoft.com/office/drawing/2014/main" id="{6678B0AB-CB21-9C25-8C37-611CEBFE4B2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E0598E1E-71CC-5C93-DF8A-5DA4FA1B9E19}"/>
                  </a:ext>
                </a:extLst>
              </p:cNvPr>
              <p:cNvGrpSpPr/>
              <p:nvPr/>
            </p:nvGrpSpPr>
            <p:grpSpPr>
              <a:xfrm>
                <a:off x="144929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0" name="타원 199">
                  <a:extLst>
                    <a:ext uri="{FF2B5EF4-FFF2-40B4-BE49-F238E27FC236}">
                      <a16:creationId xmlns:a16="http://schemas.microsoft.com/office/drawing/2014/main" id="{0811883E-E324-6E67-AC78-0BAAC977662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1" name="원호 200">
                  <a:extLst>
                    <a:ext uri="{FF2B5EF4-FFF2-40B4-BE49-F238E27FC236}">
                      <a16:creationId xmlns:a16="http://schemas.microsoft.com/office/drawing/2014/main" id="{CA82810F-922F-CE3B-AE9D-BF321DD3173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2" name="원호 201">
                  <a:extLst>
                    <a:ext uri="{FF2B5EF4-FFF2-40B4-BE49-F238E27FC236}">
                      <a16:creationId xmlns:a16="http://schemas.microsoft.com/office/drawing/2014/main" id="{ACC661D4-7055-2C45-411A-93812346B1B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3" name="그룹 202">
                <a:extLst>
                  <a:ext uri="{FF2B5EF4-FFF2-40B4-BE49-F238E27FC236}">
                    <a16:creationId xmlns:a16="http://schemas.microsoft.com/office/drawing/2014/main" id="{6FA847EC-28BB-9936-F0BC-9E39D51B1912}"/>
                  </a:ext>
                </a:extLst>
              </p:cNvPr>
              <p:cNvGrpSpPr/>
              <p:nvPr/>
            </p:nvGrpSpPr>
            <p:grpSpPr>
              <a:xfrm>
                <a:off x="167899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4" name="타원 203">
                  <a:extLst>
                    <a:ext uri="{FF2B5EF4-FFF2-40B4-BE49-F238E27FC236}">
                      <a16:creationId xmlns:a16="http://schemas.microsoft.com/office/drawing/2014/main" id="{A334C95B-E929-D267-BF9B-1CDF4718BBE2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5" name="원호 204">
                  <a:extLst>
                    <a:ext uri="{FF2B5EF4-FFF2-40B4-BE49-F238E27FC236}">
                      <a16:creationId xmlns:a16="http://schemas.microsoft.com/office/drawing/2014/main" id="{DAFDDA6A-4478-22C5-9019-5CD536B4DDB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6" name="원호 205">
                  <a:extLst>
                    <a:ext uri="{FF2B5EF4-FFF2-40B4-BE49-F238E27FC236}">
                      <a16:creationId xmlns:a16="http://schemas.microsoft.com/office/drawing/2014/main" id="{3A5BBAB4-9DB4-D64B-D381-CAD0BE7DA0B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3A3616E0-BFE8-644C-7CD6-2E6715985834}"/>
                  </a:ext>
                </a:extLst>
              </p:cNvPr>
              <p:cNvGrpSpPr/>
              <p:nvPr/>
            </p:nvGrpSpPr>
            <p:grpSpPr>
              <a:xfrm>
                <a:off x="190868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8" name="타원 207">
                  <a:extLst>
                    <a:ext uri="{FF2B5EF4-FFF2-40B4-BE49-F238E27FC236}">
                      <a16:creationId xmlns:a16="http://schemas.microsoft.com/office/drawing/2014/main" id="{178DA1B1-F189-B110-C6EA-3C717623608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9" name="원호 208">
                  <a:extLst>
                    <a:ext uri="{FF2B5EF4-FFF2-40B4-BE49-F238E27FC236}">
                      <a16:creationId xmlns:a16="http://schemas.microsoft.com/office/drawing/2014/main" id="{CAF97EF7-5816-229C-F8FD-121BCF1FBFB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0" name="원호 209">
                  <a:extLst>
                    <a:ext uri="{FF2B5EF4-FFF2-40B4-BE49-F238E27FC236}">
                      <a16:creationId xmlns:a16="http://schemas.microsoft.com/office/drawing/2014/main" id="{D6392A27-7CE2-8E4F-924B-C4DE4FEFE15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5309182F-A269-6C72-7D2F-DD5338A23DF5}"/>
                  </a:ext>
                </a:extLst>
              </p:cNvPr>
              <p:cNvGrpSpPr/>
              <p:nvPr/>
            </p:nvGrpSpPr>
            <p:grpSpPr>
              <a:xfrm>
                <a:off x="213837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2" name="타원 211">
                  <a:extLst>
                    <a:ext uri="{FF2B5EF4-FFF2-40B4-BE49-F238E27FC236}">
                      <a16:creationId xmlns:a16="http://schemas.microsoft.com/office/drawing/2014/main" id="{27C47CE4-DF8D-F0C0-D2C9-F6B80E93EDE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3" name="원호 212">
                  <a:extLst>
                    <a:ext uri="{FF2B5EF4-FFF2-40B4-BE49-F238E27FC236}">
                      <a16:creationId xmlns:a16="http://schemas.microsoft.com/office/drawing/2014/main" id="{0C624142-D9A0-B66D-44ED-933EE3BC2F5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4" name="원호 213">
                  <a:extLst>
                    <a:ext uri="{FF2B5EF4-FFF2-40B4-BE49-F238E27FC236}">
                      <a16:creationId xmlns:a16="http://schemas.microsoft.com/office/drawing/2014/main" id="{BAF11059-539C-3FFC-3EE9-A55D9AE8922E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5" name="그룹 214">
                <a:extLst>
                  <a:ext uri="{FF2B5EF4-FFF2-40B4-BE49-F238E27FC236}">
                    <a16:creationId xmlns:a16="http://schemas.microsoft.com/office/drawing/2014/main" id="{5812D3B4-687D-E8E0-518E-5DD7047AA50D}"/>
                  </a:ext>
                </a:extLst>
              </p:cNvPr>
              <p:cNvGrpSpPr/>
              <p:nvPr/>
            </p:nvGrpSpPr>
            <p:grpSpPr>
              <a:xfrm>
                <a:off x="236806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6" name="타원 215">
                  <a:extLst>
                    <a:ext uri="{FF2B5EF4-FFF2-40B4-BE49-F238E27FC236}">
                      <a16:creationId xmlns:a16="http://schemas.microsoft.com/office/drawing/2014/main" id="{1C50D579-8225-1022-839A-69FA08D5F45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7" name="원호 216">
                  <a:extLst>
                    <a:ext uri="{FF2B5EF4-FFF2-40B4-BE49-F238E27FC236}">
                      <a16:creationId xmlns:a16="http://schemas.microsoft.com/office/drawing/2014/main" id="{035DCACB-43B1-12B5-44A6-346676763FC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8" name="원호 217">
                  <a:extLst>
                    <a:ext uri="{FF2B5EF4-FFF2-40B4-BE49-F238E27FC236}">
                      <a16:creationId xmlns:a16="http://schemas.microsoft.com/office/drawing/2014/main" id="{B0263E0B-0363-1D52-8793-134666A2A92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9" name="그룹 218">
                <a:extLst>
                  <a:ext uri="{FF2B5EF4-FFF2-40B4-BE49-F238E27FC236}">
                    <a16:creationId xmlns:a16="http://schemas.microsoft.com/office/drawing/2014/main" id="{7EE26428-F8DB-CBB9-16AE-2FF1B8B0CF9B}"/>
                  </a:ext>
                </a:extLst>
              </p:cNvPr>
              <p:cNvGrpSpPr/>
              <p:nvPr/>
            </p:nvGrpSpPr>
            <p:grpSpPr>
              <a:xfrm>
                <a:off x="259776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0" name="타원 219">
                  <a:extLst>
                    <a:ext uri="{FF2B5EF4-FFF2-40B4-BE49-F238E27FC236}">
                      <a16:creationId xmlns:a16="http://schemas.microsoft.com/office/drawing/2014/main" id="{EFD365A0-C6B8-5B68-55D8-B33FBA9FC67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1" name="원호 220">
                  <a:extLst>
                    <a:ext uri="{FF2B5EF4-FFF2-40B4-BE49-F238E27FC236}">
                      <a16:creationId xmlns:a16="http://schemas.microsoft.com/office/drawing/2014/main" id="{597C6CA5-897B-CD78-4481-89A5B2572F3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2" name="원호 221">
                  <a:extLst>
                    <a:ext uri="{FF2B5EF4-FFF2-40B4-BE49-F238E27FC236}">
                      <a16:creationId xmlns:a16="http://schemas.microsoft.com/office/drawing/2014/main" id="{6D0805BF-7C58-2AC0-5159-09C31511F8AE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3" name="그룹 222">
                <a:extLst>
                  <a:ext uri="{FF2B5EF4-FFF2-40B4-BE49-F238E27FC236}">
                    <a16:creationId xmlns:a16="http://schemas.microsoft.com/office/drawing/2014/main" id="{963B9AA5-CE33-39F4-7059-39AABB352CA4}"/>
                  </a:ext>
                </a:extLst>
              </p:cNvPr>
              <p:cNvGrpSpPr/>
              <p:nvPr/>
            </p:nvGrpSpPr>
            <p:grpSpPr>
              <a:xfrm>
                <a:off x="282745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4" name="타원 223">
                  <a:extLst>
                    <a:ext uri="{FF2B5EF4-FFF2-40B4-BE49-F238E27FC236}">
                      <a16:creationId xmlns:a16="http://schemas.microsoft.com/office/drawing/2014/main" id="{D27303E7-A3CB-1956-D8B1-A10285AB23A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5" name="원호 224">
                  <a:extLst>
                    <a:ext uri="{FF2B5EF4-FFF2-40B4-BE49-F238E27FC236}">
                      <a16:creationId xmlns:a16="http://schemas.microsoft.com/office/drawing/2014/main" id="{6FF9E261-978F-75B9-E4DE-95A9FB2F6FD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6" name="원호 225">
                  <a:extLst>
                    <a:ext uri="{FF2B5EF4-FFF2-40B4-BE49-F238E27FC236}">
                      <a16:creationId xmlns:a16="http://schemas.microsoft.com/office/drawing/2014/main" id="{DC5B20B4-2E97-A356-033D-04DE8B9F731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0FEB28DB-4B0C-8E7C-930C-4D4ACB276D74}"/>
                  </a:ext>
                </a:extLst>
              </p:cNvPr>
              <p:cNvGrpSpPr/>
              <p:nvPr/>
            </p:nvGrpSpPr>
            <p:grpSpPr>
              <a:xfrm>
                <a:off x="305714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8" name="타원 227">
                  <a:extLst>
                    <a:ext uri="{FF2B5EF4-FFF2-40B4-BE49-F238E27FC236}">
                      <a16:creationId xmlns:a16="http://schemas.microsoft.com/office/drawing/2014/main" id="{68B7834F-16D3-EDDD-E541-B69725F4CFC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9" name="원호 228">
                  <a:extLst>
                    <a:ext uri="{FF2B5EF4-FFF2-40B4-BE49-F238E27FC236}">
                      <a16:creationId xmlns:a16="http://schemas.microsoft.com/office/drawing/2014/main" id="{C0E1AF28-A8F0-7749-0DC7-95B99CD4920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0" name="원호 229">
                  <a:extLst>
                    <a:ext uri="{FF2B5EF4-FFF2-40B4-BE49-F238E27FC236}">
                      <a16:creationId xmlns:a16="http://schemas.microsoft.com/office/drawing/2014/main" id="{E17D2C5A-3346-39C5-506B-64EA806FD54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1" name="그룹 230">
                <a:extLst>
                  <a:ext uri="{FF2B5EF4-FFF2-40B4-BE49-F238E27FC236}">
                    <a16:creationId xmlns:a16="http://schemas.microsoft.com/office/drawing/2014/main" id="{CD9BCA28-5CAF-BCF1-05CA-ECD5F82FAA0A}"/>
                  </a:ext>
                </a:extLst>
              </p:cNvPr>
              <p:cNvGrpSpPr/>
              <p:nvPr/>
            </p:nvGrpSpPr>
            <p:grpSpPr>
              <a:xfrm>
                <a:off x="328684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2" name="타원 231">
                  <a:extLst>
                    <a:ext uri="{FF2B5EF4-FFF2-40B4-BE49-F238E27FC236}">
                      <a16:creationId xmlns:a16="http://schemas.microsoft.com/office/drawing/2014/main" id="{14A1B082-29DA-2968-ECB6-9F5E0BC2DED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3" name="원호 232">
                  <a:extLst>
                    <a:ext uri="{FF2B5EF4-FFF2-40B4-BE49-F238E27FC236}">
                      <a16:creationId xmlns:a16="http://schemas.microsoft.com/office/drawing/2014/main" id="{7D4DF850-6766-2698-07B7-59C06DEE59E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4" name="원호 233">
                  <a:extLst>
                    <a:ext uri="{FF2B5EF4-FFF2-40B4-BE49-F238E27FC236}">
                      <a16:creationId xmlns:a16="http://schemas.microsoft.com/office/drawing/2014/main" id="{69E3EC42-2870-C768-9375-16C8266FD2A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5" name="그룹 234">
                <a:extLst>
                  <a:ext uri="{FF2B5EF4-FFF2-40B4-BE49-F238E27FC236}">
                    <a16:creationId xmlns:a16="http://schemas.microsoft.com/office/drawing/2014/main" id="{838A8C31-6425-9F11-3694-2A436B76CC65}"/>
                  </a:ext>
                </a:extLst>
              </p:cNvPr>
              <p:cNvGrpSpPr/>
              <p:nvPr/>
            </p:nvGrpSpPr>
            <p:grpSpPr>
              <a:xfrm>
                <a:off x="351653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6" name="타원 235">
                  <a:extLst>
                    <a:ext uri="{FF2B5EF4-FFF2-40B4-BE49-F238E27FC236}">
                      <a16:creationId xmlns:a16="http://schemas.microsoft.com/office/drawing/2014/main" id="{0B3C0D0E-732B-1C29-9699-75ACC3418C4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7" name="원호 236">
                  <a:extLst>
                    <a:ext uri="{FF2B5EF4-FFF2-40B4-BE49-F238E27FC236}">
                      <a16:creationId xmlns:a16="http://schemas.microsoft.com/office/drawing/2014/main" id="{B67D7B07-79B5-1D90-9C49-61FD76545E7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8" name="원호 237">
                  <a:extLst>
                    <a:ext uri="{FF2B5EF4-FFF2-40B4-BE49-F238E27FC236}">
                      <a16:creationId xmlns:a16="http://schemas.microsoft.com/office/drawing/2014/main" id="{66DAEB79-38C0-DAFD-6A05-4B74D6761D5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9" name="그룹 238">
                <a:extLst>
                  <a:ext uri="{FF2B5EF4-FFF2-40B4-BE49-F238E27FC236}">
                    <a16:creationId xmlns:a16="http://schemas.microsoft.com/office/drawing/2014/main" id="{74263341-AFC5-E7D7-FA21-F5716F09DD02}"/>
                  </a:ext>
                </a:extLst>
              </p:cNvPr>
              <p:cNvGrpSpPr/>
              <p:nvPr/>
            </p:nvGrpSpPr>
            <p:grpSpPr>
              <a:xfrm>
                <a:off x="374622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0" name="타원 239">
                  <a:extLst>
                    <a:ext uri="{FF2B5EF4-FFF2-40B4-BE49-F238E27FC236}">
                      <a16:creationId xmlns:a16="http://schemas.microsoft.com/office/drawing/2014/main" id="{BF75C5BE-E42F-722A-0C1D-5716DEC1243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1" name="원호 240">
                  <a:extLst>
                    <a:ext uri="{FF2B5EF4-FFF2-40B4-BE49-F238E27FC236}">
                      <a16:creationId xmlns:a16="http://schemas.microsoft.com/office/drawing/2014/main" id="{776EEE64-8788-D6D5-312D-5A198EE0392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2" name="원호 241">
                  <a:extLst>
                    <a:ext uri="{FF2B5EF4-FFF2-40B4-BE49-F238E27FC236}">
                      <a16:creationId xmlns:a16="http://schemas.microsoft.com/office/drawing/2014/main" id="{E0D7A674-6FB9-8326-2DAB-9270EFC5B4C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684F67B6-7799-F0DB-CD42-228C5D178979}"/>
                  </a:ext>
                </a:extLst>
              </p:cNvPr>
              <p:cNvGrpSpPr/>
              <p:nvPr/>
            </p:nvGrpSpPr>
            <p:grpSpPr>
              <a:xfrm>
                <a:off x="397592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4" name="타원 243">
                  <a:extLst>
                    <a:ext uri="{FF2B5EF4-FFF2-40B4-BE49-F238E27FC236}">
                      <a16:creationId xmlns:a16="http://schemas.microsoft.com/office/drawing/2014/main" id="{7F1CF5BC-4070-5E92-A2A0-C320307A3BB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5" name="원호 244">
                  <a:extLst>
                    <a:ext uri="{FF2B5EF4-FFF2-40B4-BE49-F238E27FC236}">
                      <a16:creationId xmlns:a16="http://schemas.microsoft.com/office/drawing/2014/main" id="{0B66EE36-B4B3-A432-A784-23198768F17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6" name="원호 245">
                  <a:extLst>
                    <a:ext uri="{FF2B5EF4-FFF2-40B4-BE49-F238E27FC236}">
                      <a16:creationId xmlns:a16="http://schemas.microsoft.com/office/drawing/2014/main" id="{26C9C05D-3051-60BC-E653-861682B1AFE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7" name="그룹 246">
                <a:extLst>
                  <a:ext uri="{FF2B5EF4-FFF2-40B4-BE49-F238E27FC236}">
                    <a16:creationId xmlns:a16="http://schemas.microsoft.com/office/drawing/2014/main" id="{121B2347-13B0-3C84-F334-6BA3DC95E9F2}"/>
                  </a:ext>
                </a:extLst>
              </p:cNvPr>
              <p:cNvGrpSpPr/>
              <p:nvPr/>
            </p:nvGrpSpPr>
            <p:grpSpPr>
              <a:xfrm>
                <a:off x="420561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8" name="타원 247">
                  <a:extLst>
                    <a:ext uri="{FF2B5EF4-FFF2-40B4-BE49-F238E27FC236}">
                      <a16:creationId xmlns:a16="http://schemas.microsoft.com/office/drawing/2014/main" id="{7F099A17-5851-605A-F518-7030583718E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9" name="원호 248">
                  <a:extLst>
                    <a:ext uri="{FF2B5EF4-FFF2-40B4-BE49-F238E27FC236}">
                      <a16:creationId xmlns:a16="http://schemas.microsoft.com/office/drawing/2014/main" id="{D412E85A-FCE2-C4F3-43AB-E7898D722C6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0" name="원호 249">
                  <a:extLst>
                    <a:ext uri="{FF2B5EF4-FFF2-40B4-BE49-F238E27FC236}">
                      <a16:creationId xmlns:a16="http://schemas.microsoft.com/office/drawing/2014/main" id="{C365F41A-B610-58D5-6C64-AF331702200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F69B5B07-9C7A-5CFE-F7F0-BA44258BF365}"/>
                  </a:ext>
                </a:extLst>
              </p:cNvPr>
              <p:cNvGrpSpPr/>
              <p:nvPr/>
            </p:nvGrpSpPr>
            <p:grpSpPr>
              <a:xfrm>
                <a:off x="443530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2" name="타원 251">
                  <a:extLst>
                    <a:ext uri="{FF2B5EF4-FFF2-40B4-BE49-F238E27FC236}">
                      <a16:creationId xmlns:a16="http://schemas.microsoft.com/office/drawing/2014/main" id="{D99C8731-BDD3-5C31-E21B-BA2BD2EA9D0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3" name="원호 252">
                  <a:extLst>
                    <a:ext uri="{FF2B5EF4-FFF2-40B4-BE49-F238E27FC236}">
                      <a16:creationId xmlns:a16="http://schemas.microsoft.com/office/drawing/2014/main" id="{B8601FEB-6744-82C7-CEE7-9552D8934D2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4" name="원호 253">
                  <a:extLst>
                    <a:ext uri="{FF2B5EF4-FFF2-40B4-BE49-F238E27FC236}">
                      <a16:creationId xmlns:a16="http://schemas.microsoft.com/office/drawing/2014/main" id="{48D10574-95A3-2573-E327-D0303457E5C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5" name="그룹 254">
                <a:extLst>
                  <a:ext uri="{FF2B5EF4-FFF2-40B4-BE49-F238E27FC236}">
                    <a16:creationId xmlns:a16="http://schemas.microsoft.com/office/drawing/2014/main" id="{A36BAA2A-6946-D807-A533-4C0739AC7DE7}"/>
                  </a:ext>
                </a:extLst>
              </p:cNvPr>
              <p:cNvGrpSpPr/>
              <p:nvPr/>
            </p:nvGrpSpPr>
            <p:grpSpPr>
              <a:xfrm>
                <a:off x="466499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6" name="타원 255">
                  <a:extLst>
                    <a:ext uri="{FF2B5EF4-FFF2-40B4-BE49-F238E27FC236}">
                      <a16:creationId xmlns:a16="http://schemas.microsoft.com/office/drawing/2014/main" id="{8A6BD52B-D8DF-37C3-6AD7-11B021B6ECA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7" name="원호 256">
                  <a:extLst>
                    <a:ext uri="{FF2B5EF4-FFF2-40B4-BE49-F238E27FC236}">
                      <a16:creationId xmlns:a16="http://schemas.microsoft.com/office/drawing/2014/main" id="{509F895A-F88B-C3BE-A6D4-F0966D1702A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8" name="원호 257">
                  <a:extLst>
                    <a:ext uri="{FF2B5EF4-FFF2-40B4-BE49-F238E27FC236}">
                      <a16:creationId xmlns:a16="http://schemas.microsoft.com/office/drawing/2014/main" id="{27DDE705-8880-1735-DA3B-554974D1D90B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9" name="그룹 258">
                <a:extLst>
                  <a:ext uri="{FF2B5EF4-FFF2-40B4-BE49-F238E27FC236}">
                    <a16:creationId xmlns:a16="http://schemas.microsoft.com/office/drawing/2014/main" id="{C80F7596-B8B1-F13A-DA57-253C74B33E1E}"/>
                  </a:ext>
                </a:extLst>
              </p:cNvPr>
              <p:cNvGrpSpPr/>
              <p:nvPr/>
            </p:nvGrpSpPr>
            <p:grpSpPr>
              <a:xfrm>
                <a:off x="489469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0" name="타원 259">
                  <a:extLst>
                    <a:ext uri="{FF2B5EF4-FFF2-40B4-BE49-F238E27FC236}">
                      <a16:creationId xmlns:a16="http://schemas.microsoft.com/office/drawing/2014/main" id="{DF577C94-18C7-FEF5-51A3-86371B23CF6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1" name="원호 260">
                  <a:extLst>
                    <a:ext uri="{FF2B5EF4-FFF2-40B4-BE49-F238E27FC236}">
                      <a16:creationId xmlns:a16="http://schemas.microsoft.com/office/drawing/2014/main" id="{58A74FED-BF6A-BB68-EDB7-133C81BEA49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2" name="원호 261">
                  <a:extLst>
                    <a:ext uri="{FF2B5EF4-FFF2-40B4-BE49-F238E27FC236}">
                      <a16:creationId xmlns:a16="http://schemas.microsoft.com/office/drawing/2014/main" id="{E0390567-1B5E-7898-5848-0302C699D46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3" name="그룹 262">
                <a:extLst>
                  <a:ext uri="{FF2B5EF4-FFF2-40B4-BE49-F238E27FC236}">
                    <a16:creationId xmlns:a16="http://schemas.microsoft.com/office/drawing/2014/main" id="{D26E48F2-FE2A-94EC-EEFB-A26321176C7F}"/>
                  </a:ext>
                </a:extLst>
              </p:cNvPr>
              <p:cNvGrpSpPr/>
              <p:nvPr/>
            </p:nvGrpSpPr>
            <p:grpSpPr>
              <a:xfrm>
                <a:off x="512438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4" name="타원 263">
                  <a:extLst>
                    <a:ext uri="{FF2B5EF4-FFF2-40B4-BE49-F238E27FC236}">
                      <a16:creationId xmlns:a16="http://schemas.microsoft.com/office/drawing/2014/main" id="{1359D13E-B95C-9810-A2DD-C573D666791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5" name="원호 264">
                  <a:extLst>
                    <a:ext uri="{FF2B5EF4-FFF2-40B4-BE49-F238E27FC236}">
                      <a16:creationId xmlns:a16="http://schemas.microsoft.com/office/drawing/2014/main" id="{6F37727F-B56C-ECEF-8A42-2D902A0C038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6" name="원호 265">
                  <a:extLst>
                    <a:ext uri="{FF2B5EF4-FFF2-40B4-BE49-F238E27FC236}">
                      <a16:creationId xmlns:a16="http://schemas.microsoft.com/office/drawing/2014/main" id="{50D90667-89C6-1DEE-F1A8-16CF202208D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7" name="그룹 266">
                <a:extLst>
                  <a:ext uri="{FF2B5EF4-FFF2-40B4-BE49-F238E27FC236}">
                    <a16:creationId xmlns:a16="http://schemas.microsoft.com/office/drawing/2014/main" id="{AEF30394-81B5-5F7A-7A9B-22D4FCAC0FCC}"/>
                  </a:ext>
                </a:extLst>
              </p:cNvPr>
              <p:cNvGrpSpPr/>
              <p:nvPr/>
            </p:nvGrpSpPr>
            <p:grpSpPr>
              <a:xfrm>
                <a:off x="535407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8" name="타원 267">
                  <a:extLst>
                    <a:ext uri="{FF2B5EF4-FFF2-40B4-BE49-F238E27FC236}">
                      <a16:creationId xmlns:a16="http://schemas.microsoft.com/office/drawing/2014/main" id="{5006CD02-9D3C-4577-DC1C-BDDC6329E3DD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9" name="원호 268">
                  <a:extLst>
                    <a:ext uri="{FF2B5EF4-FFF2-40B4-BE49-F238E27FC236}">
                      <a16:creationId xmlns:a16="http://schemas.microsoft.com/office/drawing/2014/main" id="{7BF2216D-CC66-EF34-ED81-29F305390C2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0" name="원호 269">
                  <a:extLst>
                    <a:ext uri="{FF2B5EF4-FFF2-40B4-BE49-F238E27FC236}">
                      <a16:creationId xmlns:a16="http://schemas.microsoft.com/office/drawing/2014/main" id="{0FB101BB-0C11-4EFF-6184-DC3142D47C0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2B73986D-89D1-0ED7-AB96-F37136E0967A}"/>
                  </a:ext>
                </a:extLst>
              </p:cNvPr>
              <p:cNvGrpSpPr/>
              <p:nvPr/>
            </p:nvGrpSpPr>
            <p:grpSpPr>
              <a:xfrm>
                <a:off x="558377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2" name="타원 271">
                  <a:extLst>
                    <a:ext uri="{FF2B5EF4-FFF2-40B4-BE49-F238E27FC236}">
                      <a16:creationId xmlns:a16="http://schemas.microsoft.com/office/drawing/2014/main" id="{01339B6E-CB39-AF35-C1E3-FB1159CB6BD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3" name="원호 272">
                  <a:extLst>
                    <a:ext uri="{FF2B5EF4-FFF2-40B4-BE49-F238E27FC236}">
                      <a16:creationId xmlns:a16="http://schemas.microsoft.com/office/drawing/2014/main" id="{F2916F72-27E2-9F21-3C36-069CBA87A4F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4" name="원호 273">
                  <a:extLst>
                    <a:ext uri="{FF2B5EF4-FFF2-40B4-BE49-F238E27FC236}">
                      <a16:creationId xmlns:a16="http://schemas.microsoft.com/office/drawing/2014/main" id="{9BCA1B7C-8832-42BC-56CA-54A6ED402D4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27895F31-D80C-F2F4-0BBE-E9F2FC3CC9A6}"/>
                  </a:ext>
                </a:extLst>
              </p:cNvPr>
              <p:cNvGrpSpPr/>
              <p:nvPr/>
            </p:nvGrpSpPr>
            <p:grpSpPr>
              <a:xfrm>
                <a:off x="581346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6" name="타원 275">
                  <a:extLst>
                    <a:ext uri="{FF2B5EF4-FFF2-40B4-BE49-F238E27FC236}">
                      <a16:creationId xmlns:a16="http://schemas.microsoft.com/office/drawing/2014/main" id="{1F7EE8A4-62E2-79A4-546C-E708A5F2EB0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7" name="원호 276">
                  <a:extLst>
                    <a:ext uri="{FF2B5EF4-FFF2-40B4-BE49-F238E27FC236}">
                      <a16:creationId xmlns:a16="http://schemas.microsoft.com/office/drawing/2014/main" id="{3C2CB89D-BEC9-0F5D-9E6E-4CE137F6DCD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8" name="원호 277">
                  <a:extLst>
                    <a:ext uri="{FF2B5EF4-FFF2-40B4-BE49-F238E27FC236}">
                      <a16:creationId xmlns:a16="http://schemas.microsoft.com/office/drawing/2014/main" id="{D23DE1E3-ED4E-3660-54EF-9F7D7F5CBC1B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9" name="그룹 278">
                <a:extLst>
                  <a:ext uri="{FF2B5EF4-FFF2-40B4-BE49-F238E27FC236}">
                    <a16:creationId xmlns:a16="http://schemas.microsoft.com/office/drawing/2014/main" id="{2008C922-077A-DD12-C044-E06D5B02BB20}"/>
                  </a:ext>
                </a:extLst>
              </p:cNvPr>
              <p:cNvGrpSpPr/>
              <p:nvPr/>
            </p:nvGrpSpPr>
            <p:grpSpPr>
              <a:xfrm>
                <a:off x="604315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0" name="타원 279">
                  <a:extLst>
                    <a:ext uri="{FF2B5EF4-FFF2-40B4-BE49-F238E27FC236}">
                      <a16:creationId xmlns:a16="http://schemas.microsoft.com/office/drawing/2014/main" id="{42AA6B7B-DF62-56B6-2CB5-4E519D68C29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1" name="원호 280">
                  <a:extLst>
                    <a:ext uri="{FF2B5EF4-FFF2-40B4-BE49-F238E27FC236}">
                      <a16:creationId xmlns:a16="http://schemas.microsoft.com/office/drawing/2014/main" id="{47AAC08A-A832-D06B-161F-9E97ECCAE04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2" name="원호 281">
                  <a:extLst>
                    <a:ext uri="{FF2B5EF4-FFF2-40B4-BE49-F238E27FC236}">
                      <a16:creationId xmlns:a16="http://schemas.microsoft.com/office/drawing/2014/main" id="{D1BC20A2-AC63-5684-8F9C-5FECD60E8BE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3" name="그룹 282">
                <a:extLst>
                  <a:ext uri="{FF2B5EF4-FFF2-40B4-BE49-F238E27FC236}">
                    <a16:creationId xmlns:a16="http://schemas.microsoft.com/office/drawing/2014/main" id="{DC188721-7C36-B85F-D5ED-594683A1A9DF}"/>
                  </a:ext>
                </a:extLst>
              </p:cNvPr>
              <p:cNvGrpSpPr/>
              <p:nvPr/>
            </p:nvGrpSpPr>
            <p:grpSpPr>
              <a:xfrm>
                <a:off x="627285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4" name="타원 283">
                  <a:extLst>
                    <a:ext uri="{FF2B5EF4-FFF2-40B4-BE49-F238E27FC236}">
                      <a16:creationId xmlns:a16="http://schemas.microsoft.com/office/drawing/2014/main" id="{E6CBCD96-68FD-5BF9-44F2-DB75DC15B17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5" name="원호 284">
                  <a:extLst>
                    <a:ext uri="{FF2B5EF4-FFF2-40B4-BE49-F238E27FC236}">
                      <a16:creationId xmlns:a16="http://schemas.microsoft.com/office/drawing/2014/main" id="{DBD60480-B8B6-D47E-2D34-FC281F4BF6F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6" name="원호 285">
                  <a:extLst>
                    <a:ext uri="{FF2B5EF4-FFF2-40B4-BE49-F238E27FC236}">
                      <a16:creationId xmlns:a16="http://schemas.microsoft.com/office/drawing/2014/main" id="{E5FAC3A7-BFE0-3E10-5B05-F79614AD5E1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7" name="그룹 286">
                <a:extLst>
                  <a:ext uri="{FF2B5EF4-FFF2-40B4-BE49-F238E27FC236}">
                    <a16:creationId xmlns:a16="http://schemas.microsoft.com/office/drawing/2014/main" id="{B194F799-163D-BE3F-542B-8941A0358F70}"/>
                  </a:ext>
                </a:extLst>
              </p:cNvPr>
              <p:cNvGrpSpPr/>
              <p:nvPr/>
            </p:nvGrpSpPr>
            <p:grpSpPr>
              <a:xfrm>
                <a:off x="650254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8" name="타원 287">
                  <a:extLst>
                    <a:ext uri="{FF2B5EF4-FFF2-40B4-BE49-F238E27FC236}">
                      <a16:creationId xmlns:a16="http://schemas.microsoft.com/office/drawing/2014/main" id="{51E52845-9C9B-27FB-6688-667695E40EC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9" name="원호 288">
                  <a:extLst>
                    <a:ext uri="{FF2B5EF4-FFF2-40B4-BE49-F238E27FC236}">
                      <a16:creationId xmlns:a16="http://schemas.microsoft.com/office/drawing/2014/main" id="{0E5C4BFB-BD4F-CD60-0E74-7B3A40E8F3B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0" name="원호 289">
                  <a:extLst>
                    <a:ext uri="{FF2B5EF4-FFF2-40B4-BE49-F238E27FC236}">
                      <a16:creationId xmlns:a16="http://schemas.microsoft.com/office/drawing/2014/main" id="{95D98C4D-C74B-6849-872E-229AF83153A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1" name="그룹 290">
                <a:extLst>
                  <a:ext uri="{FF2B5EF4-FFF2-40B4-BE49-F238E27FC236}">
                    <a16:creationId xmlns:a16="http://schemas.microsoft.com/office/drawing/2014/main" id="{5B331CCA-A3CC-4C12-2537-34D880F66353}"/>
                  </a:ext>
                </a:extLst>
              </p:cNvPr>
              <p:cNvGrpSpPr/>
              <p:nvPr/>
            </p:nvGrpSpPr>
            <p:grpSpPr>
              <a:xfrm>
                <a:off x="673223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2" name="타원 291">
                  <a:extLst>
                    <a:ext uri="{FF2B5EF4-FFF2-40B4-BE49-F238E27FC236}">
                      <a16:creationId xmlns:a16="http://schemas.microsoft.com/office/drawing/2014/main" id="{585C0829-56C9-DF18-4942-C6DE8BA2886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3" name="원호 292">
                  <a:extLst>
                    <a:ext uri="{FF2B5EF4-FFF2-40B4-BE49-F238E27FC236}">
                      <a16:creationId xmlns:a16="http://schemas.microsoft.com/office/drawing/2014/main" id="{99A31A8C-9303-A459-5C88-932320C3DA3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4" name="원호 293">
                  <a:extLst>
                    <a:ext uri="{FF2B5EF4-FFF2-40B4-BE49-F238E27FC236}">
                      <a16:creationId xmlns:a16="http://schemas.microsoft.com/office/drawing/2014/main" id="{74B8DE07-4E3A-F10D-B09C-608CB389A79A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5" name="그룹 294">
                <a:extLst>
                  <a:ext uri="{FF2B5EF4-FFF2-40B4-BE49-F238E27FC236}">
                    <a16:creationId xmlns:a16="http://schemas.microsoft.com/office/drawing/2014/main" id="{33105234-5524-4240-48B0-123D188E8551}"/>
                  </a:ext>
                </a:extLst>
              </p:cNvPr>
              <p:cNvGrpSpPr/>
              <p:nvPr/>
            </p:nvGrpSpPr>
            <p:grpSpPr>
              <a:xfrm>
                <a:off x="696192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6" name="타원 295">
                  <a:extLst>
                    <a:ext uri="{FF2B5EF4-FFF2-40B4-BE49-F238E27FC236}">
                      <a16:creationId xmlns:a16="http://schemas.microsoft.com/office/drawing/2014/main" id="{70D1AF60-F63A-A42C-7604-0C7D430715B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7" name="원호 296">
                  <a:extLst>
                    <a:ext uri="{FF2B5EF4-FFF2-40B4-BE49-F238E27FC236}">
                      <a16:creationId xmlns:a16="http://schemas.microsoft.com/office/drawing/2014/main" id="{6CA17036-BE24-7AE0-F7DB-2D544F88F01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8" name="원호 297">
                  <a:extLst>
                    <a:ext uri="{FF2B5EF4-FFF2-40B4-BE49-F238E27FC236}">
                      <a16:creationId xmlns:a16="http://schemas.microsoft.com/office/drawing/2014/main" id="{023062B3-7A7A-9542-8281-AE06CB327FC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9" name="그룹 298">
                <a:extLst>
                  <a:ext uri="{FF2B5EF4-FFF2-40B4-BE49-F238E27FC236}">
                    <a16:creationId xmlns:a16="http://schemas.microsoft.com/office/drawing/2014/main" id="{E5FC1972-DEFC-2B44-277E-7FC5DFEA0B7E}"/>
                  </a:ext>
                </a:extLst>
              </p:cNvPr>
              <p:cNvGrpSpPr/>
              <p:nvPr/>
            </p:nvGrpSpPr>
            <p:grpSpPr>
              <a:xfrm>
                <a:off x="719162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0" name="타원 299">
                  <a:extLst>
                    <a:ext uri="{FF2B5EF4-FFF2-40B4-BE49-F238E27FC236}">
                      <a16:creationId xmlns:a16="http://schemas.microsoft.com/office/drawing/2014/main" id="{128A28A4-163B-E950-4DC1-57FC4293D0A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1" name="원호 300">
                  <a:extLst>
                    <a:ext uri="{FF2B5EF4-FFF2-40B4-BE49-F238E27FC236}">
                      <a16:creationId xmlns:a16="http://schemas.microsoft.com/office/drawing/2014/main" id="{9234C52F-F947-0909-0242-741FE231D4D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2" name="원호 301">
                  <a:extLst>
                    <a:ext uri="{FF2B5EF4-FFF2-40B4-BE49-F238E27FC236}">
                      <a16:creationId xmlns:a16="http://schemas.microsoft.com/office/drawing/2014/main" id="{AA03440A-AB9C-DA77-B7DB-E6B183A3621A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3" name="그룹 302">
                <a:extLst>
                  <a:ext uri="{FF2B5EF4-FFF2-40B4-BE49-F238E27FC236}">
                    <a16:creationId xmlns:a16="http://schemas.microsoft.com/office/drawing/2014/main" id="{7B3485CA-7DA0-312B-BB20-F36FC7AC7271}"/>
                  </a:ext>
                </a:extLst>
              </p:cNvPr>
              <p:cNvGrpSpPr/>
              <p:nvPr/>
            </p:nvGrpSpPr>
            <p:grpSpPr>
              <a:xfrm>
                <a:off x="742131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4" name="타원 303">
                  <a:extLst>
                    <a:ext uri="{FF2B5EF4-FFF2-40B4-BE49-F238E27FC236}">
                      <a16:creationId xmlns:a16="http://schemas.microsoft.com/office/drawing/2014/main" id="{529FC148-1677-EA59-8AC0-63C917C2D3E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5" name="원호 304">
                  <a:extLst>
                    <a:ext uri="{FF2B5EF4-FFF2-40B4-BE49-F238E27FC236}">
                      <a16:creationId xmlns:a16="http://schemas.microsoft.com/office/drawing/2014/main" id="{CE389A04-9538-2ABB-6320-E9D13F56FC0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6" name="원호 305">
                  <a:extLst>
                    <a:ext uri="{FF2B5EF4-FFF2-40B4-BE49-F238E27FC236}">
                      <a16:creationId xmlns:a16="http://schemas.microsoft.com/office/drawing/2014/main" id="{258C435F-AF40-3724-EA6D-934F326A987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7" name="그룹 306">
                <a:extLst>
                  <a:ext uri="{FF2B5EF4-FFF2-40B4-BE49-F238E27FC236}">
                    <a16:creationId xmlns:a16="http://schemas.microsoft.com/office/drawing/2014/main" id="{730001AD-D43D-9CF9-897A-2FC400ED837B}"/>
                  </a:ext>
                </a:extLst>
              </p:cNvPr>
              <p:cNvGrpSpPr/>
              <p:nvPr/>
            </p:nvGrpSpPr>
            <p:grpSpPr>
              <a:xfrm>
                <a:off x="765100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8" name="타원 307">
                  <a:extLst>
                    <a:ext uri="{FF2B5EF4-FFF2-40B4-BE49-F238E27FC236}">
                      <a16:creationId xmlns:a16="http://schemas.microsoft.com/office/drawing/2014/main" id="{32B6BE27-7A1C-B136-8023-259D396B01E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9" name="원호 308">
                  <a:extLst>
                    <a:ext uri="{FF2B5EF4-FFF2-40B4-BE49-F238E27FC236}">
                      <a16:creationId xmlns:a16="http://schemas.microsoft.com/office/drawing/2014/main" id="{9DFF41AA-DBAF-570B-88F9-1F61CE809D3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0" name="원호 309">
                  <a:extLst>
                    <a:ext uri="{FF2B5EF4-FFF2-40B4-BE49-F238E27FC236}">
                      <a16:creationId xmlns:a16="http://schemas.microsoft.com/office/drawing/2014/main" id="{41A7E0E1-DFE5-06BF-63C1-767B109BE25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1" name="그룹 310">
                <a:extLst>
                  <a:ext uri="{FF2B5EF4-FFF2-40B4-BE49-F238E27FC236}">
                    <a16:creationId xmlns:a16="http://schemas.microsoft.com/office/drawing/2014/main" id="{7EDC0AFB-178F-0A7E-05CF-9F46EB54539F}"/>
                  </a:ext>
                </a:extLst>
              </p:cNvPr>
              <p:cNvGrpSpPr/>
              <p:nvPr/>
            </p:nvGrpSpPr>
            <p:grpSpPr>
              <a:xfrm>
                <a:off x="788070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2" name="타원 311">
                  <a:extLst>
                    <a:ext uri="{FF2B5EF4-FFF2-40B4-BE49-F238E27FC236}">
                      <a16:creationId xmlns:a16="http://schemas.microsoft.com/office/drawing/2014/main" id="{09FC5596-66EA-92C1-820F-47406B405A3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3" name="원호 312">
                  <a:extLst>
                    <a:ext uri="{FF2B5EF4-FFF2-40B4-BE49-F238E27FC236}">
                      <a16:creationId xmlns:a16="http://schemas.microsoft.com/office/drawing/2014/main" id="{8022B17E-DA59-4E12-E27C-BE49E8C20F4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4" name="원호 313">
                  <a:extLst>
                    <a:ext uri="{FF2B5EF4-FFF2-40B4-BE49-F238E27FC236}">
                      <a16:creationId xmlns:a16="http://schemas.microsoft.com/office/drawing/2014/main" id="{3D08DCC4-4B3E-B39A-A5B9-ABA8FF679E2B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5" name="그룹 314">
                <a:extLst>
                  <a:ext uri="{FF2B5EF4-FFF2-40B4-BE49-F238E27FC236}">
                    <a16:creationId xmlns:a16="http://schemas.microsoft.com/office/drawing/2014/main" id="{151FDA29-1706-0A94-515E-1D71B75471FE}"/>
                  </a:ext>
                </a:extLst>
              </p:cNvPr>
              <p:cNvGrpSpPr/>
              <p:nvPr/>
            </p:nvGrpSpPr>
            <p:grpSpPr>
              <a:xfrm>
                <a:off x="811039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6" name="타원 315">
                  <a:extLst>
                    <a:ext uri="{FF2B5EF4-FFF2-40B4-BE49-F238E27FC236}">
                      <a16:creationId xmlns:a16="http://schemas.microsoft.com/office/drawing/2014/main" id="{29F5A0FE-23A9-CC96-F64E-3E69FC00CC4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7" name="원호 316">
                  <a:extLst>
                    <a:ext uri="{FF2B5EF4-FFF2-40B4-BE49-F238E27FC236}">
                      <a16:creationId xmlns:a16="http://schemas.microsoft.com/office/drawing/2014/main" id="{0014F8BC-B0C6-17F9-3A48-61F652ACF01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8" name="원호 317">
                  <a:extLst>
                    <a:ext uri="{FF2B5EF4-FFF2-40B4-BE49-F238E27FC236}">
                      <a16:creationId xmlns:a16="http://schemas.microsoft.com/office/drawing/2014/main" id="{A841BEB9-62A5-C950-2F6A-AC9B4B605D2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9" name="그룹 318">
                <a:extLst>
                  <a:ext uri="{FF2B5EF4-FFF2-40B4-BE49-F238E27FC236}">
                    <a16:creationId xmlns:a16="http://schemas.microsoft.com/office/drawing/2014/main" id="{16362165-6F9D-2FCF-1D12-E085BF14D73B}"/>
                  </a:ext>
                </a:extLst>
              </p:cNvPr>
              <p:cNvGrpSpPr/>
              <p:nvPr/>
            </p:nvGrpSpPr>
            <p:grpSpPr>
              <a:xfrm>
                <a:off x="834008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0" name="타원 319">
                  <a:extLst>
                    <a:ext uri="{FF2B5EF4-FFF2-40B4-BE49-F238E27FC236}">
                      <a16:creationId xmlns:a16="http://schemas.microsoft.com/office/drawing/2014/main" id="{29825845-B62A-AD23-C919-8E7DD561E57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1" name="원호 320">
                  <a:extLst>
                    <a:ext uri="{FF2B5EF4-FFF2-40B4-BE49-F238E27FC236}">
                      <a16:creationId xmlns:a16="http://schemas.microsoft.com/office/drawing/2014/main" id="{B5757D23-5002-97B0-84E1-CE8DFA344D6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2" name="원호 321">
                  <a:extLst>
                    <a:ext uri="{FF2B5EF4-FFF2-40B4-BE49-F238E27FC236}">
                      <a16:creationId xmlns:a16="http://schemas.microsoft.com/office/drawing/2014/main" id="{882B9396-B454-5B0B-C474-2AF04C5D2BD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3" name="그룹 322">
                <a:extLst>
                  <a:ext uri="{FF2B5EF4-FFF2-40B4-BE49-F238E27FC236}">
                    <a16:creationId xmlns:a16="http://schemas.microsoft.com/office/drawing/2014/main" id="{C304B522-D706-41AC-FFE6-620CB2AB66CD}"/>
                  </a:ext>
                </a:extLst>
              </p:cNvPr>
              <p:cNvGrpSpPr/>
              <p:nvPr/>
            </p:nvGrpSpPr>
            <p:grpSpPr>
              <a:xfrm>
                <a:off x="856978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4" name="타원 323">
                  <a:extLst>
                    <a:ext uri="{FF2B5EF4-FFF2-40B4-BE49-F238E27FC236}">
                      <a16:creationId xmlns:a16="http://schemas.microsoft.com/office/drawing/2014/main" id="{D0B72AC6-5664-0DCD-F0CD-A147CC4DB43D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5" name="원호 324">
                  <a:extLst>
                    <a:ext uri="{FF2B5EF4-FFF2-40B4-BE49-F238E27FC236}">
                      <a16:creationId xmlns:a16="http://schemas.microsoft.com/office/drawing/2014/main" id="{809890C7-95BD-B9F2-85A7-37884AC9EDC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6" name="원호 325">
                  <a:extLst>
                    <a:ext uri="{FF2B5EF4-FFF2-40B4-BE49-F238E27FC236}">
                      <a16:creationId xmlns:a16="http://schemas.microsoft.com/office/drawing/2014/main" id="{0381D638-8263-6B67-F843-92842E54C87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7" name="그룹 326">
                <a:extLst>
                  <a:ext uri="{FF2B5EF4-FFF2-40B4-BE49-F238E27FC236}">
                    <a16:creationId xmlns:a16="http://schemas.microsoft.com/office/drawing/2014/main" id="{B51E7A00-E13E-4052-932D-9869D8BB2792}"/>
                  </a:ext>
                </a:extLst>
              </p:cNvPr>
              <p:cNvGrpSpPr/>
              <p:nvPr/>
            </p:nvGrpSpPr>
            <p:grpSpPr>
              <a:xfrm>
                <a:off x="879947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8" name="타원 327">
                  <a:extLst>
                    <a:ext uri="{FF2B5EF4-FFF2-40B4-BE49-F238E27FC236}">
                      <a16:creationId xmlns:a16="http://schemas.microsoft.com/office/drawing/2014/main" id="{2DFDF643-5CCF-7714-BD53-60C96EF09E8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9" name="원호 328">
                  <a:extLst>
                    <a:ext uri="{FF2B5EF4-FFF2-40B4-BE49-F238E27FC236}">
                      <a16:creationId xmlns:a16="http://schemas.microsoft.com/office/drawing/2014/main" id="{384CFEA9-4238-DE8A-39A1-27B78E52425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0" name="원호 329">
                  <a:extLst>
                    <a:ext uri="{FF2B5EF4-FFF2-40B4-BE49-F238E27FC236}">
                      <a16:creationId xmlns:a16="http://schemas.microsoft.com/office/drawing/2014/main" id="{6EC532F8-3F25-B219-A0AD-ACB0BE839E6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1" name="그룹 330">
                <a:extLst>
                  <a:ext uri="{FF2B5EF4-FFF2-40B4-BE49-F238E27FC236}">
                    <a16:creationId xmlns:a16="http://schemas.microsoft.com/office/drawing/2014/main" id="{DA133D66-187C-2165-841A-06C978002336}"/>
                  </a:ext>
                </a:extLst>
              </p:cNvPr>
              <p:cNvGrpSpPr/>
              <p:nvPr/>
            </p:nvGrpSpPr>
            <p:grpSpPr>
              <a:xfrm>
                <a:off x="902916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2" name="타원 331">
                  <a:extLst>
                    <a:ext uri="{FF2B5EF4-FFF2-40B4-BE49-F238E27FC236}">
                      <a16:creationId xmlns:a16="http://schemas.microsoft.com/office/drawing/2014/main" id="{9CBF4314-C330-EA04-AAB8-1A97B40CAA4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3" name="원호 332">
                  <a:extLst>
                    <a:ext uri="{FF2B5EF4-FFF2-40B4-BE49-F238E27FC236}">
                      <a16:creationId xmlns:a16="http://schemas.microsoft.com/office/drawing/2014/main" id="{A788E420-BF9E-2BFE-01F4-AC8AC810AD4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4" name="원호 333">
                  <a:extLst>
                    <a:ext uri="{FF2B5EF4-FFF2-40B4-BE49-F238E27FC236}">
                      <a16:creationId xmlns:a16="http://schemas.microsoft.com/office/drawing/2014/main" id="{5BE8F08B-3F10-DF69-23B5-13B1336ACCCA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5" name="그룹 334">
                <a:extLst>
                  <a:ext uri="{FF2B5EF4-FFF2-40B4-BE49-F238E27FC236}">
                    <a16:creationId xmlns:a16="http://schemas.microsoft.com/office/drawing/2014/main" id="{82E07046-BF38-2CA8-66C9-1D3B38C084F4}"/>
                  </a:ext>
                </a:extLst>
              </p:cNvPr>
              <p:cNvGrpSpPr/>
              <p:nvPr/>
            </p:nvGrpSpPr>
            <p:grpSpPr>
              <a:xfrm>
                <a:off x="925885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6" name="타원 335">
                  <a:extLst>
                    <a:ext uri="{FF2B5EF4-FFF2-40B4-BE49-F238E27FC236}">
                      <a16:creationId xmlns:a16="http://schemas.microsoft.com/office/drawing/2014/main" id="{A261E56B-AC8B-B513-96F0-8D160EFB39A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7" name="원호 336">
                  <a:extLst>
                    <a:ext uri="{FF2B5EF4-FFF2-40B4-BE49-F238E27FC236}">
                      <a16:creationId xmlns:a16="http://schemas.microsoft.com/office/drawing/2014/main" id="{31D11CD3-71B6-97A6-EAFF-19232F2F107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8" name="원호 337">
                  <a:extLst>
                    <a:ext uri="{FF2B5EF4-FFF2-40B4-BE49-F238E27FC236}">
                      <a16:creationId xmlns:a16="http://schemas.microsoft.com/office/drawing/2014/main" id="{F96835B9-5368-1FAC-8087-C2C0C721840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9" name="그룹 338">
                <a:extLst>
                  <a:ext uri="{FF2B5EF4-FFF2-40B4-BE49-F238E27FC236}">
                    <a16:creationId xmlns:a16="http://schemas.microsoft.com/office/drawing/2014/main" id="{FC067248-18E7-D6A6-8109-5C337AA2C294}"/>
                  </a:ext>
                </a:extLst>
              </p:cNvPr>
              <p:cNvGrpSpPr/>
              <p:nvPr/>
            </p:nvGrpSpPr>
            <p:grpSpPr>
              <a:xfrm>
                <a:off x="948855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0" name="타원 339">
                  <a:extLst>
                    <a:ext uri="{FF2B5EF4-FFF2-40B4-BE49-F238E27FC236}">
                      <a16:creationId xmlns:a16="http://schemas.microsoft.com/office/drawing/2014/main" id="{2568CC0F-1B78-32A0-28E7-27EDA88C1DCD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1" name="원호 340">
                  <a:extLst>
                    <a:ext uri="{FF2B5EF4-FFF2-40B4-BE49-F238E27FC236}">
                      <a16:creationId xmlns:a16="http://schemas.microsoft.com/office/drawing/2014/main" id="{FA5AE1AA-802A-AD9B-2BA6-B475AAE5F0F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2" name="원호 341">
                  <a:extLst>
                    <a:ext uri="{FF2B5EF4-FFF2-40B4-BE49-F238E27FC236}">
                      <a16:creationId xmlns:a16="http://schemas.microsoft.com/office/drawing/2014/main" id="{07A2F93B-6F72-AB9B-EAC1-22632337CE7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3" name="그룹 342">
                <a:extLst>
                  <a:ext uri="{FF2B5EF4-FFF2-40B4-BE49-F238E27FC236}">
                    <a16:creationId xmlns:a16="http://schemas.microsoft.com/office/drawing/2014/main" id="{42802279-93B1-92F9-F137-E06F499775FC}"/>
                  </a:ext>
                </a:extLst>
              </p:cNvPr>
              <p:cNvGrpSpPr/>
              <p:nvPr/>
            </p:nvGrpSpPr>
            <p:grpSpPr>
              <a:xfrm>
                <a:off x="971824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4" name="타원 343">
                  <a:extLst>
                    <a:ext uri="{FF2B5EF4-FFF2-40B4-BE49-F238E27FC236}">
                      <a16:creationId xmlns:a16="http://schemas.microsoft.com/office/drawing/2014/main" id="{A8E4BD7F-9289-0651-1D27-383112E93F5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5" name="원호 344">
                  <a:extLst>
                    <a:ext uri="{FF2B5EF4-FFF2-40B4-BE49-F238E27FC236}">
                      <a16:creationId xmlns:a16="http://schemas.microsoft.com/office/drawing/2014/main" id="{AA9C881C-A02C-9692-347C-F9E901E14F8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6" name="원호 345">
                  <a:extLst>
                    <a:ext uri="{FF2B5EF4-FFF2-40B4-BE49-F238E27FC236}">
                      <a16:creationId xmlns:a16="http://schemas.microsoft.com/office/drawing/2014/main" id="{94ADB6A9-4851-F67C-8A13-52F0E18129C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7" name="그룹 346">
                <a:extLst>
                  <a:ext uri="{FF2B5EF4-FFF2-40B4-BE49-F238E27FC236}">
                    <a16:creationId xmlns:a16="http://schemas.microsoft.com/office/drawing/2014/main" id="{FE4042FF-B81B-4F14-6A26-36EF984A82AC}"/>
                  </a:ext>
                </a:extLst>
              </p:cNvPr>
              <p:cNvGrpSpPr/>
              <p:nvPr/>
            </p:nvGrpSpPr>
            <p:grpSpPr>
              <a:xfrm>
                <a:off x="994793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8" name="타원 347">
                  <a:extLst>
                    <a:ext uri="{FF2B5EF4-FFF2-40B4-BE49-F238E27FC236}">
                      <a16:creationId xmlns:a16="http://schemas.microsoft.com/office/drawing/2014/main" id="{439F6907-5FE0-B1B8-EE97-A35092FA5D9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9" name="원호 348">
                  <a:extLst>
                    <a:ext uri="{FF2B5EF4-FFF2-40B4-BE49-F238E27FC236}">
                      <a16:creationId xmlns:a16="http://schemas.microsoft.com/office/drawing/2014/main" id="{D010E37A-D2A9-F120-C23A-A80B41EC37A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0" name="원호 349">
                  <a:extLst>
                    <a:ext uri="{FF2B5EF4-FFF2-40B4-BE49-F238E27FC236}">
                      <a16:creationId xmlns:a16="http://schemas.microsoft.com/office/drawing/2014/main" id="{0654C38E-115A-FEB7-E6B4-178AD35DD63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1" name="그룹 350">
                <a:extLst>
                  <a:ext uri="{FF2B5EF4-FFF2-40B4-BE49-F238E27FC236}">
                    <a16:creationId xmlns:a16="http://schemas.microsoft.com/office/drawing/2014/main" id="{CA1E7443-D2C6-B88A-8AB4-3F908C5399DE}"/>
                  </a:ext>
                </a:extLst>
              </p:cNvPr>
              <p:cNvGrpSpPr/>
              <p:nvPr/>
            </p:nvGrpSpPr>
            <p:grpSpPr>
              <a:xfrm>
                <a:off x="1017763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2" name="타원 351">
                  <a:extLst>
                    <a:ext uri="{FF2B5EF4-FFF2-40B4-BE49-F238E27FC236}">
                      <a16:creationId xmlns:a16="http://schemas.microsoft.com/office/drawing/2014/main" id="{46CE0992-13EE-CB80-1B81-9A469403295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3" name="원호 352">
                  <a:extLst>
                    <a:ext uri="{FF2B5EF4-FFF2-40B4-BE49-F238E27FC236}">
                      <a16:creationId xmlns:a16="http://schemas.microsoft.com/office/drawing/2014/main" id="{92D247B7-7B2C-C4DC-6821-B9260B79DFB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4" name="원호 353">
                  <a:extLst>
                    <a:ext uri="{FF2B5EF4-FFF2-40B4-BE49-F238E27FC236}">
                      <a16:creationId xmlns:a16="http://schemas.microsoft.com/office/drawing/2014/main" id="{B24D5442-9A31-8A7B-076F-A8A9E9C0B99A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5" name="그룹 354">
                <a:extLst>
                  <a:ext uri="{FF2B5EF4-FFF2-40B4-BE49-F238E27FC236}">
                    <a16:creationId xmlns:a16="http://schemas.microsoft.com/office/drawing/2014/main" id="{FBEFFAE8-9B4D-D29A-0DD7-2403A6053885}"/>
                  </a:ext>
                </a:extLst>
              </p:cNvPr>
              <p:cNvGrpSpPr/>
              <p:nvPr/>
            </p:nvGrpSpPr>
            <p:grpSpPr>
              <a:xfrm>
                <a:off x="1040732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6" name="타원 355">
                  <a:extLst>
                    <a:ext uri="{FF2B5EF4-FFF2-40B4-BE49-F238E27FC236}">
                      <a16:creationId xmlns:a16="http://schemas.microsoft.com/office/drawing/2014/main" id="{2F75E3FA-16A2-06C6-610F-8CE6A31C4B9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7" name="원호 356">
                  <a:extLst>
                    <a:ext uri="{FF2B5EF4-FFF2-40B4-BE49-F238E27FC236}">
                      <a16:creationId xmlns:a16="http://schemas.microsoft.com/office/drawing/2014/main" id="{A7D3F1E5-ACF0-B2A4-4585-BA83F7B7359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8" name="원호 357">
                  <a:extLst>
                    <a:ext uri="{FF2B5EF4-FFF2-40B4-BE49-F238E27FC236}">
                      <a16:creationId xmlns:a16="http://schemas.microsoft.com/office/drawing/2014/main" id="{20090357-E500-B8C3-86D2-0B366114202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9" name="그룹 358">
                <a:extLst>
                  <a:ext uri="{FF2B5EF4-FFF2-40B4-BE49-F238E27FC236}">
                    <a16:creationId xmlns:a16="http://schemas.microsoft.com/office/drawing/2014/main" id="{B56D7C26-36A2-99E7-94F2-91E22AEAC827}"/>
                  </a:ext>
                </a:extLst>
              </p:cNvPr>
              <p:cNvGrpSpPr/>
              <p:nvPr/>
            </p:nvGrpSpPr>
            <p:grpSpPr>
              <a:xfrm>
                <a:off x="1063701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0" name="타원 359">
                  <a:extLst>
                    <a:ext uri="{FF2B5EF4-FFF2-40B4-BE49-F238E27FC236}">
                      <a16:creationId xmlns:a16="http://schemas.microsoft.com/office/drawing/2014/main" id="{B8172C3B-C9BB-3EE8-CB14-DC7BF6DD325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1" name="원호 360">
                  <a:extLst>
                    <a:ext uri="{FF2B5EF4-FFF2-40B4-BE49-F238E27FC236}">
                      <a16:creationId xmlns:a16="http://schemas.microsoft.com/office/drawing/2014/main" id="{A6BA8ABA-0DE2-B428-6ECA-0ADFA0F3AC6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2" name="원호 361">
                  <a:extLst>
                    <a:ext uri="{FF2B5EF4-FFF2-40B4-BE49-F238E27FC236}">
                      <a16:creationId xmlns:a16="http://schemas.microsoft.com/office/drawing/2014/main" id="{0D9E8850-6520-D5A0-0EFC-DC641DCFC69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3" name="그룹 362">
                <a:extLst>
                  <a:ext uri="{FF2B5EF4-FFF2-40B4-BE49-F238E27FC236}">
                    <a16:creationId xmlns:a16="http://schemas.microsoft.com/office/drawing/2014/main" id="{E4DB6D60-6149-106D-689D-CADCFD41FCEA}"/>
                  </a:ext>
                </a:extLst>
              </p:cNvPr>
              <p:cNvGrpSpPr/>
              <p:nvPr/>
            </p:nvGrpSpPr>
            <p:grpSpPr>
              <a:xfrm>
                <a:off x="1086671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4" name="타원 363">
                  <a:extLst>
                    <a:ext uri="{FF2B5EF4-FFF2-40B4-BE49-F238E27FC236}">
                      <a16:creationId xmlns:a16="http://schemas.microsoft.com/office/drawing/2014/main" id="{CEA5DE3C-F16F-0E96-CB95-0894EE16385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5" name="원호 364">
                  <a:extLst>
                    <a:ext uri="{FF2B5EF4-FFF2-40B4-BE49-F238E27FC236}">
                      <a16:creationId xmlns:a16="http://schemas.microsoft.com/office/drawing/2014/main" id="{AB6EAD61-7B69-1760-6113-005C9287FC3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6" name="원호 365">
                  <a:extLst>
                    <a:ext uri="{FF2B5EF4-FFF2-40B4-BE49-F238E27FC236}">
                      <a16:creationId xmlns:a16="http://schemas.microsoft.com/office/drawing/2014/main" id="{6C678239-EFF1-BBC1-4F08-A9482C8B0FC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7" name="그룹 366">
                <a:extLst>
                  <a:ext uri="{FF2B5EF4-FFF2-40B4-BE49-F238E27FC236}">
                    <a16:creationId xmlns:a16="http://schemas.microsoft.com/office/drawing/2014/main" id="{89823EE3-5769-8B63-27DF-085565FE7324}"/>
                  </a:ext>
                </a:extLst>
              </p:cNvPr>
              <p:cNvGrpSpPr/>
              <p:nvPr/>
            </p:nvGrpSpPr>
            <p:grpSpPr>
              <a:xfrm>
                <a:off x="1109640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8" name="타원 367">
                  <a:extLst>
                    <a:ext uri="{FF2B5EF4-FFF2-40B4-BE49-F238E27FC236}">
                      <a16:creationId xmlns:a16="http://schemas.microsoft.com/office/drawing/2014/main" id="{CEBEE5E7-66C4-C670-EA1C-49EA0FD248B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9" name="원호 368">
                  <a:extLst>
                    <a:ext uri="{FF2B5EF4-FFF2-40B4-BE49-F238E27FC236}">
                      <a16:creationId xmlns:a16="http://schemas.microsoft.com/office/drawing/2014/main" id="{CF4C1071-8490-DC07-E1EA-AEA0A31462E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0" name="원호 369">
                  <a:extLst>
                    <a:ext uri="{FF2B5EF4-FFF2-40B4-BE49-F238E27FC236}">
                      <a16:creationId xmlns:a16="http://schemas.microsoft.com/office/drawing/2014/main" id="{E7438C5E-EB44-7DC4-3DA3-41546B96324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1" name="그룹 370">
                <a:extLst>
                  <a:ext uri="{FF2B5EF4-FFF2-40B4-BE49-F238E27FC236}">
                    <a16:creationId xmlns:a16="http://schemas.microsoft.com/office/drawing/2014/main" id="{D27D989F-2C53-315A-017E-EC394BC28602}"/>
                  </a:ext>
                </a:extLst>
              </p:cNvPr>
              <p:cNvGrpSpPr/>
              <p:nvPr/>
            </p:nvGrpSpPr>
            <p:grpSpPr>
              <a:xfrm>
                <a:off x="1132609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2" name="타원 371">
                  <a:extLst>
                    <a:ext uri="{FF2B5EF4-FFF2-40B4-BE49-F238E27FC236}">
                      <a16:creationId xmlns:a16="http://schemas.microsoft.com/office/drawing/2014/main" id="{03738914-6585-66A8-D047-0B03EEABB28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3" name="원호 372">
                  <a:extLst>
                    <a:ext uri="{FF2B5EF4-FFF2-40B4-BE49-F238E27FC236}">
                      <a16:creationId xmlns:a16="http://schemas.microsoft.com/office/drawing/2014/main" id="{E5EEE59F-0476-9899-2483-BA4D8C39B80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4" name="원호 373">
                  <a:extLst>
                    <a:ext uri="{FF2B5EF4-FFF2-40B4-BE49-F238E27FC236}">
                      <a16:creationId xmlns:a16="http://schemas.microsoft.com/office/drawing/2014/main" id="{91005A14-D8B1-ED1C-7CE2-D85F2512351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5" name="그룹 374">
                <a:extLst>
                  <a:ext uri="{FF2B5EF4-FFF2-40B4-BE49-F238E27FC236}">
                    <a16:creationId xmlns:a16="http://schemas.microsoft.com/office/drawing/2014/main" id="{FEFE359D-C114-A979-870B-D971EEAEEDE6}"/>
                  </a:ext>
                </a:extLst>
              </p:cNvPr>
              <p:cNvGrpSpPr/>
              <p:nvPr/>
            </p:nvGrpSpPr>
            <p:grpSpPr>
              <a:xfrm>
                <a:off x="1155578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6" name="타원 375">
                  <a:extLst>
                    <a:ext uri="{FF2B5EF4-FFF2-40B4-BE49-F238E27FC236}">
                      <a16:creationId xmlns:a16="http://schemas.microsoft.com/office/drawing/2014/main" id="{F8D7A057-D81F-3B12-F19C-78894136149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7" name="원호 376">
                  <a:extLst>
                    <a:ext uri="{FF2B5EF4-FFF2-40B4-BE49-F238E27FC236}">
                      <a16:creationId xmlns:a16="http://schemas.microsoft.com/office/drawing/2014/main" id="{2E215794-866F-5B8D-0721-1787E12D751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8" name="원호 377">
                  <a:extLst>
                    <a:ext uri="{FF2B5EF4-FFF2-40B4-BE49-F238E27FC236}">
                      <a16:creationId xmlns:a16="http://schemas.microsoft.com/office/drawing/2014/main" id="{A5C1E209-5F7C-9D91-0DA1-7E4FFB48A16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9" name="그룹 378">
                <a:extLst>
                  <a:ext uri="{FF2B5EF4-FFF2-40B4-BE49-F238E27FC236}">
                    <a16:creationId xmlns:a16="http://schemas.microsoft.com/office/drawing/2014/main" id="{5109FCD7-C6EF-2921-4A16-647AB0A846BE}"/>
                  </a:ext>
                </a:extLst>
              </p:cNvPr>
              <p:cNvGrpSpPr/>
              <p:nvPr/>
            </p:nvGrpSpPr>
            <p:grpSpPr>
              <a:xfrm>
                <a:off x="1178548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80" name="타원 379">
                  <a:extLst>
                    <a:ext uri="{FF2B5EF4-FFF2-40B4-BE49-F238E27FC236}">
                      <a16:creationId xmlns:a16="http://schemas.microsoft.com/office/drawing/2014/main" id="{3E46FF51-300A-1C11-3770-7EBAC7557E7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1" name="원호 380">
                  <a:extLst>
                    <a:ext uri="{FF2B5EF4-FFF2-40B4-BE49-F238E27FC236}">
                      <a16:creationId xmlns:a16="http://schemas.microsoft.com/office/drawing/2014/main" id="{5CD007F7-8842-C8AC-467F-A703C1788B0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2" name="원호 381">
                  <a:extLst>
                    <a:ext uri="{FF2B5EF4-FFF2-40B4-BE49-F238E27FC236}">
                      <a16:creationId xmlns:a16="http://schemas.microsoft.com/office/drawing/2014/main" id="{ADE3D0C3-10EE-B668-7981-B21241A3A31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</p:grpSp>
      <p:sp>
        <p:nvSpPr>
          <p:cNvPr id="7" name="사각형: 잘린 한쪽 모서리 7">
            <a:extLst>
              <a:ext uri="{FF2B5EF4-FFF2-40B4-BE49-F238E27FC236}">
                <a16:creationId xmlns:a16="http://schemas.microsoft.com/office/drawing/2014/main" id="{700A7EDD-2235-7CA4-7ADD-24A42CF641DD}"/>
              </a:ext>
            </a:extLst>
          </p:cNvPr>
          <p:cNvSpPr/>
          <p:nvPr/>
        </p:nvSpPr>
        <p:spPr>
          <a:xfrm flipH="1">
            <a:off x="396988" y="640837"/>
            <a:ext cx="1180961" cy="235463"/>
          </a:xfrm>
          <a:prstGeom prst="roundRect">
            <a:avLst>
              <a:gd name="adj" fmla="val 50000"/>
            </a:avLst>
          </a:prstGeom>
          <a:solidFill>
            <a:srgbClr val="E96908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설계</a:t>
            </a:r>
          </a:p>
        </p:txBody>
      </p:sp>
      <p:grpSp>
        <p:nvGrpSpPr>
          <p:cNvPr id="413" name="Group 58">
            <a:extLst>
              <a:ext uri="{FF2B5EF4-FFF2-40B4-BE49-F238E27FC236}">
                <a16:creationId xmlns:a16="http://schemas.microsoft.com/office/drawing/2014/main" id="{DCDC0A43-EA27-289F-FE8D-3644373C358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628886" y="968689"/>
            <a:ext cx="648399" cy="797989"/>
            <a:chOff x="6133" y="1070"/>
            <a:chExt cx="1218" cy="1499"/>
          </a:xfrm>
        </p:grpSpPr>
        <p:sp>
          <p:nvSpPr>
            <p:cNvPr id="414" name="Freeform 59">
              <a:extLst>
                <a:ext uri="{FF2B5EF4-FFF2-40B4-BE49-F238E27FC236}">
                  <a16:creationId xmlns:a16="http://schemas.microsoft.com/office/drawing/2014/main" id="{C4852D01-5A1B-3B5C-47C1-963C4AF069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6" y="1093"/>
              <a:ext cx="1172" cy="1453"/>
            </a:xfrm>
            <a:custGeom>
              <a:avLst/>
              <a:gdLst>
                <a:gd name="T0" fmla="*/ 6326 w 7029"/>
                <a:gd name="T1" fmla="*/ 0 h 8715"/>
                <a:gd name="T2" fmla="*/ 2095 w 7029"/>
                <a:gd name="T3" fmla="*/ 0 h 8715"/>
                <a:gd name="T4" fmla="*/ 0 w 7029"/>
                <a:gd name="T5" fmla="*/ 2095 h 8715"/>
                <a:gd name="T6" fmla="*/ 0 w 7029"/>
                <a:gd name="T7" fmla="*/ 8012 h 8715"/>
                <a:gd name="T8" fmla="*/ 1 w 7029"/>
                <a:gd name="T9" fmla="*/ 8049 h 8715"/>
                <a:gd name="T10" fmla="*/ 9 w 7029"/>
                <a:gd name="T11" fmla="*/ 8120 h 8715"/>
                <a:gd name="T12" fmla="*/ 22 w 7029"/>
                <a:gd name="T13" fmla="*/ 8190 h 8715"/>
                <a:gd name="T14" fmla="*/ 42 w 7029"/>
                <a:gd name="T15" fmla="*/ 8256 h 8715"/>
                <a:gd name="T16" fmla="*/ 69 w 7029"/>
                <a:gd name="T17" fmla="*/ 8320 h 8715"/>
                <a:gd name="T18" fmla="*/ 100 w 7029"/>
                <a:gd name="T19" fmla="*/ 8379 h 8715"/>
                <a:gd name="T20" fmla="*/ 138 w 7029"/>
                <a:gd name="T21" fmla="*/ 8436 h 8715"/>
                <a:gd name="T22" fmla="*/ 182 w 7029"/>
                <a:gd name="T23" fmla="*/ 8487 h 8715"/>
                <a:gd name="T24" fmla="*/ 229 w 7029"/>
                <a:gd name="T25" fmla="*/ 8535 h 8715"/>
                <a:gd name="T26" fmla="*/ 281 w 7029"/>
                <a:gd name="T27" fmla="*/ 8577 h 8715"/>
                <a:gd name="T28" fmla="*/ 337 w 7029"/>
                <a:gd name="T29" fmla="*/ 8615 h 8715"/>
                <a:gd name="T30" fmla="*/ 397 w 7029"/>
                <a:gd name="T31" fmla="*/ 8646 h 8715"/>
                <a:gd name="T32" fmla="*/ 460 w 7029"/>
                <a:gd name="T33" fmla="*/ 8673 h 8715"/>
                <a:gd name="T34" fmla="*/ 526 w 7029"/>
                <a:gd name="T35" fmla="*/ 8694 h 8715"/>
                <a:gd name="T36" fmla="*/ 595 w 7029"/>
                <a:gd name="T37" fmla="*/ 8707 h 8715"/>
                <a:gd name="T38" fmla="*/ 666 w 7029"/>
                <a:gd name="T39" fmla="*/ 8714 h 8715"/>
                <a:gd name="T40" fmla="*/ 703 w 7029"/>
                <a:gd name="T41" fmla="*/ 8715 h 8715"/>
                <a:gd name="T42" fmla="*/ 6326 w 7029"/>
                <a:gd name="T43" fmla="*/ 8715 h 8715"/>
                <a:gd name="T44" fmla="*/ 6363 w 7029"/>
                <a:gd name="T45" fmla="*/ 8714 h 8715"/>
                <a:gd name="T46" fmla="*/ 6434 w 7029"/>
                <a:gd name="T47" fmla="*/ 8707 h 8715"/>
                <a:gd name="T48" fmla="*/ 6504 w 7029"/>
                <a:gd name="T49" fmla="*/ 8694 h 8715"/>
                <a:gd name="T50" fmla="*/ 6570 w 7029"/>
                <a:gd name="T51" fmla="*/ 8673 h 8715"/>
                <a:gd name="T52" fmla="*/ 6633 w 7029"/>
                <a:gd name="T53" fmla="*/ 8646 h 8715"/>
                <a:gd name="T54" fmla="*/ 6693 w 7029"/>
                <a:gd name="T55" fmla="*/ 8615 h 8715"/>
                <a:gd name="T56" fmla="*/ 6749 w 7029"/>
                <a:gd name="T57" fmla="*/ 8577 h 8715"/>
                <a:gd name="T58" fmla="*/ 6801 w 7029"/>
                <a:gd name="T59" fmla="*/ 8535 h 8715"/>
                <a:gd name="T60" fmla="*/ 6849 w 7029"/>
                <a:gd name="T61" fmla="*/ 8487 h 8715"/>
                <a:gd name="T62" fmla="*/ 6891 w 7029"/>
                <a:gd name="T63" fmla="*/ 8436 h 8715"/>
                <a:gd name="T64" fmla="*/ 6929 w 7029"/>
                <a:gd name="T65" fmla="*/ 8379 h 8715"/>
                <a:gd name="T66" fmla="*/ 6960 w 7029"/>
                <a:gd name="T67" fmla="*/ 8320 h 8715"/>
                <a:gd name="T68" fmla="*/ 6987 w 7029"/>
                <a:gd name="T69" fmla="*/ 8256 h 8715"/>
                <a:gd name="T70" fmla="*/ 7008 w 7029"/>
                <a:gd name="T71" fmla="*/ 8190 h 8715"/>
                <a:gd name="T72" fmla="*/ 7021 w 7029"/>
                <a:gd name="T73" fmla="*/ 8120 h 8715"/>
                <a:gd name="T74" fmla="*/ 7028 w 7029"/>
                <a:gd name="T75" fmla="*/ 8049 h 8715"/>
                <a:gd name="T76" fmla="*/ 7029 w 7029"/>
                <a:gd name="T77" fmla="*/ 8012 h 8715"/>
                <a:gd name="T78" fmla="*/ 7029 w 7029"/>
                <a:gd name="T79" fmla="*/ 703 h 8715"/>
                <a:gd name="T80" fmla="*/ 7028 w 7029"/>
                <a:gd name="T81" fmla="*/ 666 h 8715"/>
                <a:gd name="T82" fmla="*/ 7021 w 7029"/>
                <a:gd name="T83" fmla="*/ 595 h 8715"/>
                <a:gd name="T84" fmla="*/ 7008 w 7029"/>
                <a:gd name="T85" fmla="*/ 526 h 8715"/>
                <a:gd name="T86" fmla="*/ 6987 w 7029"/>
                <a:gd name="T87" fmla="*/ 460 h 8715"/>
                <a:gd name="T88" fmla="*/ 6960 w 7029"/>
                <a:gd name="T89" fmla="*/ 397 h 8715"/>
                <a:gd name="T90" fmla="*/ 6929 w 7029"/>
                <a:gd name="T91" fmla="*/ 336 h 8715"/>
                <a:gd name="T92" fmla="*/ 6891 w 7029"/>
                <a:gd name="T93" fmla="*/ 281 h 8715"/>
                <a:gd name="T94" fmla="*/ 6849 w 7029"/>
                <a:gd name="T95" fmla="*/ 229 h 8715"/>
                <a:gd name="T96" fmla="*/ 6801 w 7029"/>
                <a:gd name="T97" fmla="*/ 182 h 8715"/>
                <a:gd name="T98" fmla="*/ 6749 w 7029"/>
                <a:gd name="T99" fmla="*/ 138 h 8715"/>
                <a:gd name="T100" fmla="*/ 6693 w 7029"/>
                <a:gd name="T101" fmla="*/ 100 h 8715"/>
                <a:gd name="T102" fmla="*/ 6633 w 7029"/>
                <a:gd name="T103" fmla="*/ 69 h 8715"/>
                <a:gd name="T104" fmla="*/ 6570 w 7029"/>
                <a:gd name="T105" fmla="*/ 42 h 8715"/>
                <a:gd name="T106" fmla="*/ 6504 w 7029"/>
                <a:gd name="T107" fmla="*/ 22 h 8715"/>
                <a:gd name="T108" fmla="*/ 6434 w 7029"/>
                <a:gd name="T109" fmla="*/ 9 h 8715"/>
                <a:gd name="T110" fmla="*/ 6363 w 7029"/>
                <a:gd name="T111" fmla="*/ 1 h 8715"/>
                <a:gd name="T112" fmla="*/ 6326 w 7029"/>
                <a:gd name="T113" fmla="*/ 0 h 8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029" h="8715">
                  <a:moveTo>
                    <a:pt x="6326" y="0"/>
                  </a:moveTo>
                  <a:lnTo>
                    <a:pt x="2095" y="0"/>
                  </a:lnTo>
                  <a:lnTo>
                    <a:pt x="0" y="2095"/>
                  </a:lnTo>
                  <a:lnTo>
                    <a:pt x="0" y="8012"/>
                  </a:lnTo>
                  <a:lnTo>
                    <a:pt x="1" y="8049"/>
                  </a:lnTo>
                  <a:lnTo>
                    <a:pt x="9" y="8120"/>
                  </a:lnTo>
                  <a:lnTo>
                    <a:pt x="22" y="8190"/>
                  </a:lnTo>
                  <a:lnTo>
                    <a:pt x="42" y="8256"/>
                  </a:lnTo>
                  <a:lnTo>
                    <a:pt x="69" y="8320"/>
                  </a:lnTo>
                  <a:lnTo>
                    <a:pt x="100" y="8379"/>
                  </a:lnTo>
                  <a:lnTo>
                    <a:pt x="138" y="8436"/>
                  </a:lnTo>
                  <a:lnTo>
                    <a:pt x="182" y="8487"/>
                  </a:lnTo>
                  <a:lnTo>
                    <a:pt x="229" y="8535"/>
                  </a:lnTo>
                  <a:lnTo>
                    <a:pt x="281" y="8577"/>
                  </a:lnTo>
                  <a:lnTo>
                    <a:pt x="337" y="8615"/>
                  </a:lnTo>
                  <a:lnTo>
                    <a:pt x="397" y="8646"/>
                  </a:lnTo>
                  <a:lnTo>
                    <a:pt x="460" y="8673"/>
                  </a:lnTo>
                  <a:lnTo>
                    <a:pt x="526" y="8694"/>
                  </a:lnTo>
                  <a:lnTo>
                    <a:pt x="595" y="8707"/>
                  </a:lnTo>
                  <a:lnTo>
                    <a:pt x="666" y="8714"/>
                  </a:lnTo>
                  <a:lnTo>
                    <a:pt x="703" y="8715"/>
                  </a:lnTo>
                  <a:lnTo>
                    <a:pt x="6326" y="8715"/>
                  </a:lnTo>
                  <a:lnTo>
                    <a:pt x="6363" y="8714"/>
                  </a:lnTo>
                  <a:lnTo>
                    <a:pt x="6434" y="8707"/>
                  </a:lnTo>
                  <a:lnTo>
                    <a:pt x="6504" y="8694"/>
                  </a:lnTo>
                  <a:lnTo>
                    <a:pt x="6570" y="8673"/>
                  </a:lnTo>
                  <a:lnTo>
                    <a:pt x="6633" y="8646"/>
                  </a:lnTo>
                  <a:lnTo>
                    <a:pt x="6693" y="8615"/>
                  </a:lnTo>
                  <a:lnTo>
                    <a:pt x="6749" y="8577"/>
                  </a:lnTo>
                  <a:lnTo>
                    <a:pt x="6801" y="8535"/>
                  </a:lnTo>
                  <a:lnTo>
                    <a:pt x="6849" y="8487"/>
                  </a:lnTo>
                  <a:lnTo>
                    <a:pt x="6891" y="8436"/>
                  </a:lnTo>
                  <a:lnTo>
                    <a:pt x="6929" y="8379"/>
                  </a:lnTo>
                  <a:lnTo>
                    <a:pt x="6960" y="8320"/>
                  </a:lnTo>
                  <a:lnTo>
                    <a:pt x="6987" y="8256"/>
                  </a:lnTo>
                  <a:lnTo>
                    <a:pt x="7008" y="8190"/>
                  </a:lnTo>
                  <a:lnTo>
                    <a:pt x="7021" y="8120"/>
                  </a:lnTo>
                  <a:lnTo>
                    <a:pt x="7028" y="8049"/>
                  </a:lnTo>
                  <a:lnTo>
                    <a:pt x="7029" y="8012"/>
                  </a:lnTo>
                  <a:lnTo>
                    <a:pt x="7029" y="703"/>
                  </a:lnTo>
                  <a:lnTo>
                    <a:pt x="7028" y="666"/>
                  </a:lnTo>
                  <a:lnTo>
                    <a:pt x="7021" y="595"/>
                  </a:lnTo>
                  <a:lnTo>
                    <a:pt x="7008" y="526"/>
                  </a:lnTo>
                  <a:lnTo>
                    <a:pt x="6987" y="460"/>
                  </a:lnTo>
                  <a:lnTo>
                    <a:pt x="6960" y="397"/>
                  </a:lnTo>
                  <a:lnTo>
                    <a:pt x="6929" y="336"/>
                  </a:lnTo>
                  <a:lnTo>
                    <a:pt x="6891" y="281"/>
                  </a:lnTo>
                  <a:lnTo>
                    <a:pt x="6849" y="229"/>
                  </a:lnTo>
                  <a:lnTo>
                    <a:pt x="6801" y="182"/>
                  </a:lnTo>
                  <a:lnTo>
                    <a:pt x="6749" y="138"/>
                  </a:lnTo>
                  <a:lnTo>
                    <a:pt x="6693" y="100"/>
                  </a:lnTo>
                  <a:lnTo>
                    <a:pt x="6633" y="69"/>
                  </a:lnTo>
                  <a:lnTo>
                    <a:pt x="6570" y="42"/>
                  </a:lnTo>
                  <a:lnTo>
                    <a:pt x="6504" y="22"/>
                  </a:lnTo>
                  <a:lnTo>
                    <a:pt x="6434" y="9"/>
                  </a:lnTo>
                  <a:lnTo>
                    <a:pt x="6363" y="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5" name="Freeform 60">
              <a:extLst>
                <a:ext uri="{FF2B5EF4-FFF2-40B4-BE49-F238E27FC236}">
                  <a16:creationId xmlns:a16="http://schemas.microsoft.com/office/drawing/2014/main" id="{9E3EE661-273A-F02E-1D52-82CF21577B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3" y="1070"/>
              <a:ext cx="1218" cy="1499"/>
            </a:xfrm>
            <a:custGeom>
              <a:avLst/>
              <a:gdLst>
                <a:gd name="T0" fmla="*/ 281 w 7309"/>
                <a:gd name="T1" fmla="*/ 8152 h 8995"/>
                <a:gd name="T2" fmla="*/ 288 w 7309"/>
                <a:gd name="T3" fmla="*/ 8237 h 8995"/>
                <a:gd name="T4" fmla="*/ 315 w 7309"/>
                <a:gd name="T5" fmla="*/ 8345 h 8995"/>
                <a:gd name="T6" fmla="*/ 363 w 7309"/>
                <a:gd name="T7" fmla="*/ 8443 h 8995"/>
                <a:gd name="T8" fmla="*/ 427 w 7309"/>
                <a:gd name="T9" fmla="*/ 8530 h 8995"/>
                <a:gd name="T10" fmla="*/ 507 w 7309"/>
                <a:gd name="T11" fmla="*/ 8603 h 8995"/>
                <a:gd name="T12" fmla="*/ 600 w 7309"/>
                <a:gd name="T13" fmla="*/ 8659 h 8995"/>
                <a:gd name="T14" fmla="*/ 703 w 7309"/>
                <a:gd name="T15" fmla="*/ 8697 h 8995"/>
                <a:gd name="T16" fmla="*/ 815 w 7309"/>
                <a:gd name="T17" fmla="*/ 8714 h 8995"/>
                <a:gd name="T18" fmla="*/ 6466 w 7309"/>
                <a:gd name="T19" fmla="*/ 8715 h 8995"/>
                <a:gd name="T20" fmla="*/ 6551 w 7309"/>
                <a:gd name="T21" fmla="*/ 8708 h 8995"/>
                <a:gd name="T22" fmla="*/ 6659 w 7309"/>
                <a:gd name="T23" fmla="*/ 8680 h 8995"/>
                <a:gd name="T24" fmla="*/ 6757 w 7309"/>
                <a:gd name="T25" fmla="*/ 8632 h 8995"/>
                <a:gd name="T26" fmla="*/ 6844 w 7309"/>
                <a:gd name="T27" fmla="*/ 8568 h 8995"/>
                <a:gd name="T28" fmla="*/ 6917 w 7309"/>
                <a:gd name="T29" fmla="*/ 8488 h 8995"/>
                <a:gd name="T30" fmla="*/ 6973 w 7309"/>
                <a:gd name="T31" fmla="*/ 8395 h 8995"/>
                <a:gd name="T32" fmla="*/ 7011 w 7309"/>
                <a:gd name="T33" fmla="*/ 8292 h 8995"/>
                <a:gd name="T34" fmla="*/ 7028 w 7309"/>
                <a:gd name="T35" fmla="*/ 8181 h 8995"/>
                <a:gd name="T36" fmla="*/ 7029 w 7309"/>
                <a:gd name="T37" fmla="*/ 843 h 8995"/>
                <a:gd name="T38" fmla="*/ 7022 w 7309"/>
                <a:gd name="T39" fmla="*/ 758 h 8995"/>
                <a:gd name="T40" fmla="*/ 6994 w 7309"/>
                <a:gd name="T41" fmla="*/ 650 h 8995"/>
                <a:gd name="T42" fmla="*/ 6946 w 7309"/>
                <a:gd name="T43" fmla="*/ 552 h 8995"/>
                <a:gd name="T44" fmla="*/ 6882 w 7309"/>
                <a:gd name="T45" fmla="*/ 466 h 8995"/>
                <a:gd name="T46" fmla="*/ 6802 w 7309"/>
                <a:gd name="T47" fmla="*/ 393 h 8995"/>
                <a:gd name="T48" fmla="*/ 6709 w 7309"/>
                <a:gd name="T49" fmla="*/ 336 h 8995"/>
                <a:gd name="T50" fmla="*/ 6606 w 7309"/>
                <a:gd name="T51" fmla="*/ 298 h 8995"/>
                <a:gd name="T52" fmla="*/ 6495 w 7309"/>
                <a:gd name="T53" fmla="*/ 281 h 8995"/>
                <a:gd name="T54" fmla="*/ 2291 w 7309"/>
                <a:gd name="T55" fmla="*/ 281 h 8995"/>
                <a:gd name="T56" fmla="*/ 6466 w 7309"/>
                <a:gd name="T57" fmla="*/ 8995 h 8995"/>
                <a:gd name="T58" fmla="*/ 800 w 7309"/>
                <a:gd name="T59" fmla="*/ 8995 h 8995"/>
                <a:gd name="T60" fmla="*/ 634 w 7309"/>
                <a:gd name="T61" fmla="*/ 8969 h 8995"/>
                <a:gd name="T62" fmla="*/ 479 w 7309"/>
                <a:gd name="T63" fmla="*/ 8912 h 8995"/>
                <a:gd name="T64" fmla="*/ 339 w 7309"/>
                <a:gd name="T65" fmla="*/ 8827 h 8995"/>
                <a:gd name="T66" fmla="*/ 219 w 7309"/>
                <a:gd name="T67" fmla="*/ 8719 h 8995"/>
                <a:gd name="T68" fmla="*/ 122 w 7309"/>
                <a:gd name="T69" fmla="*/ 8589 h 8995"/>
                <a:gd name="T70" fmla="*/ 51 w 7309"/>
                <a:gd name="T71" fmla="*/ 8442 h 8995"/>
                <a:gd name="T72" fmla="*/ 9 w 7309"/>
                <a:gd name="T73" fmla="*/ 8280 h 8995"/>
                <a:gd name="T74" fmla="*/ 0 w 7309"/>
                <a:gd name="T75" fmla="*/ 8152 h 8995"/>
                <a:gd name="T76" fmla="*/ 2164 w 7309"/>
                <a:gd name="T77" fmla="*/ 0 h 8995"/>
                <a:gd name="T78" fmla="*/ 6509 w 7309"/>
                <a:gd name="T79" fmla="*/ 1 h 8995"/>
                <a:gd name="T80" fmla="*/ 6677 w 7309"/>
                <a:gd name="T81" fmla="*/ 26 h 8995"/>
                <a:gd name="T82" fmla="*/ 6831 w 7309"/>
                <a:gd name="T83" fmla="*/ 83 h 8995"/>
                <a:gd name="T84" fmla="*/ 6970 w 7309"/>
                <a:gd name="T85" fmla="*/ 168 h 8995"/>
                <a:gd name="T86" fmla="*/ 7090 w 7309"/>
                <a:gd name="T87" fmla="*/ 277 h 8995"/>
                <a:gd name="T88" fmla="*/ 7187 w 7309"/>
                <a:gd name="T89" fmla="*/ 407 h 8995"/>
                <a:gd name="T90" fmla="*/ 7258 w 7309"/>
                <a:gd name="T91" fmla="*/ 554 h 8995"/>
                <a:gd name="T92" fmla="*/ 7300 w 7309"/>
                <a:gd name="T93" fmla="*/ 715 h 8995"/>
                <a:gd name="T94" fmla="*/ 7309 w 7309"/>
                <a:gd name="T95" fmla="*/ 843 h 8995"/>
                <a:gd name="T96" fmla="*/ 7309 w 7309"/>
                <a:gd name="T97" fmla="*/ 8195 h 8995"/>
                <a:gd name="T98" fmla="*/ 7283 w 7309"/>
                <a:gd name="T99" fmla="*/ 8363 h 8995"/>
                <a:gd name="T100" fmla="*/ 7226 w 7309"/>
                <a:gd name="T101" fmla="*/ 8518 h 8995"/>
                <a:gd name="T102" fmla="*/ 7141 w 7309"/>
                <a:gd name="T103" fmla="*/ 8656 h 8995"/>
                <a:gd name="T104" fmla="*/ 7033 w 7309"/>
                <a:gd name="T105" fmla="*/ 8776 h 8995"/>
                <a:gd name="T106" fmla="*/ 6903 w 7309"/>
                <a:gd name="T107" fmla="*/ 8873 h 8995"/>
                <a:gd name="T108" fmla="*/ 6756 w 7309"/>
                <a:gd name="T109" fmla="*/ 8944 h 8995"/>
                <a:gd name="T110" fmla="*/ 6594 w 7309"/>
                <a:gd name="T111" fmla="*/ 8986 h 8995"/>
                <a:gd name="T112" fmla="*/ 6466 w 7309"/>
                <a:gd name="T113" fmla="*/ 8995 h 89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309" h="8995">
                  <a:moveTo>
                    <a:pt x="281" y="2291"/>
                  </a:moveTo>
                  <a:lnTo>
                    <a:pt x="281" y="8152"/>
                  </a:lnTo>
                  <a:lnTo>
                    <a:pt x="281" y="8181"/>
                  </a:lnTo>
                  <a:lnTo>
                    <a:pt x="288" y="8237"/>
                  </a:lnTo>
                  <a:lnTo>
                    <a:pt x="298" y="8292"/>
                  </a:lnTo>
                  <a:lnTo>
                    <a:pt x="315" y="8345"/>
                  </a:lnTo>
                  <a:lnTo>
                    <a:pt x="336" y="8395"/>
                  </a:lnTo>
                  <a:lnTo>
                    <a:pt x="363" y="8443"/>
                  </a:lnTo>
                  <a:lnTo>
                    <a:pt x="393" y="8488"/>
                  </a:lnTo>
                  <a:lnTo>
                    <a:pt x="427" y="8530"/>
                  </a:lnTo>
                  <a:lnTo>
                    <a:pt x="466" y="8568"/>
                  </a:lnTo>
                  <a:lnTo>
                    <a:pt x="507" y="8603"/>
                  </a:lnTo>
                  <a:lnTo>
                    <a:pt x="552" y="8632"/>
                  </a:lnTo>
                  <a:lnTo>
                    <a:pt x="600" y="8659"/>
                  </a:lnTo>
                  <a:lnTo>
                    <a:pt x="650" y="8680"/>
                  </a:lnTo>
                  <a:lnTo>
                    <a:pt x="703" y="8697"/>
                  </a:lnTo>
                  <a:lnTo>
                    <a:pt x="758" y="8708"/>
                  </a:lnTo>
                  <a:lnTo>
                    <a:pt x="815" y="8714"/>
                  </a:lnTo>
                  <a:lnTo>
                    <a:pt x="843" y="8715"/>
                  </a:lnTo>
                  <a:lnTo>
                    <a:pt x="6466" y="8715"/>
                  </a:lnTo>
                  <a:lnTo>
                    <a:pt x="6495" y="8714"/>
                  </a:lnTo>
                  <a:lnTo>
                    <a:pt x="6551" y="8708"/>
                  </a:lnTo>
                  <a:lnTo>
                    <a:pt x="6606" y="8697"/>
                  </a:lnTo>
                  <a:lnTo>
                    <a:pt x="6659" y="8680"/>
                  </a:lnTo>
                  <a:lnTo>
                    <a:pt x="6709" y="8659"/>
                  </a:lnTo>
                  <a:lnTo>
                    <a:pt x="6757" y="8632"/>
                  </a:lnTo>
                  <a:lnTo>
                    <a:pt x="6802" y="8603"/>
                  </a:lnTo>
                  <a:lnTo>
                    <a:pt x="6844" y="8568"/>
                  </a:lnTo>
                  <a:lnTo>
                    <a:pt x="6882" y="8530"/>
                  </a:lnTo>
                  <a:lnTo>
                    <a:pt x="6917" y="8488"/>
                  </a:lnTo>
                  <a:lnTo>
                    <a:pt x="6946" y="8443"/>
                  </a:lnTo>
                  <a:lnTo>
                    <a:pt x="6973" y="8395"/>
                  </a:lnTo>
                  <a:lnTo>
                    <a:pt x="6994" y="8345"/>
                  </a:lnTo>
                  <a:lnTo>
                    <a:pt x="7011" y="8292"/>
                  </a:lnTo>
                  <a:lnTo>
                    <a:pt x="7022" y="8237"/>
                  </a:lnTo>
                  <a:lnTo>
                    <a:pt x="7028" y="8181"/>
                  </a:lnTo>
                  <a:lnTo>
                    <a:pt x="7029" y="8152"/>
                  </a:lnTo>
                  <a:lnTo>
                    <a:pt x="7029" y="843"/>
                  </a:lnTo>
                  <a:lnTo>
                    <a:pt x="7028" y="815"/>
                  </a:lnTo>
                  <a:lnTo>
                    <a:pt x="7022" y="758"/>
                  </a:lnTo>
                  <a:lnTo>
                    <a:pt x="7011" y="703"/>
                  </a:lnTo>
                  <a:lnTo>
                    <a:pt x="6994" y="650"/>
                  </a:lnTo>
                  <a:lnTo>
                    <a:pt x="6973" y="600"/>
                  </a:lnTo>
                  <a:lnTo>
                    <a:pt x="6946" y="552"/>
                  </a:lnTo>
                  <a:lnTo>
                    <a:pt x="6917" y="507"/>
                  </a:lnTo>
                  <a:lnTo>
                    <a:pt x="6882" y="466"/>
                  </a:lnTo>
                  <a:lnTo>
                    <a:pt x="6844" y="427"/>
                  </a:lnTo>
                  <a:lnTo>
                    <a:pt x="6802" y="393"/>
                  </a:lnTo>
                  <a:lnTo>
                    <a:pt x="6757" y="363"/>
                  </a:lnTo>
                  <a:lnTo>
                    <a:pt x="6709" y="336"/>
                  </a:lnTo>
                  <a:lnTo>
                    <a:pt x="6659" y="315"/>
                  </a:lnTo>
                  <a:lnTo>
                    <a:pt x="6606" y="298"/>
                  </a:lnTo>
                  <a:lnTo>
                    <a:pt x="6551" y="288"/>
                  </a:lnTo>
                  <a:lnTo>
                    <a:pt x="6495" y="281"/>
                  </a:lnTo>
                  <a:lnTo>
                    <a:pt x="6466" y="281"/>
                  </a:lnTo>
                  <a:lnTo>
                    <a:pt x="2291" y="281"/>
                  </a:lnTo>
                  <a:lnTo>
                    <a:pt x="281" y="2291"/>
                  </a:lnTo>
                  <a:close/>
                  <a:moveTo>
                    <a:pt x="6466" y="8995"/>
                  </a:moveTo>
                  <a:lnTo>
                    <a:pt x="843" y="8995"/>
                  </a:lnTo>
                  <a:lnTo>
                    <a:pt x="800" y="8995"/>
                  </a:lnTo>
                  <a:lnTo>
                    <a:pt x="715" y="8986"/>
                  </a:lnTo>
                  <a:lnTo>
                    <a:pt x="634" y="8969"/>
                  </a:lnTo>
                  <a:lnTo>
                    <a:pt x="555" y="8944"/>
                  </a:lnTo>
                  <a:lnTo>
                    <a:pt x="479" y="8912"/>
                  </a:lnTo>
                  <a:lnTo>
                    <a:pt x="407" y="8873"/>
                  </a:lnTo>
                  <a:lnTo>
                    <a:pt x="339" y="8827"/>
                  </a:lnTo>
                  <a:lnTo>
                    <a:pt x="277" y="8776"/>
                  </a:lnTo>
                  <a:lnTo>
                    <a:pt x="219" y="8719"/>
                  </a:lnTo>
                  <a:lnTo>
                    <a:pt x="168" y="8656"/>
                  </a:lnTo>
                  <a:lnTo>
                    <a:pt x="122" y="8589"/>
                  </a:lnTo>
                  <a:lnTo>
                    <a:pt x="83" y="8518"/>
                  </a:lnTo>
                  <a:lnTo>
                    <a:pt x="51" y="8442"/>
                  </a:lnTo>
                  <a:lnTo>
                    <a:pt x="26" y="8363"/>
                  </a:lnTo>
                  <a:lnTo>
                    <a:pt x="9" y="8280"/>
                  </a:lnTo>
                  <a:lnTo>
                    <a:pt x="1" y="8195"/>
                  </a:lnTo>
                  <a:lnTo>
                    <a:pt x="0" y="8152"/>
                  </a:lnTo>
                  <a:lnTo>
                    <a:pt x="0" y="2164"/>
                  </a:lnTo>
                  <a:lnTo>
                    <a:pt x="2164" y="0"/>
                  </a:lnTo>
                  <a:lnTo>
                    <a:pt x="6466" y="0"/>
                  </a:lnTo>
                  <a:lnTo>
                    <a:pt x="6509" y="1"/>
                  </a:lnTo>
                  <a:lnTo>
                    <a:pt x="6594" y="9"/>
                  </a:lnTo>
                  <a:lnTo>
                    <a:pt x="6677" y="26"/>
                  </a:lnTo>
                  <a:lnTo>
                    <a:pt x="6756" y="51"/>
                  </a:lnTo>
                  <a:lnTo>
                    <a:pt x="6831" y="83"/>
                  </a:lnTo>
                  <a:lnTo>
                    <a:pt x="6903" y="122"/>
                  </a:lnTo>
                  <a:lnTo>
                    <a:pt x="6970" y="168"/>
                  </a:lnTo>
                  <a:lnTo>
                    <a:pt x="7033" y="219"/>
                  </a:lnTo>
                  <a:lnTo>
                    <a:pt x="7090" y="277"/>
                  </a:lnTo>
                  <a:lnTo>
                    <a:pt x="7141" y="339"/>
                  </a:lnTo>
                  <a:lnTo>
                    <a:pt x="7187" y="407"/>
                  </a:lnTo>
                  <a:lnTo>
                    <a:pt x="7226" y="479"/>
                  </a:lnTo>
                  <a:lnTo>
                    <a:pt x="7258" y="554"/>
                  </a:lnTo>
                  <a:lnTo>
                    <a:pt x="7283" y="634"/>
                  </a:lnTo>
                  <a:lnTo>
                    <a:pt x="7300" y="715"/>
                  </a:lnTo>
                  <a:lnTo>
                    <a:pt x="7309" y="800"/>
                  </a:lnTo>
                  <a:lnTo>
                    <a:pt x="7309" y="843"/>
                  </a:lnTo>
                  <a:lnTo>
                    <a:pt x="7309" y="8152"/>
                  </a:lnTo>
                  <a:lnTo>
                    <a:pt x="7309" y="8195"/>
                  </a:lnTo>
                  <a:lnTo>
                    <a:pt x="7300" y="8280"/>
                  </a:lnTo>
                  <a:lnTo>
                    <a:pt x="7283" y="8363"/>
                  </a:lnTo>
                  <a:lnTo>
                    <a:pt x="7258" y="8442"/>
                  </a:lnTo>
                  <a:lnTo>
                    <a:pt x="7226" y="8518"/>
                  </a:lnTo>
                  <a:lnTo>
                    <a:pt x="7187" y="8589"/>
                  </a:lnTo>
                  <a:lnTo>
                    <a:pt x="7141" y="8656"/>
                  </a:lnTo>
                  <a:lnTo>
                    <a:pt x="7090" y="8719"/>
                  </a:lnTo>
                  <a:lnTo>
                    <a:pt x="7033" y="8776"/>
                  </a:lnTo>
                  <a:lnTo>
                    <a:pt x="6970" y="8827"/>
                  </a:lnTo>
                  <a:lnTo>
                    <a:pt x="6903" y="8873"/>
                  </a:lnTo>
                  <a:lnTo>
                    <a:pt x="6831" y="8912"/>
                  </a:lnTo>
                  <a:lnTo>
                    <a:pt x="6756" y="8944"/>
                  </a:lnTo>
                  <a:lnTo>
                    <a:pt x="6677" y="8969"/>
                  </a:lnTo>
                  <a:lnTo>
                    <a:pt x="6594" y="8986"/>
                  </a:lnTo>
                  <a:lnTo>
                    <a:pt x="6509" y="8995"/>
                  </a:lnTo>
                  <a:lnTo>
                    <a:pt x="6466" y="8995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6" name="Freeform 61">
              <a:extLst>
                <a:ext uri="{FF2B5EF4-FFF2-40B4-BE49-F238E27FC236}">
                  <a16:creationId xmlns:a16="http://schemas.microsoft.com/office/drawing/2014/main" id="{354C1B33-FCBF-7534-1B8C-52FCC8E10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0" y="1187"/>
              <a:ext cx="984" cy="1265"/>
            </a:xfrm>
            <a:custGeom>
              <a:avLst/>
              <a:gdLst>
                <a:gd name="T0" fmla="*/ 0 w 5904"/>
                <a:gd name="T1" fmla="*/ 7590 h 7590"/>
                <a:gd name="T2" fmla="*/ 0 w 5904"/>
                <a:gd name="T3" fmla="*/ 1756 h 7590"/>
                <a:gd name="T4" fmla="*/ 1757 w 5904"/>
                <a:gd name="T5" fmla="*/ 0 h 7590"/>
                <a:gd name="T6" fmla="*/ 5904 w 5904"/>
                <a:gd name="T7" fmla="*/ 0 h 7590"/>
                <a:gd name="T8" fmla="*/ 5904 w 5904"/>
                <a:gd name="T9" fmla="*/ 7590 h 7590"/>
                <a:gd name="T10" fmla="*/ 0 w 5904"/>
                <a:gd name="T11" fmla="*/ 7590 h 7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04" h="7590">
                  <a:moveTo>
                    <a:pt x="0" y="7590"/>
                  </a:moveTo>
                  <a:lnTo>
                    <a:pt x="0" y="1756"/>
                  </a:lnTo>
                  <a:lnTo>
                    <a:pt x="1757" y="0"/>
                  </a:lnTo>
                  <a:lnTo>
                    <a:pt x="5904" y="0"/>
                  </a:lnTo>
                  <a:lnTo>
                    <a:pt x="5904" y="7590"/>
                  </a:lnTo>
                  <a:lnTo>
                    <a:pt x="0" y="7590"/>
                  </a:lnTo>
                  <a:close/>
                </a:path>
              </a:pathLst>
            </a:custGeom>
            <a:solidFill>
              <a:srgbClr val="C8CD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7" name="Rectangle 62">
              <a:extLst>
                <a:ext uri="{FF2B5EF4-FFF2-40B4-BE49-F238E27FC236}">
                  <a16:creationId xmlns:a16="http://schemas.microsoft.com/office/drawing/2014/main" id="{4961E7B9-5FB1-FBB5-9F6A-F33D2DD8AD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3" y="2016"/>
              <a:ext cx="284" cy="2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8" name="Freeform 63">
              <a:extLst>
                <a:ext uri="{FF2B5EF4-FFF2-40B4-BE49-F238E27FC236}">
                  <a16:creationId xmlns:a16="http://schemas.microsoft.com/office/drawing/2014/main" id="{9110EDB5-B453-1015-C877-5E1842C419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0" y="1993"/>
              <a:ext cx="330" cy="330"/>
            </a:xfrm>
            <a:custGeom>
              <a:avLst/>
              <a:gdLst>
                <a:gd name="T0" fmla="*/ 282 w 1982"/>
                <a:gd name="T1" fmla="*/ 1702 h 1982"/>
                <a:gd name="T2" fmla="*/ 1701 w 1982"/>
                <a:gd name="T3" fmla="*/ 1702 h 1982"/>
                <a:gd name="T4" fmla="*/ 1701 w 1982"/>
                <a:gd name="T5" fmla="*/ 282 h 1982"/>
                <a:gd name="T6" fmla="*/ 282 w 1982"/>
                <a:gd name="T7" fmla="*/ 282 h 1982"/>
                <a:gd name="T8" fmla="*/ 282 w 1982"/>
                <a:gd name="T9" fmla="*/ 1702 h 1982"/>
                <a:gd name="T10" fmla="*/ 1982 w 1982"/>
                <a:gd name="T11" fmla="*/ 1982 h 1982"/>
                <a:gd name="T12" fmla="*/ 0 w 1982"/>
                <a:gd name="T13" fmla="*/ 1982 h 1982"/>
                <a:gd name="T14" fmla="*/ 0 w 1982"/>
                <a:gd name="T15" fmla="*/ 0 h 1982"/>
                <a:gd name="T16" fmla="*/ 1982 w 1982"/>
                <a:gd name="T17" fmla="*/ 0 h 1982"/>
                <a:gd name="T18" fmla="*/ 1982 w 1982"/>
                <a:gd name="T19" fmla="*/ 1982 h 1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2" h="1982">
                  <a:moveTo>
                    <a:pt x="282" y="1702"/>
                  </a:moveTo>
                  <a:lnTo>
                    <a:pt x="1701" y="1702"/>
                  </a:lnTo>
                  <a:lnTo>
                    <a:pt x="1701" y="282"/>
                  </a:lnTo>
                  <a:lnTo>
                    <a:pt x="282" y="282"/>
                  </a:lnTo>
                  <a:lnTo>
                    <a:pt x="282" y="1702"/>
                  </a:lnTo>
                  <a:close/>
                  <a:moveTo>
                    <a:pt x="1982" y="1982"/>
                  </a:moveTo>
                  <a:lnTo>
                    <a:pt x="0" y="1982"/>
                  </a:lnTo>
                  <a:lnTo>
                    <a:pt x="0" y="0"/>
                  </a:lnTo>
                  <a:lnTo>
                    <a:pt x="1982" y="0"/>
                  </a:lnTo>
                  <a:lnTo>
                    <a:pt x="1982" y="1982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9" name="Freeform 64">
              <a:extLst>
                <a:ext uri="{FF2B5EF4-FFF2-40B4-BE49-F238E27FC236}">
                  <a16:creationId xmlns:a16="http://schemas.microsoft.com/office/drawing/2014/main" id="{BC4A2056-310A-D4F4-8041-A8AADAF59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4" y="2068"/>
              <a:ext cx="169" cy="178"/>
            </a:xfrm>
            <a:custGeom>
              <a:avLst/>
              <a:gdLst>
                <a:gd name="T0" fmla="*/ 366 w 1013"/>
                <a:gd name="T1" fmla="*/ 730 h 1067"/>
                <a:gd name="T2" fmla="*/ 225 w 1013"/>
                <a:gd name="T3" fmla="*/ 506 h 1067"/>
                <a:gd name="T4" fmla="*/ 0 w 1013"/>
                <a:gd name="T5" fmla="*/ 674 h 1067"/>
                <a:gd name="T6" fmla="*/ 267 w 1013"/>
                <a:gd name="T7" fmla="*/ 969 h 1067"/>
                <a:gd name="T8" fmla="*/ 366 w 1013"/>
                <a:gd name="T9" fmla="*/ 1067 h 1067"/>
                <a:gd name="T10" fmla="*/ 436 w 1013"/>
                <a:gd name="T11" fmla="*/ 969 h 1067"/>
                <a:gd name="T12" fmla="*/ 1013 w 1013"/>
                <a:gd name="T13" fmla="*/ 0 h 1067"/>
                <a:gd name="T14" fmla="*/ 366 w 1013"/>
                <a:gd name="T15" fmla="*/ 73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3" h="1067">
                  <a:moveTo>
                    <a:pt x="366" y="730"/>
                  </a:moveTo>
                  <a:lnTo>
                    <a:pt x="225" y="506"/>
                  </a:lnTo>
                  <a:lnTo>
                    <a:pt x="0" y="674"/>
                  </a:lnTo>
                  <a:lnTo>
                    <a:pt x="267" y="969"/>
                  </a:lnTo>
                  <a:lnTo>
                    <a:pt x="366" y="1067"/>
                  </a:lnTo>
                  <a:lnTo>
                    <a:pt x="436" y="969"/>
                  </a:lnTo>
                  <a:lnTo>
                    <a:pt x="1013" y="0"/>
                  </a:lnTo>
                  <a:lnTo>
                    <a:pt x="366" y="730"/>
                  </a:lnTo>
                  <a:close/>
                </a:path>
              </a:pathLst>
            </a:custGeom>
            <a:solidFill>
              <a:srgbClr val="4983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0" name="Rectangle 65">
              <a:extLst>
                <a:ext uri="{FF2B5EF4-FFF2-40B4-BE49-F238E27FC236}">
                  <a16:creationId xmlns:a16="http://schemas.microsoft.com/office/drawing/2014/main" id="{86CB5E9D-CA2E-C93C-9DE7-1D71EC121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3" y="1574"/>
              <a:ext cx="284" cy="2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1" name="Freeform 66">
              <a:extLst>
                <a:ext uri="{FF2B5EF4-FFF2-40B4-BE49-F238E27FC236}">
                  <a16:creationId xmlns:a16="http://schemas.microsoft.com/office/drawing/2014/main" id="{0AA3B798-5CB3-DAF5-55F9-8F6AB9A309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0" y="1550"/>
              <a:ext cx="330" cy="330"/>
            </a:xfrm>
            <a:custGeom>
              <a:avLst/>
              <a:gdLst>
                <a:gd name="T0" fmla="*/ 282 w 1982"/>
                <a:gd name="T1" fmla="*/ 1701 h 1982"/>
                <a:gd name="T2" fmla="*/ 1701 w 1982"/>
                <a:gd name="T3" fmla="*/ 1701 h 1982"/>
                <a:gd name="T4" fmla="*/ 1701 w 1982"/>
                <a:gd name="T5" fmla="*/ 281 h 1982"/>
                <a:gd name="T6" fmla="*/ 282 w 1982"/>
                <a:gd name="T7" fmla="*/ 281 h 1982"/>
                <a:gd name="T8" fmla="*/ 282 w 1982"/>
                <a:gd name="T9" fmla="*/ 1701 h 1982"/>
                <a:gd name="T10" fmla="*/ 1982 w 1982"/>
                <a:gd name="T11" fmla="*/ 1982 h 1982"/>
                <a:gd name="T12" fmla="*/ 0 w 1982"/>
                <a:gd name="T13" fmla="*/ 1982 h 1982"/>
                <a:gd name="T14" fmla="*/ 0 w 1982"/>
                <a:gd name="T15" fmla="*/ 0 h 1982"/>
                <a:gd name="T16" fmla="*/ 1982 w 1982"/>
                <a:gd name="T17" fmla="*/ 0 h 1982"/>
                <a:gd name="T18" fmla="*/ 1982 w 1982"/>
                <a:gd name="T19" fmla="*/ 1982 h 1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2" h="1982">
                  <a:moveTo>
                    <a:pt x="282" y="1701"/>
                  </a:moveTo>
                  <a:lnTo>
                    <a:pt x="1701" y="1701"/>
                  </a:lnTo>
                  <a:lnTo>
                    <a:pt x="1701" y="281"/>
                  </a:lnTo>
                  <a:lnTo>
                    <a:pt x="282" y="281"/>
                  </a:lnTo>
                  <a:lnTo>
                    <a:pt x="282" y="1701"/>
                  </a:lnTo>
                  <a:close/>
                  <a:moveTo>
                    <a:pt x="1982" y="1982"/>
                  </a:moveTo>
                  <a:lnTo>
                    <a:pt x="0" y="1982"/>
                  </a:lnTo>
                  <a:lnTo>
                    <a:pt x="0" y="0"/>
                  </a:lnTo>
                  <a:lnTo>
                    <a:pt x="1982" y="0"/>
                  </a:lnTo>
                  <a:lnTo>
                    <a:pt x="1982" y="1982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2" name="Freeform 67">
              <a:extLst>
                <a:ext uri="{FF2B5EF4-FFF2-40B4-BE49-F238E27FC236}">
                  <a16:creationId xmlns:a16="http://schemas.microsoft.com/office/drawing/2014/main" id="{8674F996-3637-4720-26FF-C609A69BC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4" y="1627"/>
              <a:ext cx="169" cy="179"/>
            </a:xfrm>
            <a:custGeom>
              <a:avLst/>
              <a:gdLst>
                <a:gd name="T0" fmla="*/ 366 w 1013"/>
                <a:gd name="T1" fmla="*/ 717 h 1069"/>
                <a:gd name="T2" fmla="*/ 225 w 1013"/>
                <a:gd name="T3" fmla="*/ 492 h 1069"/>
                <a:gd name="T4" fmla="*/ 0 w 1013"/>
                <a:gd name="T5" fmla="*/ 661 h 1069"/>
                <a:gd name="T6" fmla="*/ 267 w 1013"/>
                <a:gd name="T7" fmla="*/ 956 h 1069"/>
                <a:gd name="T8" fmla="*/ 366 w 1013"/>
                <a:gd name="T9" fmla="*/ 1069 h 1069"/>
                <a:gd name="T10" fmla="*/ 436 w 1013"/>
                <a:gd name="T11" fmla="*/ 956 h 1069"/>
                <a:gd name="T12" fmla="*/ 1013 w 1013"/>
                <a:gd name="T13" fmla="*/ 0 h 1069"/>
                <a:gd name="T14" fmla="*/ 366 w 1013"/>
                <a:gd name="T15" fmla="*/ 717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3" h="1069">
                  <a:moveTo>
                    <a:pt x="366" y="717"/>
                  </a:moveTo>
                  <a:lnTo>
                    <a:pt x="225" y="492"/>
                  </a:lnTo>
                  <a:lnTo>
                    <a:pt x="0" y="661"/>
                  </a:lnTo>
                  <a:lnTo>
                    <a:pt x="267" y="956"/>
                  </a:lnTo>
                  <a:lnTo>
                    <a:pt x="366" y="1069"/>
                  </a:lnTo>
                  <a:lnTo>
                    <a:pt x="436" y="956"/>
                  </a:lnTo>
                  <a:lnTo>
                    <a:pt x="1013" y="0"/>
                  </a:lnTo>
                  <a:lnTo>
                    <a:pt x="366" y="717"/>
                  </a:lnTo>
                  <a:close/>
                </a:path>
              </a:pathLst>
            </a:custGeom>
            <a:solidFill>
              <a:srgbClr val="4983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3" name="Rectangle 68">
              <a:extLst>
                <a:ext uri="{FF2B5EF4-FFF2-40B4-BE49-F238E27FC236}">
                  <a16:creationId xmlns:a16="http://schemas.microsoft.com/office/drawing/2014/main" id="{C880D6D2-C5A0-9C0B-0DE5-251F38014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2" y="1620"/>
              <a:ext cx="314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4" name="Rectangle 69">
              <a:extLst>
                <a:ext uri="{FF2B5EF4-FFF2-40B4-BE49-F238E27FC236}">
                  <a16:creationId xmlns:a16="http://schemas.microsoft.com/office/drawing/2014/main" id="{8B6B1D92-29A0-03D6-2277-694B14A15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2" y="1742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5" name="Rectangle 70">
              <a:extLst>
                <a:ext uri="{FF2B5EF4-FFF2-40B4-BE49-F238E27FC236}">
                  <a16:creationId xmlns:a16="http://schemas.microsoft.com/office/drawing/2014/main" id="{389D0E12-9B88-0EBE-A09C-99E471343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8" y="1742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6" name="Rectangle 71">
              <a:extLst>
                <a:ext uri="{FF2B5EF4-FFF2-40B4-BE49-F238E27FC236}">
                  <a16:creationId xmlns:a16="http://schemas.microsoft.com/office/drawing/2014/main" id="{2B613599-8E0D-10A7-C614-73A3D2E133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1" y="1742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7" name="Rectangle 72">
              <a:extLst>
                <a:ext uri="{FF2B5EF4-FFF2-40B4-BE49-F238E27FC236}">
                  <a16:creationId xmlns:a16="http://schemas.microsoft.com/office/drawing/2014/main" id="{AD36BB5E-5FF4-7BC6-B410-4C4F74C7B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2" y="2061"/>
              <a:ext cx="314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8" name="Rectangle 73">
              <a:extLst>
                <a:ext uri="{FF2B5EF4-FFF2-40B4-BE49-F238E27FC236}">
                  <a16:creationId xmlns:a16="http://schemas.microsoft.com/office/drawing/2014/main" id="{423A8A92-5F44-EC72-339C-4F89E005E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2" y="2185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9" name="Rectangle 74">
              <a:extLst>
                <a:ext uri="{FF2B5EF4-FFF2-40B4-BE49-F238E27FC236}">
                  <a16:creationId xmlns:a16="http://schemas.microsoft.com/office/drawing/2014/main" id="{06CFFBCA-93D8-6492-D523-3E0551AA6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8" y="2185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0" name="Rectangle 75">
              <a:extLst>
                <a:ext uri="{FF2B5EF4-FFF2-40B4-BE49-F238E27FC236}">
                  <a16:creationId xmlns:a16="http://schemas.microsoft.com/office/drawing/2014/main" id="{B73A473C-4F82-A587-9B89-E0080EC4D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1" y="2185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1" name="Freeform 76">
              <a:extLst>
                <a:ext uri="{FF2B5EF4-FFF2-40B4-BE49-F238E27FC236}">
                  <a16:creationId xmlns:a16="http://schemas.microsoft.com/office/drawing/2014/main" id="{B64A645F-7B2D-180F-1C67-B6F319AAD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0" y="1187"/>
              <a:ext cx="293" cy="293"/>
            </a:xfrm>
            <a:custGeom>
              <a:avLst/>
              <a:gdLst>
                <a:gd name="T0" fmla="*/ 1757 w 1757"/>
                <a:gd name="T1" fmla="*/ 1756 h 1756"/>
                <a:gd name="T2" fmla="*/ 1757 w 1757"/>
                <a:gd name="T3" fmla="*/ 0 h 1756"/>
                <a:gd name="T4" fmla="*/ 0 w 1757"/>
                <a:gd name="T5" fmla="*/ 1756 h 1756"/>
                <a:gd name="T6" fmla="*/ 1757 w 1757"/>
                <a:gd name="T7" fmla="*/ 1756 h 1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57" h="1756">
                  <a:moveTo>
                    <a:pt x="1757" y="1756"/>
                  </a:moveTo>
                  <a:lnTo>
                    <a:pt x="1757" y="0"/>
                  </a:lnTo>
                  <a:lnTo>
                    <a:pt x="0" y="1756"/>
                  </a:lnTo>
                  <a:lnTo>
                    <a:pt x="1757" y="1756"/>
                  </a:lnTo>
                  <a:close/>
                </a:path>
              </a:pathLst>
            </a:custGeom>
            <a:solidFill>
              <a:srgbClr val="E969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2" name="Rectangle 77">
              <a:extLst>
                <a:ext uri="{FF2B5EF4-FFF2-40B4-BE49-F238E27FC236}">
                  <a16:creationId xmlns:a16="http://schemas.microsoft.com/office/drawing/2014/main" id="{A240A934-FA1C-1FE8-B86F-5A9F697DC3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6" y="1311"/>
              <a:ext cx="434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84" name="TextBox 383">
            <a:extLst>
              <a:ext uri="{FF2B5EF4-FFF2-40B4-BE49-F238E27FC236}">
                <a16:creationId xmlns:a16="http://schemas.microsoft.com/office/drawing/2014/main" id="{ABB6D3AA-6AE6-4E9A-8D8C-2747C73A1FB4}"/>
              </a:ext>
            </a:extLst>
          </p:cNvPr>
          <p:cNvSpPr txBox="1"/>
          <p:nvPr/>
        </p:nvSpPr>
        <p:spPr>
          <a:xfrm>
            <a:off x="2432105" y="991165"/>
            <a:ext cx="6159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ERD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D89F88-A91F-48A4-8270-489F8E6634C2}"/>
              </a:ext>
            </a:extLst>
          </p:cNvPr>
          <p:cNvSpPr txBox="1"/>
          <p:nvPr/>
        </p:nvSpPr>
        <p:spPr>
          <a:xfrm>
            <a:off x="3717974" y="932907"/>
            <a:ext cx="5189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자격증 게시판 관련 테이블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BF6469-3542-435E-8C9D-41A6B8CACC1C}"/>
              </a:ext>
            </a:extLst>
          </p:cNvPr>
          <p:cNvSpPr txBox="1"/>
          <p:nvPr/>
        </p:nvSpPr>
        <p:spPr>
          <a:xfrm>
            <a:off x="781822" y="5925093"/>
            <a:ext cx="10838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-&gt; </a:t>
            </a:r>
            <a:r>
              <a:rPr lang="ko-KR" altLang="en-US" dirty="0"/>
              <a:t>자격증</a:t>
            </a:r>
            <a:r>
              <a:rPr lang="en-US" altLang="ko-KR" dirty="0"/>
              <a:t> </a:t>
            </a:r>
            <a:r>
              <a:rPr lang="ko-KR" altLang="en-US" dirty="0"/>
              <a:t>게시판 </a:t>
            </a:r>
            <a:r>
              <a:rPr lang="en-US" altLang="ko-KR" dirty="0"/>
              <a:t>CRUD / </a:t>
            </a:r>
            <a:r>
              <a:rPr lang="ko-KR" altLang="en-US" dirty="0"/>
              <a:t>댓글 </a:t>
            </a:r>
            <a:r>
              <a:rPr lang="en-US" altLang="ko-KR" dirty="0"/>
              <a:t>CRUD / </a:t>
            </a:r>
            <a:r>
              <a:rPr lang="ko-KR" altLang="en-US" dirty="0"/>
              <a:t>조회수 기능 </a:t>
            </a:r>
            <a:r>
              <a:rPr lang="en-US" altLang="ko-KR" dirty="0"/>
              <a:t>/ </a:t>
            </a:r>
            <a:r>
              <a:rPr lang="ko-KR" altLang="en-US" dirty="0"/>
              <a:t>파일 </a:t>
            </a:r>
            <a:r>
              <a:rPr lang="en-US" altLang="ko-KR" dirty="0"/>
              <a:t>CRUD / </a:t>
            </a:r>
            <a:r>
              <a:rPr lang="ko-KR" altLang="en-US" dirty="0"/>
              <a:t>신고 기능 </a:t>
            </a:r>
            <a:r>
              <a:rPr lang="en-US" altLang="ko-KR" dirty="0"/>
              <a:t>/ </a:t>
            </a:r>
            <a:r>
              <a:rPr lang="ko-KR" altLang="en-US" dirty="0"/>
              <a:t>자격증 별 게시판 관리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66D4175-BA95-4DF1-ACB3-538C0FF21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6143" y="1338936"/>
            <a:ext cx="8091332" cy="436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076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7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529C4AE7-A46C-3970-DF71-49522FB9D97D}"/>
              </a:ext>
            </a:extLst>
          </p:cNvPr>
          <p:cNvGrpSpPr/>
          <p:nvPr/>
        </p:nvGrpSpPr>
        <p:grpSpPr>
          <a:xfrm>
            <a:off x="206625" y="209355"/>
            <a:ext cx="11836998" cy="6439289"/>
            <a:chOff x="177501" y="150886"/>
            <a:chExt cx="11836998" cy="6439289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76324609-4FC7-CC11-E1DA-F960305D2D3B}"/>
                </a:ext>
              </a:extLst>
            </p:cNvPr>
            <p:cNvSpPr/>
            <p:nvPr/>
          </p:nvSpPr>
          <p:spPr>
            <a:xfrm>
              <a:off x="177501" y="285825"/>
              <a:ext cx="11836998" cy="6304350"/>
            </a:xfrm>
            <a:prstGeom prst="round2SameRect">
              <a:avLst>
                <a:gd name="adj1" fmla="val 0"/>
                <a:gd name="adj2" fmla="val 2091"/>
              </a:avLst>
            </a:prstGeom>
            <a:solidFill>
              <a:srgbClr val="EEE7DD"/>
            </a:solidFill>
            <a:ln>
              <a:noFill/>
            </a:ln>
            <a:effectLst>
              <a:outerShdw blurRad="241300" dist="1397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83" name="그룹 382">
              <a:extLst>
                <a:ext uri="{FF2B5EF4-FFF2-40B4-BE49-F238E27FC236}">
                  <a16:creationId xmlns:a16="http://schemas.microsoft.com/office/drawing/2014/main" id="{E9C3CB4E-FF57-FF00-FDD3-0E3E245FB018}"/>
                </a:ext>
              </a:extLst>
            </p:cNvPr>
            <p:cNvGrpSpPr/>
            <p:nvPr/>
          </p:nvGrpSpPr>
          <p:grpSpPr>
            <a:xfrm>
              <a:off x="177501" y="150886"/>
              <a:ext cx="11836998" cy="269876"/>
              <a:chOff x="177501" y="150886"/>
              <a:chExt cx="11836998" cy="269876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E171BF7-DDDE-C2E5-6DBA-D2765744D538}"/>
                  </a:ext>
                </a:extLst>
              </p:cNvPr>
              <p:cNvSpPr/>
              <p:nvPr/>
            </p:nvSpPr>
            <p:spPr>
              <a:xfrm>
                <a:off x="177501" y="260205"/>
                <a:ext cx="11836998" cy="36000"/>
              </a:xfrm>
              <a:prstGeom prst="rect">
                <a:avLst/>
              </a:prstGeom>
              <a:solidFill>
                <a:srgbClr val="E9690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182" name="그룹 181">
                <a:extLst>
                  <a:ext uri="{FF2B5EF4-FFF2-40B4-BE49-F238E27FC236}">
                    <a16:creationId xmlns:a16="http://schemas.microsoft.com/office/drawing/2014/main" id="{80475D45-DB78-3C76-E2EC-1B16E8C72CC6}"/>
                  </a:ext>
                </a:extLst>
              </p:cNvPr>
              <p:cNvGrpSpPr/>
              <p:nvPr/>
            </p:nvGrpSpPr>
            <p:grpSpPr>
              <a:xfrm>
                <a:off x="30083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4" name="타원 3">
                  <a:extLst>
                    <a:ext uri="{FF2B5EF4-FFF2-40B4-BE49-F238E27FC236}">
                      <a16:creationId xmlns:a16="http://schemas.microsoft.com/office/drawing/2014/main" id="{46EBE0F1-4A5E-1C6F-ABD4-CFBD8AC5908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" name="원호 5">
                  <a:extLst>
                    <a:ext uri="{FF2B5EF4-FFF2-40B4-BE49-F238E27FC236}">
                      <a16:creationId xmlns:a16="http://schemas.microsoft.com/office/drawing/2014/main" id="{2E5D183F-FE74-7FC2-02DE-34E9F88BD61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1" name="원호 180">
                  <a:extLst>
                    <a:ext uri="{FF2B5EF4-FFF2-40B4-BE49-F238E27FC236}">
                      <a16:creationId xmlns:a16="http://schemas.microsoft.com/office/drawing/2014/main" id="{5827F837-A62C-3624-26B9-E806F10CC65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5EEA3609-9F46-E2A9-F4ED-3D6B58F759C0}"/>
                  </a:ext>
                </a:extLst>
              </p:cNvPr>
              <p:cNvGrpSpPr/>
              <p:nvPr/>
            </p:nvGrpSpPr>
            <p:grpSpPr>
              <a:xfrm>
                <a:off x="53052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4" name="타원 183">
                  <a:extLst>
                    <a:ext uri="{FF2B5EF4-FFF2-40B4-BE49-F238E27FC236}">
                      <a16:creationId xmlns:a16="http://schemas.microsoft.com/office/drawing/2014/main" id="{4EFEB3FE-F83E-74D9-15C7-9B94401048B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5" name="원호 184">
                  <a:extLst>
                    <a:ext uri="{FF2B5EF4-FFF2-40B4-BE49-F238E27FC236}">
                      <a16:creationId xmlns:a16="http://schemas.microsoft.com/office/drawing/2014/main" id="{F662AF68-EAF0-696D-703F-D3B564078A0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6" name="원호 185">
                  <a:extLst>
                    <a:ext uri="{FF2B5EF4-FFF2-40B4-BE49-F238E27FC236}">
                      <a16:creationId xmlns:a16="http://schemas.microsoft.com/office/drawing/2014/main" id="{8BC01DE6-B614-C513-8A77-4C464FD0235E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FEA2B0C0-2F4B-B179-4F8A-8AC027872361}"/>
                  </a:ext>
                </a:extLst>
              </p:cNvPr>
              <p:cNvGrpSpPr/>
              <p:nvPr/>
            </p:nvGrpSpPr>
            <p:grpSpPr>
              <a:xfrm>
                <a:off x="76021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8" name="타원 187">
                  <a:extLst>
                    <a:ext uri="{FF2B5EF4-FFF2-40B4-BE49-F238E27FC236}">
                      <a16:creationId xmlns:a16="http://schemas.microsoft.com/office/drawing/2014/main" id="{9D2330C5-5BFD-035E-2A44-DE0209849B9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9" name="원호 188">
                  <a:extLst>
                    <a:ext uri="{FF2B5EF4-FFF2-40B4-BE49-F238E27FC236}">
                      <a16:creationId xmlns:a16="http://schemas.microsoft.com/office/drawing/2014/main" id="{15475E09-41FF-B58B-EC13-A1AB9FAA5CA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0" name="원호 189">
                  <a:extLst>
                    <a:ext uri="{FF2B5EF4-FFF2-40B4-BE49-F238E27FC236}">
                      <a16:creationId xmlns:a16="http://schemas.microsoft.com/office/drawing/2014/main" id="{FF9C783C-F414-4AD5-713B-D99958DF36E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F1D17A7F-7DC5-83CA-33CA-22ECFB3CE5BB}"/>
                  </a:ext>
                </a:extLst>
              </p:cNvPr>
              <p:cNvGrpSpPr/>
              <p:nvPr/>
            </p:nvGrpSpPr>
            <p:grpSpPr>
              <a:xfrm>
                <a:off x="98991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BC2B1B73-3F1D-1EC9-2D10-BAF843E08B2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3" name="원호 192">
                  <a:extLst>
                    <a:ext uri="{FF2B5EF4-FFF2-40B4-BE49-F238E27FC236}">
                      <a16:creationId xmlns:a16="http://schemas.microsoft.com/office/drawing/2014/main" id="{859B9281-A812-53E7-E4D1-40EBE1711D7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4" name="원호 193">
                  <a:extLst>
                    <a:ext uri="{FF2B5EF4-FFF2-40B4-BE49-F238E27FC236}">
                      <a16:creationId xmlns:a16="http://schemas.microsoft.com/office/drawing/2014/main" id="{2B42E2E6-CBE3-173A-BD05-B3ACDED67FB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5" name="그룹 194">
                <a:extLst>
                  <a:ext uri="{FF2B5EF4-FFF2-40B4-BE49-F238E27FC236}">
                    <a16:creationId xmlns:a16="http://schemas.microsoft.com/office/drawing/2014/main" id="{08BA5E3D-FEDD-16E5-3553-854C8702790A}"/>
                  </a:ext>
                </a:extLst>
              </p:cNvPr>
              <p:cNvGrpSpPr/>
              <p:nvPr/>
            </p:nvGrpSpPr>
            <p:grpSpPr>
              <a:xfrm>
                <a:off x="121960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F0884DF2-F795-6C25-AF8A-64CBC38709E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7" name="원호 196">
                  <a:extLst>
                    <a:ext uri="{FF2B5EF4-FFF2-40B4-BE49-F238E27FC236}">
                      <a16:creationId xmlns:a16="http://schemas.microsoft.com/office/drawing/2014/main" id="{E5F515DA-663E-AB10-9C6B-40666F6228C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8" name="원호 197">
                  <a:extLst>
                    <a:ext uri="{FF2B5EF4-FFF2-40B4-BE49-F238E27FC236}">
                      <a16:creationId xmlns:a16="http://schemas.microsoft.com/office/drawing/2014/main" id="{6678B0AB-CB21-9C25-8C37-611CEBFE4B2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E0598E1E-71CC-5C93-DF8A-5DA4FA1B9E19}"/>
                  </a:ext>
                </a:extLst>
              </p:cNvPr>
              <p:cNvGrpSpPr/>
              <p:nvPr/>
            </p:nvGrpSpPr>
            <p:grpSpPr>
              <a:xfrm>
                <a:off x="144929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0" name="타원 199">
                  <a:extLst>
                    <a:ext uri="{FF2B5EF4-FFF2-40B4-BE49-F238E27FC236}">
                      <a16:creationId xmlns:a16="http://schemas.microsoft.com/office/drawing/2014/main" id="{0811883E-E324-6E67-AC78-0BAAC977662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1" name="원호 200">
                  <a:extLst>
                    <a:ext uri="{FF2B5EF4-FFF2-40B4-BE49-F238E27FC236}">
                      <a16:creationId xmlns:a16="http://schemas.microsoft.com/office/drawing/2014/main" id="{CA82810F-922F-CE3B-AE9D-BF321DD3173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2" name="원호 201">
                  <a:extLst>
                    <a:ext uri="{FF2B5EF4-FFF2-40B4-BE49-F238E27FC236}">
                      <a16:creationId xmlns:a16="http://schemas.microsoft.com/office/drawing/2014/main" id="{ACC661D4-7055-2C45-411A-93812346B1B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3" name="그룹 202">
                <a:extLst>
                  <a:ext uri="{FF2B5EF4-FFF2-40B4-BE49-F238E27FC236}">
                    <a16:creationId xmlns:a16="http://schemas.microsoft.com/office/drawing/2014/main" id="{6FA847EC-28BB-9936-F0BC-9E39D51B1912}"/>
                  </a:ext>
                </a:extLst>
              </p:cNvPr>
              <p:cNvGrpSpPr/>
              <p:nvPr/>
            </p:nvGrpSpPr>
            <p:grpSpPr>
              <a:xfrm>
                <a:off x="167899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4" name="타원 203">
                  <a:extLst>
                    <a:ext uri="{FF2B5EF4-FFF2-40B4-BE49-F238E27FC236}">
                      <a16:creationId xmlns:a16="http://schemas.microsoft.com/office/drawing/2014/main" id="{A334C95B-E929-D267-BF9B-1CDF4718BBE2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5" name="원호 204">
                  <a:extLst>
                    <a:ext uri="{FF2B5EF4-FFF2-40B4-BE49-F238E27FC236}">
                      <a16:creationId xmlns:a16="http://schemas.microsoft.com/office/drawing/2014/main" id="{DAFDDA6A-4478-22C5-9019-5CD536B4DDB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6" name="원호 205">
                  <a:extLst>
                    <a:ext uri="{FF2B5EF4-FFF2-40B4-BE49-F238E27FC236}">
                      <a16:creationId xmlns:a16="http://schemas.microsoft.com/office/drawing/2014/main" id="{3A5BBAB4-9DB4-D64B-D381-CAD0BE7DA0B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3A3616E0-BFE8-644C-7CD6-2E6715985834}"/>
                  </a:ext>
                </a:extLst>
              </p:cNvPr>
              <p:cNvGrpSpPr/>
              <p:nvPr/>
            </p:nvGrpSpPr>
            <p:grpSpPr>
              <a:xfrm>
                <a:off x="190868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8" name="타원 207">
                  <a:extLst>
                    <a:ext uri="{FF2B5EF4-FFF2-40B4-BE49-F238E27FC236}">
                      <a16:creationId xmlns:a16="http://schemas.microsoft.com/office/drawing/2014/main" id="{178DA1B1-F189-B110-C6EA-3C717623608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9" name="원호 208">
                  <a:extLst>
                    <a:ext uri="{FF2B5EF4-FFF2-40B4-BE49-F238E27FC236}">
                      <a16:creationId xmlns:a16="http://schemas.microsoft.com/office/drawing/2014/main" id="{CAF97EF7-5816-229C-F8FD-121BCF1FBFB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0" name="원호 209">
                  <a:extLst>
                    <a:ext uri="{FF2B5EF4-FFF2-40B4-BE49-F238E27FC236}">
                      <a16:creationId xmlns:a16="http://schemas.microsoft.com/office/drawing/2014/main" id="{D6392A27-7CE2-8E4F-924B-C4DE4FEFE15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5309182F-A269-6C72-7D2F-DD5338A23DF5}"/>
                  </a:ext>
                </a:extLst>
              </p:cNvPr>
              <p:cNvGrpSpPr/>
              <p:nvPr/>
            </p:nvGrpSpPr>
            <p:grpSpPr>
              <a:xfrm>
                <a:off x="213837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2" name="타원 211">
                  <a:extLst>
                    <a:ext uri="{FF2B5EF4-FFF2-40B4-BE49-F238E27FC236}">
                      <a16:creationId xmlns:a16="http://schemas.microsoft.com/office/drawing/2014/main" id="{27C47CE4-DF8D-F0C0-D2C9-F6B80E93EDE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3" name="원호 212">
                  <a:extLst>
                    <a:ext uri="{FF2B5EF4-FFF2-40B4-BE49-F238E27FC236}">
                      <a16:creationId xmlns:a16="http://schemas.microsoft.com/office/drawing/2014/main" id="{0C624142-D9A0-B66D-44ED-933EE3BC2F5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4" name="원호 213">
                  <a:extLst>
                    <a:ext uri="{FF2B5EF4-FFF2-40B4-BE49-F238E27FC236}">
                      <a16:creationId xmlns:a16="http://schemas.microsoft.com/office/drawing/2014/main" id="{BAF11059-539C-3FFC-3EE9-A55D9AE8922E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5" name="그룹 214">
                <a:extLst>
                  <a:ext uri="{FF2B5EF4-FFF2-40B4-BE49-F238E27FC236}">
                    <a16:creationId xmlns:a16="http://schemas.microsoft.com/office/drawing/2014/main" id="{5812D3B4-687D-E8E0-518E-5DD7047AA50D}"/>
                  </a:ext>
                </a:extLst>
              </p:cNvPr>
              <p:cNvGrpSpPr/>
              <p:nvPr/>
            </p:nvGrpSpPr>
            <p:grpSpPr>
              <a:xfrm>
                <a:off x="236806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6" name="타원 215">
                  <a:extLst>
                    <a:ext uri="{FF2B5EF4-FFF2-40B4-BE49-F238E27FC236}">
                      <a16:creationId xmlns:a16="http://schemas.microsoft.com/office/drawing/2014/main" id="{1C50D579-8225-1022-839A-69FA08D5F45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7" name="원호 216">
                  <a:extLst>
                    <a:ext uri="{FF2B5EF4-FFF2-40B4-BE49-F238E27FC236}">
                      <a16:creationId xmlns:a16="http://schemas.microsoft.com/office/drawing/2014/main" id="{035DCACB-43B1-12B5-44A6-346676763FC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8" name="원호 217">
                  <a:extLst>
                    <a:ext uri="{FF2B5EF4-FFF2-40B4-BE49-F238E27FC236}">
                      <a16:creationId xmlns:a16="http://schemas.microsoft.com/office/drawing/2014/main" id="{B0263E0B-0363-1D52-8793-134666A2A92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9" name="그룹 218">
                <a:extLst>
                  <a:ext uri="{FF2B5EF4-FFF2-40B4-BE49-F238E27FC236}">
                    <a16:creationId xmlns:a16="http://schemas.microsoft.com/office/drawing/2014/main" id="{7EE26428-F8DB-CBB9-16AE-2FF1B8B0CF9B}"/>
                  </a:ext>
                </a:extLst>
              </p:cNvPr>
              <p:cNvGrpSpPr/>
              <p:nvPr/>
            </p:nvGrpSpPr>
            <p:grpSpPr>
              <a:xfrm>
                <a:off x="259776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0" name="타원 219">
                  <a:extLst>
                    <a:ext uri="{FF2B5EF4-FFF2-40B4-BE49-F238E27FC236}">
                      <a16:creationId xmlns:a16="http://schemas.microsoft.com/office/drawing/2014/main" id="{EFD365A0-C6B8-5B68-55D8-B33FBA9FC67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1" name="원호 220">
                  <a:extLst>
                    <a:ext uri="{FF2B5EF4-FFF2-40B4-BE49-F238E27FC236}">
                      <a16:creationId xmlns:a16="http://schemas.microsoft.com/office/drawing/2014/main" id="{597C6CA5-897B-CD78-4481-89A5B2572F3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2" name="원호 221">
                  <a:extLst>
                    <a:ext uri="{FF2B5EF4-FFF2-40B4-BE49-F238E27FC236}">
                      <a16:creationId xmlns:a16="http://schemas.microsoft.com/office/drawing/2014/main" id="{6D0805BF-7C58-2AC0-5159-09C31511F8AE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3" name="그룹 222">
                <a:extLst>
                  <a:ext uri="{FF2B5EF4-FFF2-40B4-BE49-F238E27FC236}">
                    <a16:creationId xmlns:a16="http://schemas.microsoft.com/office/drawing/2014/main" id="{963B9AA5-CE33-39F4-7059-39AABB352CA4}"/>
                  </a:ext>
                </a:extLst>
              </p:cNvPr>
              <p:cNvGrpSpPr/>
              <p:nvPr/>
            </p:nvGrpSpPr>
            <p:grpSpPr>
              <a:xfrm>
                <a:off x="282745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4" name="타원 223">
                  <a:extLst>
                    <a:ext uri="{FF2B5EF4-FFF2-40B4-BE49-F238E27FC236}">
                      <a16:creationId xmlns:a16="http://schemas.microsoft.com/office/drawing/2014/main" id="{D27303E7-A3CB-1956-D8B1-A10285AB23A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5" name="원호 224">
                  <a:extLst>
                    <a:ext uri="{FF2B5EF4-FFF2-40B4-BE49-F238E27FC236}">
                      <a16:creationId xmlns:a16="http://schemas.microsoft.com/office/drawing/2014/main" id="{6FF9E261-978F-75B9-E4DE-95A9FB2F6FD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6" name="원호 225">
                  <a:extLst>
                    <a:ext uri="{FF2B5EF4-FFF2-40B4-BE49-F238E27FC236}">
                      <a16:creationId xmlns:a16="http://schemas.microsoft.com/office/drawing/2014/main" id="{DC5B20B4-2E97-A356-033D-04DE8B9F731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0FEB28DB-4B0C-8E7C-930C-4D4ACB276D74}"/>
                  </a:ext>
                </a:extLst>
              </p:cNvPr>
              <p:cNvGrpSpPr/>
              <p:nvPr/>
            </p:nvGrpSpPr>
            <p:grpSpPr>
              <a:xfrm>
                <a:off x="305714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8" name="타원 227">
                  <a:extLst>
                    <a:ext uri="{FF2B5EF4-FFF2-40B4-BE49-F238E27FC236}">
                      <a16:creationId xmlns:a16="http://schemas.microsoft.com/office/drawing/2014/main" id="{68B7834F-16D3-EDDD-E541-B69725F4CFC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9" name="원호 228">
                  <a:extLst>
                    <a:ext uri="{FF2B5EF4-FFF2-40B4-BE49-F238E27FC236}">
                      <a16:creationId xmlns:a16="http://schemas.microsoft.com/office/drawing/2014/main" id="{C0E1AF28-A8F0-7749-0DC7-95B99CD4920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0" name="원호 229">
                  <a:extLst>
                    <a:ext uri="{FF2B5EF4-FFF2-40B4-BE49-F238E27FC236}">
                      <a16:creationId xmlns:a16="http://schemas.microsoft.com/office/drawing/2014/main" id="{E17D2C5A-3346-39C5-506B-64EA806FD54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1" name="그룹 230">
                <a:extLst>
                  <a:ext uri="{FF2B5EF4-FFF2-40B4-BE49-F238E27FC236}">
                    <a16:creationId xmlns:a16="http://schemas.microsoft.com/office/drawing/2014/main" id="{CD9BCA28-5CAF-BCF1-05CA-ECD5F82FAA0A}"/>
                  </a:ext>
                </a:extLst>
              </p:cNvPr>
              <p:cNvGrpSpPr/>
              <p:nvPr/>
            </p:nvGrpSpPr>
            <p:grpSpPr>
              <a:xfrm>
                <a:off x="328684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2" name="타원 231">
                  <a:extLst>
                    <a:ext uri="{FF2B5EF4-FFF2-40B4-BE49-F238E27FC236}">
                      <a16:creationId xmlns:a16="http://schemas.microsoft.com/office/drawing/2014/main" id="{14A1B082-29DA-2968-ECB6-9F5E0BC2DED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3" name="원호 232">
                  <a:extLst>
                    <a:ext uri="{FF2B5EF4-FFF2-40B4-BE49-F238E27FC236}">
                      <a16:creationId xmlns:a16="http://schemas.microsoft.com/office/drawing/2014/main" id="{7D4DF850-6766-2698-07B7-59C06DEE59E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4" name="원호 233">
                  <a:extLst>
                    <a:ext uri="{FF2B5EF4-FFF2-40B4-BE49-F238E27FC236}">
                      <a16:creationId xmlns:a16="http://schemas.microsoft.com/office/drawing/2014/main" id="{69E3EC42-2870-C768-9375-16C8266FD2A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5" name="그룹 234">
                <a:extLst>
                  <a:ext uri="{FF2B5EF4-FFF2-40B4-BE49-F238E27FC236}">
                    <a16:creationId xmlns:a16="http://schemas.microsoft.com/office/drawing/2014/main" id="{838A8C31-6425-9F11-3694-2A436B76CC65}"/>
                  </a:ext>
                </a:extLst>
              </p:cNvPr>
              <p:cNvGrpSpPr/>
              <p:nvPr/>
            </p:nvGrpSpPr>
            <p:grpSpPr>
              <a:xfrm>
                <a:off x="351653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6" name="타원 235">
                  <a:extLst>
                    <a:ext uri="{FF2B5EF4-FFF2-40B4-BE49-F238E27FC236}">
                      <a16:creationId xmlns:a16="http://schemas.microsoft.com/office/drawing/2014/main" id="{0B3C0D0E-732B-1C29-9699-75ACC3418C4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7" name="원호 236">
                  <a:extLst>
                    <a:ext uri="{FF2B5EF4-FFF2-40B4-BE49-F238E27FC236}">
                      <a16:creationId xmlns:a16="http://schemas.microsoft.com/office/drawing/2014/main" id="{B67D7B07-79B5-1D90-9C49-61FD76545E7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8" name="원호 237">
                  <a:extLst>
                    <a:ext uri="{FF2B5EF4-FFF2-40B4-BE49-F238E27FC236}">
                      <a16:creationId xmlns:a16="http://schemas.microsoft.com/office/drawing/2014/main" id="{66DAEB79-38C0-DAFD-6A05-4B74D6761D5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9" name="그룹 238">
                <a:extLst>
                  <a:ext uri="{FF2B5EF4-FFF2-40B4-BE49-F238E27FC236}">
                    <a16:creationId xmlns:a16="http://schemas.microsoft.com/office/drawing/2014/main" id="{74263341-AFC5-E7D7-FA21-F5716F09DD02}"/>
                  </a:ext>
                </a:extLst>
              </p:cNvPr>
              <p:cNvGrpSpPr/>
              <p:nvPr/>
            </p:nvGrpSpPr>
            <p:grpSpPr>
              <a:xfrm>
                <a:off x="374622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0" name="타원 239">
                  <a:extLst>
                    <a:ext uri="{FF2B5EF4-FFF2-40B4-BE49-F238E27FC236}">
                      <a16:creationId xmlns:a16="http://schemas.microsoft.com/office/drawing/2014/main" id="{BF75C5BE-E42F-722A-0C1D-5716DEC1243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1" name="원호 240">
                  <a:extLst>
                    <a:ext uri="{FF2B5EF4-FFF2-40B4-BE49-F238E27FC236}">
                      <a16:creationId xmlns:a16="http://schemas.microsoft.com/office/drawing/2014/main" id="{776EEE64-8788-D6D5-312D-5A198EE0392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2" name="원호 241">
                  <a:extLst>
                    <a:ext uri="{FF2B5EF4-FFF2-40B4-BE49-F238E27FC236}">
                      <a16:creationId xmlns:a16="http://schemas.microsoft.com/office/drawing/2014/main" id="{E0D7A674-6FB9-8326-2DAB-9270EFC5B4C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684F67B6-7799-F0DB-CD42-228C5D178979}"/>
                  </a:ext>
                </a:extLst>
              </p:cNvPr>
              <p:cNvGrpSpPr/>
              <p:nvPr/>
            </p:nvGrpSpPr>
            <p:grpSpPr>
              <a:xfrm>
                <a:off x="397592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4" name="타원 243">
                  <a:extLst>
                    <a:ext uri="{FF2B5EF4-FFF2-40B4-BE49-F238E27FC236}">
                      <a16:creationId xmlns:a16="http://schemas.microsoft.com/office/drawing/2014/main" id="{7F1CF5BC-4070-5E92-A2A0-C320307A3BB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5" name="원호 244">
                  <a:extLst>
                    <a:ext uri="{FF2B5EF4-FFF2-40B4-BE49-F238E27FC236}">
                      <a16:creationId xmlns:a16="http://schemas.microsoft.com/office/drawing/2014/main" id="{0B66EE36-B4B3-A432-A784-23198768F17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6" name="원호 245">
                  <a:extLst>
                    <a:ext uri="{FF2B5EF4-FFF2-40B4-BE49-F238E27FC236}">
                      <a16:creationId xmlns:a16="http://schemas.microsoft.com/office/drawing/2014/main" id="{26C9C05D-3051-60BC-E653-861682B1AFE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7" name="그룹 246">
                <a:extLst>
                  <a:ext uri="{FF2B5EF4-FFF2-40B4-BE49-F238E27FC236}">
                    <a16:creationId xmlns:a16="http://schemas.microsoft.com/office/drawing/2014/main" id="{121B2347-13B0-3C84-F334-6BA3DC95E9F2}"/>
                  </a:ext>
                </a:extLst>
              </p:cNvPr>
              <p:cNvGrpSpPr/>
              <p:nvPr/>
            </p:nvGrpSpPr>
            <p:grpSpPr>
              <a:xfrm>
                <a:off x="420561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8" name="타원 247">
                  <a:extLst>
                    <a:ext uri="{FF2B5EF4-FFF2-40B4-BE49-F238E27FC236}">
                      <a16:creationId xmlns:a16="http://schemas.microsoft.com/office/drawing/2014/main" id="{7F099A17-5851-605A-F518-7030583718E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9" name="원호 248">
                  <a:extLst>
                    <a:ext uri="{FF2B5EF4-FFF2-40B4-BE49-F238E27FC236}">
                      <a16:creationId xmlns:a16="http://schemas.microsoft.com/office/drawing/2014/main" id="{D412E85A-FCE2-C4F3-43AB-E7898D722C6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0" name="원호 249">
                  <a:extLst>
                    <a:ext uri="{FF2B5EF4-FFF2-40B4-BE49-F238E27FC236}">
                      <a16:creationId xmlns:a16="http://schemas.microsoft.com/office/drawing/2014/main" id="{C365F41A-B610-58D5-6C64-AF331702200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F69B5B07-9C7A-5CFE-F7F0-BA44258BF365}"/>
                  </a:ext>
                </a:extLst>
              </p:cNvPr>
              <p:cNvGrpSpPr/>
              <p:nvPr/>
            </p:nvGrpSpPr>
            <p:grpSpPr>
              <a:xfrm>
                <a:off x="443530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2" name="타원 251">
                  <a:extLst>
                    <a:ext uri="{FF2B5EF4-FFF2-40B4-BE49-F238E27FC236}">
                      <a16:creationId xmlns:a16="http://schemas.microsoft.com/office/drawing/2014/main" id="{D99C8731-BDD3-5C31-E21B-BA2BD2EA9D0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3" name="원호 252">
                  <a:extLst>
                    <a:ext uri="{FF2B5EF4-FFF2-40B4-BE49-F238E27FC236}">
                      <a16:creationId xmlns:a16="http://schemas.microsoft.com/office/drawing/2014/main" id="{B8601FEB-6744-82C7-CEE7-9552D8934D2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4" name="원호 253">
                  <a:extLst>
                    <a:ext uri="{FF2B5EF4-FFF2-40B4-BE49-F238E27FC236}">
                      <a16:creationId xmlns:a16="http://schemas.microsoft.com/office/drawing/2014/main" id="{48D10574-95A3-2573-E327-D0303457E5C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5" name="그룹 254">
                <a:extLst>
                  <a:ext uri="{FF2B5EF4-FFF2-40B4-BE49-F238E27FC236}">
                    <a16:creationId xmlns:a16="http://schemas.microsoft.com/office/drawing/2014/main" id="{A36BAA2A-6946-D807-A533-4C0739AC7DE7}"/>
                  </a:ext>
                </a:extLst>
              </p:cNvPr>
              <p:cNvGrpSpPr/>
              <p:nvPr/>
            </p:nvGrpSpPr>
            <p:grpSpPr>
              <a:xfrm>
                <a:off x="466499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6" name="타원 255">
                  <a:extLst>
                    <a:ext uri="{FF2B5EF4-FFF2-40B4-BE49-F238E27FC236}">
                      <a16:creationId xmlns:a16="http://schemas.microsoft.com/office/drawing/2014/main" id="{8A6BD52B-D8DF-37C3-6AD7-11B021B6ECA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7" name="원호 256">
                  <a:extLst>
                    <a:ext uri="{FF2B5EF4-FFF2-40B4-BE49-F238E27FC236}">
                      <a16:creationId xmlns:a16="http://schemas.microsoft.com/office/drawing/2014/main" id="{509F895A-F88B-C3BE-A6D4-F0966D1702A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8" name="원호 257">
                  <a:extLst>
                    <a:ext uri="{FF2B5EF4-FFF2-40B4-BE49-F238E27FC236}">
                      <a16:creationId xmlns:a16="http://schemas.microsoft.com/office/drawing/2014/main" id="{27DDE705-8880-1735-DA3B-554974D1D90B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9" name="그룹 258">
                <a:extLst>
                  <a:ext uri="{FF2B5EF4-FFF2-40B4-BE49-F238E27FC236}">
                    <a16:creationId xmlns:a16="http://schemas.microsoft.com/office/drawing/2014/main" id="{C80F7596-B8B1-F13A-DA57-253C74B33E1E}"/>
                  </a:ext>
                </a:extLst>
              </p:cNvPr>
              <p:cNvGrpSpPr/>
              <p:nvPr/>
            </p:nvGrpSpPr>
            <p:grpSpPr>
              <a:xfrm>
                <a:off x="489469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0" name="타원 259">
                  <a:extLst>
                    <a:ext uri="{FF2B5EF4-FFF2-40B4-BE49-F238E27FC236}">
                      <a16:creationId xmlns:a16="http://schemas.microsoft.com/office/drawing/2014/main" id="{DF577C94-18C7-FEF5-51A3-86371B23CF6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1" name="원호 260">
                  <a:extLst>
                    <a:ext uri="{FF2B5EF4-FFF2-40B4-BE49-F238E27FC236}">
                      <a16:creationId xmlns:a16="http://schemas.microsoft.com/office/drawing/2014/main" id="{58A74FED-BF6A-BB68-EDB7-133C81BEA49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2" name="원호 261">
                  <a:extLst>
                    <a:ext uri="{FF2B5EF4-FFF2-40B4-BE49-F238E27FC236}">
                      <a16:creationId xmlns:a16="http://schemas.microsoft.com/office/drawing/2014/main" id="{E0390567-1B5E-7898-5848-0302C699D46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3" name="그룹 262">
                <a:extLst>
                  <a:ext uri="{FF2B5EF4-FFF2-40B4-BE49-F238E27FC236}">
                    <a16:creationId xmlns:a16="http://schemas.microsoft.com/office/drawing/2014/main" id="{D26E48F2-FE2A-94EC-EEFB-A26321176C7F}"/>
                  </a:ext>
                </a:extLst>
              </p:cNvPr>
              <p:cNvGrpSpPr/>
              <p:nvPr/>
            </p:nvGrpSpPr>
            <p:grpSpPr>
              <a:xfrm>
                <a:off x="512438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4" name="타원 263">
                  <a:extLst>
                    <a:ext uri="{FF2B5EF4-FFF2-40B4-BE49-F238E27FC236}">
                      <a16:creationId xmlns:a16="http://schemas.microsoft.com/office/drawing/2014/main" id="{1359D13E-B95C-9810-A2DD-C573D666791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5" name="원호 264">
                  <a:extLst>
                    <a:ext uri="{FF2B5EF4-FFF2-40B4-BE49-F238E27FC236}">
                      <a16:creationId xmlns:a16="http://schemas.microsoft.com/office/drawing/2014/main" id="{6F37727F-B56C-ECEF-8A42-2D902A0C038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6" name="원호 265">
                  <a:extLst>
                    <a:ext uri="{FF2B5EF4-FFF2-40B4-BE49-F238E27FC236}">
                      <a16:creationId xmlns:a16="http://schemas.microsoft.com/office/drawing/2014/main" id="{50D90667-89C6-1DEE-F1A8-16CF202208D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7" name="그룹 266">
                <a:extLst>
                  <a:ext uri="{FF2B5EF4-FFF2-40B4-BE49-F238E27FC236}">
                    <a16:creationId xmlns:a16="http://schemas.microsoft.com/office/drawing/2014/main" id="{AEF30394-81B5-5F7A-7A9B-22D4FCAC0FCC}"/>
                  </a:ext>
                </a:extLst>
              </p:cNvPr>
              <p:cNvGrpSpPr/>
              <p:nvPr/>
            </p:nvGrpSpPr>
            <p:grpSpPr>
              <a:xfrm>
                <a:off x="535407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8" name="타원 267">
                  <a:extLst>
                    <a:ext uri="{FF2B5EF4-FFF2-40B4-BE49-F238E27FC236}">
                      <a16:creationId xmlns:a16="http://schemas.microsoft.com/office/drawing/2014/main" id="{5006CD02-9D3C-4577-DC1C-BDDC6329E3DD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9" name="원호 268">
                  <a:extLst>
                    <a:ext uri="{FF2B5EF4-FFF2-40B4-BE49-F238E27FC236}">
                      <a16:creationId xmlns:a16="http://schemas.microsoft.com/office/drawing/2014/main" id="{7BF2216D-CC66-EF34-ED81-29F305390C2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0" name="원호 269">
                  <a:extLst>
                    <a:ext uri="{FF2B5EF4-FFF2-40B4-BE49-F238E27FC236}">
                      <a16:creationId xmlns:a16="http://schemas.microsoft.com/office/drawing/2014/main" id="{0FB101BB-0C11-4EFF-6184-DC3142D47C0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2B73986D-89D1-0ED7-AB96-F37136E0967A}"/>
                  </a:ext>
                </a:extLst>
              </p:cNvPr>
              <p:cNvGrpSpPr/>
              <p:nvPr/>
            </p:nvGrpSpPr>
            <p:grpSpPr>
              <a:xfrm>
                <a:off x="558377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2" name="타원 271">
                  <a:extLst>
                    <a:ext uri="{FF2B5EF4-FFF2-40B4-BE49-F238E27FC236}">
                      <a16:creationId xmlns:a16="http://schemas.microsoft.com/office/drawing/2014/main" id="{01339B6E-CB39-AF35-C1E3-FB1159CB6BD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3" name="원호 272">
                  <a:extLst>
                    <a:ext uri="{FF2B5EF4-FFF2-40B4-BE49-F238E27FC236}">
                      <a16:creationId xmlns:a16="http://schemas.microsoft.com/office/drawing/2014/main" id="{F2916F72-27E2-9F21-3C36-069CBA87A4F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4" name="원호 273">
                  <a:extLst>
                    <a:ext uri="{FF2B5EF4-FFF2-40B4-BE49-F238E27FC236}">
                      <a16:creationId xmlns:a16="http://schemas.microsoft.com/office/drawing/2014/main" id="{9BCA1B7C-8832-42BC-56CA-54A6ED402D4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27895F31-D80C-F2F4-0BBE-E9F2FC3CC9A6}"/>
                  </a:ext>
                </a:extLst>
              </p:cNvPr>
              <p:cNvGrpSpPr/>
              <p:nvPr/>
            </p:nvGrpSpPr>
            <p:grpSpPr>
              <a:xfrm>
                <a:off x="581346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6" name="타원 275">
                  <a:extLst>
                    <a:ext uri="{FF2B5EF4-FFF2-40B4-BE49-F238E27FC236}">
                      <a16:creationId xmlns:a16="http://schemas.microsoft.com/office/drawing/2014/main" id="{1F7EE8A4-62E2-79A4-546C-E708A5F2EB0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7" name="원호 276">
                  <a:extLst>
                    <a:ext uri="{FF2B5EF4-FFF2-40B4-BE49-F238E27FC236}">
                      <a16:creationId xmlns:a16="http://schemas.microsoft.com/office/drawing/2014/main" id="{3C2CB89D-BEC9-0F5D-9E6E-4CE137F6DCD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8" name="원호 277">
                  <a:extLst>
                    <a:ext uri="{FF2B5EF4-FFF2-40B4-BE49-F238E27FC236}">
                      <a16:creationId xmlns:a16="http://schemas.microsoft.com/office/drawing/2014/main" id="{D23DE1E3-ED4E-3660-54EF-9F7D7F5CBC1B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9" name="그룹 278">
                <a:extLst>
                  <a:ext uri="{FF2B5EF4-FFF2-40B4-BE49-F238E27FC236}">
                    <a16:creationId xmlns:a16="http://schemas.microsoft.com/office/drawing/2014/main" id="{2008C922-077A-DD12-C044-E06D5B02BB20}"/>
                  </a:ext>
                </a:extLst>
              </p:cNvPr>
              <p:cNvGrpSpPr/>
              <p:nvPr/>
            </p:nvGrpSpPr>
            <p:grpSpPr>
              <a:xfrm>
                <a:off x="604315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0" name="타원 279">
                  <a:extLst>
                    <a:ext uri="{FF2B5EF4-FFF2-40B4-BE49-F238E27FC236}">
                      <a16:creationId xmlns:a16="http://schemas.microsoft.com/office/drawing/2014/main" id="{42AA6B7B-DF62-56B6-2CB5-4E519D68C29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1" name="원호 280">
                  <a:extLst>
                    <a:ext uri="{FF2B5EF4-FFF2-40B4-BE49-F238E27FC236}">
                      <a16:creationId xmlns:a16="http://schemas.microsoft.com/office/drawing/2014/main" id="{47AAC08A-A832-D06B-161F-9E97ECCAE04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2" name="원호 281">
                  <a:extLst>
                    <a:ext uri="{FF2B5EF4-FFF2-40B4-BE49-F238E27FC236}">
                      <a16:creationId xmlns:a16="http://schemas.microsoft.com/office/drawing/2014/main" id="{D1BC20A2-AC63-5684-8F9C-5FECD60E8BE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3" name="그룹 282">
                <a:extLst>
                  <a:ext uri="{FF2B5EF4-FFF2-40B4-BE49-F238E27FC236}">
                    <a16:creationId xmlns:a16="http://schemas.microsoft.com/office/drawing/2014/main" id="{DC188721-7C36-B85F-D5ED-594683A1A9DF}"/>
                  </a:ext>
                </a:extLst>
              </p:cNvPr>
              <p:cNvGrpSpPr/>
              <p:nvPr/>
            </p:nvGrpSpPr>
            <p:grpSpPr>
              <a:xfrm>
                <a:off x="627285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4" name="타원 283">
                  <a:extLst>
                    <a:ext uri="{FF2B5EF4-FFF2-40B4-BE49-F238E27FC236}">
                      <a16:creationId xmlns:a16="http://schemas.microsoft.com/office/drawing/2014/main" id="{E6CBCD96-68FD-5BF9-44F2-DB75DC15B17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5" name="원호 284">
                  <a:extLst>
                    <a:ext uri="{FF2B5EF4-FFF2-40B4-BE49-F238E27FC236}">
                      <a16:creationId xmlns:a16="http://schemas.microsoft.com/office/drawing/2014/main" id="{DBD60480-B8B6-D47E-2D34-FC281F4BF6F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6" name="원호 285">
                  <a:extLst>
                    <a:ext uri="{FF2B5EF4-FFF2-40B4-BE49-F238E27FC236}">
                      <a16:creationId xmlns:a16="http://schemas.microsoft.com/office/drawing/2014/main" id="{E5FAC3A7-BFE0-3E10-5B05-F79614AD5E1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7" name="그룹 286">
                <a:extLst>
                  <a:ext uri="{FF2B5EF4-FFF2-40B4-BE49-F238E27FC236}">
                    <a16:creationId xmlns:a16="http://schemas.microsoft.com/office/drawing/2014/main" id="{B194F799-163D-BE3F-542B-8941A0358F70}"/>
                  </a:ext>
                </a:extLst>
              </p:cNvPr>
              <p:cNvGrpSpPr/>
              <p:nvPr/>
            </p:nvGrpSpPr>
            <p:grpSpPr>
              <a:xfrm>
                <a:off x="650254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8" name="타원 287">
                  <a:extLst>
                    <a:ext uri="{FF2B5EF4-FFF2-40B4-BE49-F238E27FC236}">
                      <a16:creationId xmlns:a16="http://schemas.microsoft.com/office/drawing/2014/main" id="{51E52845-9C9B-27FB-6688-667695E40EC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9" name="원호 288">
                  <a:extLst>
                    <a:ext uri="{FF2B5EF4-FFF2-40B4-BE49-F238E27FC236}">
                      <a16:creationId xmlns:a16="http://schemas.microsoft.com/office/drawing/2014/main" id="{0E5C4BFB-BD4F-CD60-0E74-7B3A40E8F3B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0" name="원호 289">
                  <a:extLst>
                    <a:ext uri="{FF2B5EF4-FFF2-40B4-BE49-F238E27FC236}">
                      <a16:creationId xmlns:a16="http://schemas.microsoft.com/office/drawing/2014/main" id="{95D98C4D-C74B-6849-872E-229AF83153A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1" name="그룹 290">
                <a:extLst>
                  <a:ext uri="{FF2B5EF4-FFF2-40B4-BE49-F238E27FC236}">
                    <a16:creationId xmlns:a16="http://schemas.microsoft.com/office/drawing/2014/main" id="{5B331CCA-A3CC-4C12-2537-34D880F66353}"/>
                  </a:ext>
                </a:extLst>
              </p:cNvPr>
              <p:cNvGrpSpPr/>
              <p:nvPr/>
            </p:nvGrpSpPr>
            <p:grpSpPr>
              <a:xfrm>
                <a:off x="673223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2" name="타원 291">
                  <a:extLst>
                    <a:ext uri="{FF2B5EF4-FFF2-40B4-BE49-F238E27FC236}">
                      <a16:creationId xmlns:a16="http://schemas.microsoft.com/office/drawing/2014/main" id="{585C0829-56C9-DF18-4942-C6DE8BA2886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3" name="원호 292">
                  <a:extLst>
                    <a:ext uri="{FF2B5EF4-FFF2-40B4-BE49-F238E27FC236}">
                      <a16:creationId xmlns:a16="http://schemas.microsoft.com/office/drawing/2014/main" id="{99A31A8C-9303-A459-5C88-932320C3DA3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4" name="원호 293">
                  <a:extLst>
                    <a:ext uri="{FF2B5EF4-FFF2-40B4-BE49-F238E27FC236}">
                      <a16:creationId xmlns:a16="http://schemas.microsoft.com/office/drawing/2014/main" id="{74B8DE07-4E3A-F10D-B09C-608CB389A79A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5" name="그룹 294">
                <a:extLst>
                  <a:ext uri="{FF2B5EF4-FFF2-40B4-BE49-F238E27FC236}">
                    <a16:creationId xmlns:a16="http://schemas.microsoft.com/office/drawing/2014/main" id="{33105234-5524-4240-48B0-123D188E8551}"/>
                  </a:ext>
                </a:extLst>
              </p:cNvPr>
              <p:cNvGrpSpPr/>
              <p:nvPr/>
            </p:nvGrpSpPr>
            <p:grpSpPr>
              <a:xfrm>
                <a:off x="696192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6" name="타원 295">
                  <a:extLst>
                    <a:ext uri="{FF2B5EF4-FFF2-40B4-BE49-F238E27FC236}">
                      <a16:creationId xmlns:a16="http://schemas.microsoft.com/office/drawing/2014/main" id="{70D1AF60-F63A-A42C-7604-0C7D430715B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7" name="원호 296">
                  <a:extLst>
                    <a:ext uri="{FF2B5EF4-FFF2-40B4-BE49-F238E27FC236}">
                      <a16:creationId xmlns:a16="http://schemas.microsoft.com/office/drawing/2014/main" id="{6CA17036-BE24-7AE0-F7DB-2D544F88F01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8" name="원호 297">
                  <a:extLst>
                    <a:ext uri="{FF2B5EF4-FFF2-40B4-BE49-F238E27FC236}">
                      <a16:creationId xmlns:a16="http://schemas.microsoft.com/office/drawing/2014/main" id="{023062B3-7A7A-9542-8281-AE06CB327FC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9" name="그룹 298">
                <a:extLst>
                  <a:ext uri="{FF2B5EF4-FFF2-40B4-BE49-F238E27FC236}">
                    <a16:creationId xmlns:a16="http://schemas.microsoft.com/office/drawing/2014/main" id="{E5FC1972-DEFC-2B44-277E-7FC5DFEA0B7E}"/>
                  </a:ext>
                </a:extLst>
              </p:cNvPr>
              <p:cNvGrpSpPr/>
              <p:nvPr/>
            </p:nvGrpSpPr>
            <p:grpSpPr>
              <a:xfrm>
                <a:off x="719162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0" name="타원 299">
                  <a:extLst>
                    <a:ext uri="{FF2B5EF4-FFF2-40B4-BE49-F238E27FC236}">
                      <a16:creationId xmlns:a16="http://schemas.microsoft.com/office/drawing/2014/main" id="{128A28A4-163B-E950-4DC1-57FC4293D0A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1" name="원호 300">
                  <a:extLst>
                    <a:ext uri="{FF2B5EF4-FFF2-40B4-BE49-F238E27FC236}">
                      <a16:creationId xmlns:a16="http://schemas.microsoft.com/office/drawing/2014/main" id="{9234C52F-F947-0909-0242-741FE231D4D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2" name="원호 301">
                  <a:extLst>
                    <a:ext uri="{FF2B5EF4-FFF2-40B4-BE49-F238E27FC236}">
                      <a16:creationId xmlns:a16="http://schemas.microsoft.com/office/drawing/2014/main" id="{AA03440A-AB9C-DA77-B7DB-E6B183A3621A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3" name="그룹 302">
                <a:extLst>
                  <a:ext uri="{FF2B5EF4-FFF2-40B4-BE49-F238E27FC236}">
                    <a16:creationId xmlns:a16="http://schemas.microsoft.com/office/drawing/2014/main" id="{7B3485CA-7DA0-312B-BB20-F36FC7AC7271}"/>
                  </a:ext>
                </a:extLst>
              </p:cNvPr>
              <p:cNvGrpSpPr/>
              <p:nvPr/>
            </p:nvGrpSpPr>
            <p:grpSpPr>
              <a:xfrm>
                <a:off x="742131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4" name="타원 303">
                  <a:extLst>
                    <a:ext uri="{FF2B5EF4-FFF2-40B4-BE49-F238E27FC236}">
                      <a16:creationId xmlns:a16="http://schemas.microsoft.com/office/drawing/2014/main" id="{529FC148-1677-EA59-8AC0-63C917C2D3E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5" name="원호 304">
                  <a:extLst>
                    <a:ext uri="{FF2B5EF4-FFF2-40B4-BE49-F238E27FC236}">
                      <a16:creationId xmlns:a16="http://schemas.microsoft.com/office/drawing/2014/main" id="{CE389A04-9538-2ABB-6320-E9D13F56FC0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6" name="원호 305">
                  <a:extLst>
                    <a:ext uri="{FF2B5EF4-FFF2-40B4-BE49-F238E27FC236}">
                      <a16:creationId xmlns:a16="http://schemas.microsoft.com/office/drawing/2014/main" id="{258C435F-AF40-3724-EA6D-934F326A987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7" name="그룹 306">
                <a:extLst>
                  <a:ext uri="{FF2B5EF4-FFF2-40B4-BE49-F238E27FC236}">
                    <a16:creationId xmlns:a16="http://schemas.microsoft.com/office/drawing/2014/main" id="{730001AD-D43D-9CF9-897A-2FC400ED837B}"/>
                  </a:ext>
                </a:extLst>
              </p:cNvPr>
              <p:cNvGrpSpPr/>
              <p:nvPr/>
            </p:nvGrpSpPr>
            <p:grpSpPr>
              <a:xfrm>
                <a:off x="765100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8" name="타원 307">
                  <a:extLst>
                    <a:ext uri="{FF2B5EF4-FFF2-40B4-BE49-F238E27FC236}">
                      <a16:creationId xmlns:a16="http://schemas.microsoft.com/office/drawing/2014/main" id="{32B6BE27-7A1C-B136-8023-259D396B01E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9" name="원호 308">
                  <a:extLst>
                    <a:ext uri="{FF2B5EF4-FFF2-40B4-BE49-F238E27FC236}">
                      <a16:creationId xmlns:a16="http://schemas.microsoft.com/office/drawing/2014/main" id="{9DFF41AA-DBAF-570B-88F9-1F61CE809D3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0" name="원호 309">
                  <a:extLst>
                    <a:ext uri="{FF2B5EF4-FFF2-40B4-BE49-F238E27FC236}">
                      <a16:creationId xmlns:a16="http://schemas.microsoft.com/office/drawing/2014/main" id="{41A7E0E1-DFE5-06BF-63C1-767B109BE25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1" name="그룹 310">
                <a:extLst>
                  <a:ext uri="{FF2B5EF4-FFF2-40B4-BE49-F238E27FC236}">
                    <a16:creationId xmlns:a16="http://schemas.microsoft.com/office/drawing/2014/main" id="{7EDC0AFB-178F-0A7E-05CF-9F46EB54539F}"/>
                  </a:ext>
                </a:extLst>
              </p:cNvPr>
              <p:cNvGrpSpPr/>
              <p:nvPr/>
            </p:nvGrpSpPr>
            <p:grpSpPr>
              <a:xfrm>
                <a:off x="788070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2" name="타원 311">
                  <a:extLst>
                    <a:ext uri="{FF2B5EF4-FFF2-40B4-BE49-F238E27FC236}">
                      <a16:creationId xmlns:a16="http://schemas.microsoft.com/office/drawing/2014/main" id="{09FC5596-66EA-92C1-820F-47406B405A3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3" name="원호 312">
                  <a:extLst>
                    <a:ext uri="{FF2B5EF4-FFF2-40B4-BE49-F238E27FC236}">
                      <a16:creationId xmlns:a16="http://schemas.microsoft.com/office/drawing/2014/main" id="{8022B17E-DA59-4E12-E27C-BE49E8C20F4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4" name="원호 313">
                  <a:extLst>
                    <a:ext uri="{FF2B5EF4-FFF2-40B4-BE49-F238E27FC236}">
                      <a16:creationId xmlns:a16="http://schemas.microsoft.com/office/drawing/2014/main" id="{3D08DCC4-4B3E-B39A-A5B9-ABA8FF679E2B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5" name="그룹 314">
                <a:extLst>
                  <a:ext uri="{FF2B5EF4-FFF2-40B4-BE49-F238E27FC236}">
                    <a16:creationId xmlns:a16="http://schemas.microsoft.com/office/drawing/2014/main" id="{151FDA29-1706-0A94-515E-1D71B75471FE}"/>
                  </a:ext>
                </a:extLst>
              </p:cNvPr>
              <p:cNvGrpSpPr/>
              <p:nvPr/>
            </p:nvGrpSpPr>
            <p:grpSpPr>
              <a:xfrm>
                <a:off x="811039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6" name="타원 315">
                  <a:extLst>
                    <a:ext uri="{FF2B5EF4-FFF2-40B4-BE49-F238E27FC236}">
                      <a16:creationId xmlns:a16="http://schemas.microsoft.com/office/drawing/2014/main" id="{29F5A0FE-23A9-CC96-F64E-3E69FC00CC4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7" name="원호 316">
                  <a:extLst>
                    <a:ext uri="{FF2B5EF4-FFF2-40B4-BE49-F238E27FC236}">
                      <a16:creationId xmlns:a16="http://schemas.microsoft.com/office/drawing/2014/main" id="{0014F8BC-B0C6-17F9-3A48-61F652ACF01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8" name="원호 317">
                  <a:extLst>
                    <a:ext uri="{FF2B5EF4-FFF2-40B4-BE49-F238E27FC236}">
                      <a16:creationId xmlns:a16="http://schemas.microsoft.com/office/drawing/2014/main" id="{A841BEB9-62A5-C950-2F6A-AC9B4B605D2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9" name="그룹 318">
                <a:extLst>
                  <a:ext uri="{FF2B5EF4-FFF2-40B4-BE49-F238E27FC236}">
                    <a16:creationId xmlns:a16="http://schemas.microsoft.com/office/drawing/2014/main" id="{16362165-6F9D-2FCF-1D12-E085BF14D73B}"/>
                  </a:ext>
                </a:extLst>
              </p:cNvPr>
              <p:cNvGrpSpPr/>
              <p:nvPr/>
            </p:nvGrpSpPr>
            <p:grpSpPr>
              <a:xfrm>
                <a:off x="834008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0" name="타원 319">
                  <a:extLst>
                    <a:ext uri="{FF2B5EF4-FFF2-40B4-BE49-F238E27FC236}">
                      <a16:creationId xmlns:a16="http://schemas.microsoft.com/office/drawing/2014/main" id="{29825845-B62A-AD23-C919-8E7DD561E57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1" name="원호 320">
                  <a:extLst>
                    <a:ext uri="{FF2B5EF4-FFF2-40B4-BE49-F238E27FC236}">
                      <a16:creationId xmlns:a16="http://schemas.microsoft.com/office/drawing/2014/main" id="{B5757D23-5002-97B0-84E1-CE8DFA344D6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2" name="원호 321">
                  <a:extLst>
                    <a:ext uri="{FF2B5EF4-FFF2-40B4-BE49-F238E27FC236}">
                      <a16:creationId xmlns:a16="http://schemas.microsoft.com/office/drawing/2014/main" id="{882B9396-B454-5B0B-C474-2AF04C5D2BD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3" name="그룹 322">
                <a:extLst>
                  <a:ext uri="{FF2B5EF4-FFF2-40B4-BE49-F238E27FC236}">
                    <a16:creationId xmlns:a16="http://schemas.microsoft.com/office/drawing/2014/main" id="{C304B522-D706-41AC-FFE6-620CB2AB66CD}"/>
                  </a:ext>
                </a:extLst>
              </p:cNvPr>
              <p:cNvGrpSpPr/>
              <p:nvPr/>
            </p:nvGrpSpPr>
            <p:grpSpPr>
              <a:xfrm>
                <a:off x="856978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4" name="타원 323">
                  <a:extLst>
                    <a:ext uri="{FF2B5EF4-FFF2-40B4-BE49-F238E27FC236}">
                      <a16:creationId xmlns:a16="http://schemas.microsoft.com/office/drawing/2014/main" id="{D0B72AC6-5664-0DCD-F0CD-A147CC4DB43D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5" name="원호 324">
                  <a:extLst>
                    <a:ext uri="{FF2B5EF4-FFF2-40B4-BE49-F238E27FC236}">
                      <a16:creationId xmlns:a16="http://schemas.microsoft.com/office/drawing/2014/main" id="{809890C7-95BD-B9F2-85A7-37884AC9EDC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6" name="원호 325">
                  <a:extLst>
                    <a:ext uri="{FF2B5EF4-FFF2-40B4-BE49-F238E27FC236}">
                      <a16:creationId xmlns:a16="http://schemas.microsoft.com/office/drawing/2014/main" id="{0381D638-8263-6B67-F843-92842E54C87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7" name="그룹 326">
                <a:extLst>
                  <a:ext uri="{FF2B5EF4-FFF2-40B4-BE49-F238E27FC236}">
                    <a16:creationId xmlns:a16="http://schemas.microsoft.com/office/drawing/2014/main" id="{B51E7A00-E13E-4052-932D-9869D8BB2792}"/>
                  </a:ext>
                </a:extLst>
              </p:cNvPr>
              <p:cNvGrpSpPr/>
              <p:nvPr/>
            </p:nvGrpSpPr>
            <p:grpSpPr>
              <a:xfrm>
                <a:off x="879947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8" name="타원 327">
                  <a:extLst>
                    <a:ext uri="{FF2B5EF4-FFF2-40B4-BE49-F238E27FC236}">
                      <a16:creationId xmlns:a16="http://schemas.microsoft.com/office/drawing/2014/main" id="{2DFDF643-5CCF-7714-BD53-60C96EF09E8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9" name="원호 328">
                  <a:extLst>
                    <a:ext uri="{FF2B5EF4-FFF2-40B4-BE49-F238E27FC236}">
                      <a16:creationId xmlns:a16="http://schemas.microsoft.com/office/drawing/2014/main" id="{384CFEA9-4238-DE8A-39A1-27B78E52425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0" name="원호 329">
                  <a:extLst>
                    <a:ext uri="{FF2B5EF4-FFF2-40B4-BE49-F238E27FC236}">
                      <a16:creationId xmlns:a16="http://schemas.microsoft.com/office/drawing/2014/main" id="{6EC532F8-3F25-B219-A0AD-ACB0BE839E6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1" name="그룹 330">
                <a:extLst>
                  <a:ext uri="{FF2B5EF4-FFF2-40B4-BE49-F238E27FC236}">
                    <a16:creationId xmlns:a16="http://schemas.microsoft.com/office/drawing/2014/main" id="{DA133D66-187C-2165-841A-06C978002336}"/>
                  </a:ext>
                </a:extLst>
              </p:cNvPr>
              <p:cNvGrpSpPr/>
              <p:nvPr/>
            </p:nvGrpSpPr>
            <p:grpSpPr>
              <a:xfrm>
                <a:off x="902916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2" name="타원 331">
                  <a:extLst>
                    <a:ext uri="{FF2B5EF4-FFF2-40B4-BE49-F238E27FC236}">
                      <a16:creationId xmlns:a16="http://schemas.microsoft.com/office/drawing/2014/main" id="{9CBF4314-C330-EA04-AAB8-1A97B40CAA4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3" name="원호 332">
                  <a:extLst>
                    <a:ext uri="{FF2B5EF4-FFF2-40B4-BE49-F238E27FC236}">
                      <a16:creationId xmlns:a16="http://schemas.microsoft.com/office/drawing/2014/main" id="{A788E420-BF9E-2BFE-01F4-AC8AC810AD4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4" name="원호 333">
                  <a:extLst>
                    <a:ext uri="{FF2B5EF4-FFF2-40B4-BE49-F238E27FC236}">
                      <a16:creationId xmlns:a16="http://schemas.microsoft.com/office/drawing/2014/main" id="{5BE8F08B-3F10-DF69-23B5-13B1336ACCCA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5" name="그룹 334">
                <a:extLst>
                  <a:ext uri="{FF2B5EF4-FFF2-40B4-BE49-F238E27FC236}">
                    <a16:creationId xmlns:a16="http://schemas.microsoft.com/office/drawing/2014/main" id="{82E07046-BF38-2CA8-66C9-1D3B38C084F4}"/>
                  </a:ext>
                </a:extLst>
              </p:cNvPr>
              <p:cNvGrpSpPr/>
              <p:nvPr/>
            </p:nvGrpSpPr>
            <p:grpSpPr>
              <a:xfrm>
                <a:off x="925885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6" name="타원 335">
                  <a:extLst>
                    <a:ext uri="{FF2B5EF4-FFF2-40B4-BE49-F238E27FC236}">
                      <a16:creationId xmlns:a16="http://schemas.microsoft.com/office/drawing/2014/main" id="{A261E56B-AC8B-B513-96F0-8D160EFB39A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7" name="원호 336">
                  <a:extLst>
                    <a:ext uri="{FF2B5EF4-FFF2-40B4-BE49-F238E27FC236}">
                      <a16:creationId xmlns:a16="http://schemas.microsoft.com/office/drawing/2014/main" id="{31D11CD3-71B6-97A6-EAFF-19232F2F107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8" name="원호 337">
                  <a:extLst>
                    <a:ext uri="{FF2B5EF4-FFF2-40B4-BE49-F238E27FC236}">
                      <a16:creationId xmlns:a16="http://schemas.microsoft.com/office/drawing/2014/main" id="{F96835B9-5368-1FAC-8087-C2C0C721840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9" name="그룹 338">
                <a:extLst>
                  <a:ext uri="{FF2B5EF4-FFF2-40B4-BE49-F238E27FC236}">
                    <a16:creationId xmlns:a16="http://schemas.microsoft.com/office/drawing/2014/main" id="{FC067248-18E7-D6A6-8109-5C337AA2C294}"/>
                  </a:ext>
                </a:extLst>
              </p:cNvPr>
              <p:cNvGrpSpPr/>
              <p:nvPr/>
            </p:nvGrpSpPr>
            <p:grpSpPr>
              <a:xfrm>
                <a:off x="948855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0" name="타원 339">
                  <a:extLst>
                    <a:ext uri="{FF2B5EF4-FFF2-40B4-BE49-F238E27FC236}">
                      <a16:creationId xmlns:a16="http://schemas.microsoft.com/office/drawing/2014/main" id="{2568CC0F-1B78-32A0-28E7-27EDA88C1DCD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1" name="원호 340">
                  <a:extLst>
                    <a:ext uri="{FF2B5EF4-FFF2-40B4-BE49-F238E27FC236}">
                      <a16:creationId xmlns:a16="http://schemas.microsoft.com/office/drawing/2014/main" id="{FA5AE1AA-802A-AD9B-2BA6-B475AAE5F0F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2" name="원호 341">
                  <a:extLst>
                    <a:ext uri="{FF2B5EF4-FFF2-40B4-BE49-F238E27FC236}">
                      <a16:creationId xmlns:a16="http://schemas.microsoft.com/office/drawing/2014/main" id="{07A2F93B-6F72-AB9B-EAC1-22632337CE7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3" name="그룹 342">
                <a:extLst>
                  <a:ext uri="{FF2B5EF4-FFF2-40B4-BE49-F238E27FC236}">
                    <a16:creationId xmlns:a16="http://schemas.microsoft.com/office/drawing/2014/main" id="{42802279-93B1-92F9-F137-E06F499775FC}"/>
                  </a:ext>
                </a:extLst>
              </p:cNvPr>
              <p:cNvGrpSpPr/>
              <p:nvPr/>
            </p:nvGrpSpPr>
            <p:grpSpPr>
              <a:xfrm>
                <a:off x="971824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4" name="타원 343">
                  <a:extLst>
                    <a:ext uri="{FF2B5EF4-FFF2-40B4-BE49-F238E27FC236}">
                      <a16:creationId xmlns:a16="http://schemas.microsoft.com/office/drawing/2014/main" id="{A8E4BD7F-9289-0651-1D27-383112E93F5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5" name="원호 344">
                  <a:extLst>
                    <a:ext uri="{FF2B5EF4-FFF2-40B4-BE49-F238E27FC236}">
                      <a16:creationId xmlns:a16="http://schemas.microsoft.com/office/drawing/2014/main" id="{AA9C881C-A02C-9692-347C-F9E901E14F8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6" name="원호 345">
                  <a:extLst>
                    <a:ext uri="{FF2B5EF4-FFF2-40B4-BE49-F238E27FC236}">
                      <a16:creationId xmlns:a16="http://schemas.microsoft.com/office/drawing/2014/main" id="{94ADB6A9-4851-F67C-8A13-52F0E18129C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7" name="그룹 346">
                <a:extLst>
                  <a:ext uri="{FF2B5EF4-FFF2-40B4-BE49-F238E27FC236}">
                    <a16:creationId xmlns:a16="http://schemas.microsoft.com/office/drawing/2014/main" id="{FE4042FF-B81B-4F14-6A26-36EF984A82AC}"/>
                  </a:ext>
                </a:extLst>
              </p:cNvPr>
              <p:cNvGrpSpPr/>
              <p:nvPr/>
            </p:nvGrpSpPr>
            <p:grpSpPr>
              <a:xfrm>
                <a:off x="994793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8" name="타원 347">
                  <a:extLst>
                    <a:ext uri="{FF2B5EF4-FFF2-40B4-BE49-F238E27FC236}">
                      <a16:creationId xmlns:a16="http://schemas.microsoft.com/office/drawing/2014/main" id="{439F6907-5FE0-B1B8-EE97-A35092FA5D9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9" name="원호 348">
                  <a:extLst>
                    <a:ext uri="{FF2B5EF4-FFF2-40B4-BE49-F238E27FC236}">
                      <a16:creationId xmlns:a16="http://schemas.microsoft.com/office/drawing/2014/main" id="{D010E37A-D2A9-F120-C23A-A80B41EC37A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0" name="원호 349">
                  <a:extLst>
                    <a:ext uri="{FF2B5EF4-FFF2-40B4-BE49-F238E27FC236}">
                      <a16:creationId xmlns:a16="http://schemas.microsoft.com/office/drawing/2014/main" id="{0654C38E-115A-FEB7-E6B4-178AD35DD63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1" name="그룹 350">
                <a:extLst>
                  <a:ext uri="{FF2B5EF4-FFF2-40B4-BE49-F238E27FC236}">
                    <a16:creationId xmlns:a16="http://schemas.microsoft.com/office/drawing/2014/main" id="{CA1E7443-D2C6-B88A-8AB4-3F908C5399DE}"/>
                  </a:ext>
                </a:extLst>
              </p:cNvPr>
              <p:cNvGrpSpPr/>
              <p:nvPr/>
            </p:nvGrpSpPr>
            <p:grpSpPr>
              <a:xfrm>
                <a:off x="1017763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2" name="타원 351">
                  <a:extLst>
                    <a:ext uri="{FF2B5EF4-FFF2-40B4-BE49-F238E27FC236}">
                      <a16:creationId xmlns:a16="http://schemas.microsoft.com/office/drawing/2014/main" id="{46CE0992-13EE-CB80-1B81-9A469403295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3" name="원호 352">
                  <a:extLst>
                    <a:ext uri="{FF2B5EF4-FFF2-40B4-BE49-F238E27FC236}">
                      <a16:creationId xmlns:a16="http://schemas.microsoft.com/office/drawing/2014/main" id="{92D247B7-7B2C-C4DC-6821-B9260B79DFB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4" name="원호 353">
                  <a:extLst>
                    <a:ext uri="{FF2B5EF4-FFF2-40B4-BE49-F238E27FC236}">
                      <a16:creationId xmlns:a16="http://schemas.microsoft.com/office/drawing/2014/main" id="{B24D5442-9A31-8A7B-076F-A8A9E9C0B99A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5" name="그룹 354">
                <a:extLst>
                  <a:ext uri="{FF2B5EF4-FFF2-40B4-BE49-F238E27FC236}">
                    <a16:creationId xmlns:a16="http://schemas.microsoft.com/office/drawing/2014/main" id="{FBEFFAE8-9B4D-D29A-0DD7-2403A6053885}"/>
                  </a:ext>
                </a:extLst>
              </p:cNvPr>
              <p:cNvGrpSpPr/>
              <p:nvPr/>
            </p:nvGrpSpPr>
            <p:grpSpPr>
              <a:xfrm>
                <a:off x="1040732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6" name="타원 355">
                  <a:extLst>
                    <a:ext uri="{FF2B5EF4-FFF2-40B4-BE49-F238E27FC236}">
                      <a16:creationId xmlns:a16="http://schemas.microsoft.com/office/drawing/2014/main" id="{2F75E3FA-16A2-06C6-610F-8CE6A31C4B9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7" name="원호 356">
                  <a:extLst>
                    <a:ext uri="{FF2B5EF4-FFF2-40B4-BE49-F238E27FC236}">
                      <a16:creationId xmlns:a16="http://schemas.microsoft.com/office/drawing/2014/main" id="{A7D3F1E5-ACF0-B2A4-4585-BA83F7B7359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8" name="원호 357">
                  <a:extLst>
                    <a:ext uri="{FF2B5EF4-FFF2-40B4-BE49-F238E27FC236}">
                      <a16:creationId xmlns:a16="http://schemas.microsoft.com/office/drawing/2014/main" id="{20090357-E500-B8C3-86D2-0B366114202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9" name="그룹 358">
                <a:extLst>
                  <a:ext uri="{FF2B5EF4-FFF2-40B4-BE49-F238E27FC236}">
                    <a16:creationId xmlns:a16="http://schemas.microsoft.com/office/drawing/2014/main" id="{B56D7C26-36A2-99E7-94F2-91E22AEAC827}"/>
                  </a:ext>
                </a:extLst>
              </p:cNvPr>
              <p:cNvGrpSpPr/>
              <p:nvPr/>
            </p:nvGrpSpPr>
            <p:grpSpPr>
              <a:xfrm>
                <a:off x="1063701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0" name="타원 359">
                  <a:extLst>
                    <a:ext uri="{FF2B5EF4-FFF2-40B4-BE49-F238E27FC236}">
                      <a16:creationId xmlns:a16="http://schemas.microsoft.com/office/drawing/2014/main" id="{B8172C3B-C9BB-3EE8-CB14-DC7BF6DD325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1" name="원호 360">
                  <a:extLst>
                    <a:ext uri="{FF2B5EF4-FFF2-40B4-BE49-F238E27FC236}">
                      <a16:creationId xmlns:a16="http://schemas.microsoft.com/office/drawing/2014/main" id="{A6BA8ABA-0DE2-B428-6ECA-0ADFA0F3AC6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2" name="원호 361">
                  <a:extLst>
                    <a:ext uri="{FF2B5EF4-FFF2-40B4-BE49-F238E27FC236}">
                      <a16:creationId xmlns:a16="http://schemas.microsoft.com/office/drawing/2014/main" id="{0D9E8850-6520-D5A0-0EFC-DC641DCFC69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3" name="그룹 362">
                <a:extLst>
                  <a:ext uri="{FF2B5EF4-FFF2-40B4-BE49-F238E27FC236}">
                    <a16:creationId xmlns:a16="http://schemas.microsoft.com/office/drawing/2014/main" id="{E4DB6D60-6149-106D-689D-CADCFD41FCEA}"/>
                  </a:ext>
                </a:extLst>
              </p:cNvPr>
              <p:cNvGrpSpPr/>
              <p:nvPr/>
            </p:nvGrpSpPr>
            <p:grpSpPr>
              <a:xfrm>
                <a:off x="1086671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4" name="타원 363">
                  <a:extLst>
                    <a:ext uri="{FF2B5EF4-FFF2-40B4-BE49-F238E27FC236}">
                      <a16:creationId xmlns:a16="http://schemas.microsoft.com/office/drawing/2014/main" id="{CEA5DE3C-F16F-0E96-CB95-0894EE16385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5" name="원호 364">
                  <a:extLst>
                    <a:ext uri="{FF2B5EF4-FFF2-40B4-BE49-F238E27FC236}">
                      <a16:creationId xmlns:a16="http://schemas.microsoft.com/office/drawing/2014/main" id="{AB6EAD61-7B69-1760-6113-005C9287FC3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6" name="원호 365">
                  <a:extLst>
                    <a:ext uri="{FF2B5EF4-FFF2-40B4-BE49-F238E27FC236}">
                      <a16:creationId xmlns:a16="http://schemas.microsoft.com/office/drawing/2014/main" id="{6C678239-EFF1-BBC1-4F08-A9482C8B0FC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7" name="그룹 366">
                <a:extLst>
                  <a:ext uri="{FF2B5EF4-FFF2-40B4-BE49-F238E27FC236}">
                    <a16:creationId xmlns:a16="http://schemas.microsoft.com/office/drawing/2014/main" id="{89823EE3-5769-8B63-27DF-085565FE7324}"/>
                  </a:ext>
                </a:extLst>
              </p:cNvPr>
              <p:cNvGrpSpPr/>
              <p:nvPr/>
            </p:nvGrpSpPr>
            <p:grpSpPr>
              <a:xfrm>
                <a:off x="1109640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8" name="타원 367">
                  <a:extLst>
                    <a:ext uri="{FF2B5EF4-FFF2-40B4-BE49-F238E27FC236}">
                      <a16:creationId xmlns:a16="http://schemas.microsoft.com/office/drawing/2014/main" id="{CEBEE5E7-66C4-C670-EA1C-49EA0FD248B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9" name="원호 368">
                  <a:extLst>
                    <a:ext uri="{FF2B5EF4-FFF2-40B4-BE49-F238E27FC236}">
                      <a16:creationId xmlns:a16="http://schemas.microsoft.com/office/drawing/2014/main" id="{CF4C1071-8490-DC07-E1EA-AEA0A31462E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0" name="원호 369">
                  <a:extLst>
                    <a:ext uri="{FF2B5EF4-FFF2-40B4-BE49-F238E27FC236}">
                      <a16:creationId xmlns:a16="http://schemas.microsoft.com/office/drawing/2014/main" id="{E7438C5E-EB44-7DC4-3DA3-41546B96324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1" name="그룹 370">
                <a:extLst>
                  <a:ext uri="{FF2B5EF4-FFF2-40B4-BE49-F238E27FC236}">
                    <a16:creationId xmlns:a16="http://schemas.microsoft.com/office/drawing/2014/main" id="{D27D989F-2C53-315A-017E-EC394BC28602}"/>
                  </a:ext>
                </a:extLst>
              </p:cNvPr>
              <p:cNvGrpSpPr/>
              <p:nvPr/>
            </p:nvGrpSpPr>
            <p:grpSpPr>
              <a:xfrm>
                <a:off x="1132609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2" name="타원 371">
                  <a:extLst>
                    <a:ext uri="{FF2B5EF4-FFF2-40B4-BE49-F238E27FC236}">
                      <a16:creationId xmlns:a16="http://schemas.microsoft.com/office/drawing/2014/main" id="{03738914-6585-66A8-D047-0B03EEABB28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3" name="원호 372">
                  <a:extLst>
                    <a:ext uri="{FF2B5EF4-FFF2-40B4-BE49-F238E27FC236}">
                      <a16:creationId xmlns:a16="http://schemas.microsoft.com/office/drawing/2014/main" id="{E5EEE59F-0476-9899-2483-BA4D8C39B80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4" name="원호 373">
                  <a:extLst>
                    <a:ext uri="{FF2B5EF4-FFF2-40B4-BE49-F238E27FC236}">
                      <a16:creationId xmlns:a16="http://schemas.microsoft.com/office/drawing/2014/main" id="{91005A14-D8B1-ED1C-7CE2-D85F2512351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5" name="그룹 374">
                <a:extLst>
                  <a:ext uri="{FF2B5EF4-FFF2-40B4-BE49-F238E27FC236}">
                    <a16:creationId xmlns:a16="http://schemas.microsoft.com/office/drawing/2014/main" id="{FEFE359D-C114-A979-870B-D971EEAEEDE6}"/>
                  </a:ext>
                </a:extLst>
              </p:cNvPr>
              <p:cNvGrpSpPr/>
              <p:nvPr/>
            </p:nvGrpSpPr>
            <p:grpSpPr>
              <a:xfrm>
                <a:off x="1155578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6" name="타원 375">
                  <a:extLst>
                    <a:ext uri="{FF2B5EF4-FFF2-40B4-BE49-F238E27FC236}">
                      <a16:creationId xmlns:a16="http://schemas.microsoft.com/office/drawing/2014/main" id="{F8D7A057-D81F-3B12-F19C-78894136149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7" name="원호 376">
                  <a:extLst>
                    <a:ext uri="{FF2B5EF4-FFF2-40B4-BE49-F238E27FC236}">
                      <a16:creationId xmlns:a16="http://schemas.microsoft.com/office/drawing/2014/main" id="{2E215794-866F-5B8D-0721-1787E12D751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8" name="원호 377">
                  <a:extLst>
                    <a:ext uri="{FF2B5EF4-FFF2-40B4-BE49-F238E27FC236}">
                      <a16:creationId xmlns:a16="http://schemas.microsoft.com/office/drawing/2014/main" id="{A5C1E209-5F7C-9D91-0DA1-7E4FFB48A16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9" name="그룹 378">
                <a:extLst>
                  <a:ext uri="{FF2B5EF4-FFF2-40B4-BE49-F238E27FC236}">
                    <a16:creationId xmlns:a16="http://schemas.microsoft.com/office/drawing/2014/main" id="{5109FCD7-C6EF-2921-4A16-647AB0A846BE}"/>
                  </a:ext>
                </a:extLst>
              </p:cNvPr>
              <p:cNvGrpSpPr/>
              <p:nvPr/>
            </p:nvGrpSpPr>
            <p:grpSpPr>
              <a:xfrm>
                <a:off x="1178548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80" name="타원 379">
                  <a:extLst>
                    <a:ext uri="{FF2B5EF4-FFF2-40B4-BE49-F238E27FC236}">
                      <a16:creationId xmlns:a16="http://schemas.microsoft.com/office/drawing/2014/main" id="{3E46FF51-300A-1C11-3770-7EBAC7557E7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1" name="원호 380">
                  <a:extLst>
                    <a:ext uri="{FF2B5EF4-FFF2-40B4-BE49-F238E27FC236}">
                      <a16:creationId xmlns:a16="http://schemas.microsoft.com/office/drawing/2014/main" id="{5CD007F7-8842-C8AC-467F-A703C1788B0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2" name="원호 381">
                  <a:extLst>
                    <a:ext uri="{FF2B5EF4-FFF2-40B4-BE49-F238E27FC236}">
                      <a16:creationId xmlns:a16="http://schemas.microsoft.com/office/drawing/2014/main" id="{ADE3D0C3-10EE-B668-7981-B21241A3A31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</p:grpSp>
      <p:sp>
        <p:nvSpPr>
          <p:cNvPr id="7" name="사각형: 잘린 한쪽 모서리 7">
            <a:extLst>
              <a:ext uri="{FF2B5EF4-FFF2-40B4-BE49-F238E27FC236}">
                <a16:creationId xmlns:a16="http://schemas.microsoft.com/office/drawing/2014/main" id="{700A7EDD-2235-7CA4-7ADD-24A42CF641DD}"/>
              </a:ext>
            </a:extLst>
          </p:cNvPr>
          <p:cNvSpPr/>
          <p:nvPr/>
        </p:nvSpPr>
        <p:spPr>
          <a:xfrm flipH="1">
            <a:off x="396988" y="640837"/>
            <a:ext cx="1180961" cy="235463"/>
          </a:xfrm>
          <a:prstGeom prst="roundRect">
            <a:avLst>
              <a:gd name="adj" fmla="val 50000"/>
            </a:avLst>
          </a:prstGeom>
          <a:solidFill>
            <a:srgbClr val="E96908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설계</a:t>
            </a:r>
          </a:p>
        </p:txBody>
      </p:sp>
      <p:grpSp>
        <p:nvGrpSpPr>
          <p:cNvPr id="413" name="Group 58">
            <a:extLst>
              <a:ext uri="{FF2B5EF4-FFF2-40B4-BE49-F238E27FC236}">
                <a16:creationId xmlns:a16="http://schemas.microsoft.com/office/drawing/2014/main" id="{DCDC0A43-EA27-289F-FE8D-3644373C358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628886" y="968689"/>
            <a:ext cx="648399" cy="797989"/>
            <a:chOff x="6133" y="1070"/>
            <a:chExt cx="1218" cy="1499"/>
          </a:xfrm>
        </p:grpSpPr>
        <p:sp>
          <p:nvSpPr>
            <p:cNvPr id="414" name="Freeform 59">
              <a:extLst>
                <a:ext uri="{FF2B5EF4-FFF2-40B4-BE49-F238E27FC236}">
                  <a16:creationId xmlns:a16="http://schemas.microsoft.com/office/drawing/2014/main" id="{C4852D01-5A1B-3B5C-47C1-963C4AF069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6" y="1093"/>
              <a:ext cx="1172" cy="1453"/>
            </a:xfrm>
            <a:custGeom>
              <a:avLst/>
              <a:gdLst>
                <a:gd name="T0" fmla="*/ 6326 w 7029"/>
                <a:gd name="T1" fmla="*/ 0 h 8715"/>
                <a:gd name="T2" fmla="*/ 2095 w 7029"/>
                <a:gd name="T3" fmla="*/ 0 h 8715"/>
                <a:gd name="T4" fmla="*/ 0 w 7029"/>
                <a:gd name="T5" fmla="*/ 2095 h 8715"/>
                <a:gd name="T6" fmla="*/ 0 w 7029"/>
                <a:gd name="T7" fmla="*/ 8012 h 8715"/>
                <a:gd name="T8" fmla="*/ 1 w 7029"/>
                <a:gd name="T9" fmla="*/ 8049 h 8715"/>
                <a:gd name="T10" fmla="*/ 9 w 7029"/>
                <a:gd name="T11" fmla="*/ 8120 h 8715"/>
                <a:gd name="T12" fmla="*/ 22 w 7029"/>
                <a:gd name="T13" fmla="*/ 8190 h 8715"/>
                <a:gd name="T14" fmla="*/ 42 w 7029"/>
                <a:gd name="T15" fmla="*/ 8256 h 8715"/>
                <a:gd name="T16" fmla="*/ 69 w 7029"/>
                <a:gd name="T17" fmla="*/ 8320 h 8715"/>
                <a:gd name="T18" fmla="*/ 100 w 7029"/>
                <a:gd name="T19" fmla="*/ 8379 h 8715"/>
                <a:gd name="T20" fmla="*/ 138 w 7029"/>
                <a:gd name="T21" fmla="*/ 8436 h 8715"/>
                <a:gd name="T22" fmla="*/ 182 w 7029"/>
                <a:gd name="T23" fmla="*/ 8487 h 8715"/>
                <a:gd name="T24" fmla="*/ 229 w 7029"/>
                <a:gd name="T25" fmla="*/ 8535 h 8715"/>
                <a:gd name="T26" fmla="*/ 281 w 7029"/>
                <a:gd name="T27" fmla="*/ 8577 h 8715"/>
                <a:gd name="T28" fmla="*/ 337 w 7029"/>
                <a:gd name="T29" fmla="*/ 8615 h 8715"/>
                <a:gd name="T30" fmla="*/ 397 w 7029"/>
                <a:gd name="T31" fmla="*/ 8646 h 8715"/>
                <a:gd name="T32" fmla="*/ 460 w 7029"/>
                <a:gd name="T33" fmla="*/ 8673 h 8715"/>
                <a:gd name="T34" fmla="*/ 526 w 7029"/>
                <a:gd name="T35" fmla="*/ 8694 h 8715"/>
                <a:gd name="T36" fmla="*/ 595 w 7029"/>
                <a:gd name="T37" fmla="*/ 8707 h 8715"/>
                <a:gd name="T38" fmla="*/ 666 w 7029"/>
                <a:gd name="T39" fmla="*/ 8714 h 8715"/>
                <a:gd name="T40" fmla="*/ 703 w 7029"/>
                <a:gd name="T41" fmla="*/ 8715 h 8715"/>
                <a:gd name="T42" fmla="*/ 6326 w 7029"/>
                <a:gd name="T43" fmla="*/ 8715 h 8715"/>
                <a:gd name="T44" fmla="*/ 6363 w 7029"/>
                <a:gd name="T45" fmla="*/ 8714 h 8715"/>
                <a:gd name="T46" fmla="*/ 6434 w 7029"/>
                <a:gd name="T47" fmla="*/ 8707 h 8715"/>
                <a:gd name="T48" fmla="*/ 6504 w 7029"/>
                <a:gd name="T49" fmla="*/ 8694 h 8715"/>
                <a:gd name="T50" fmla="*/ 6570 w 7029"/>
                <a:gd name="T51" fmla="*/ 8673 h 8715"/>
                <a:gd name="T52" fmla="*/ 6633 w 7029"/>
                <a:gd name="T53" fmla="*/ 8646 h 8715"/>
                <a:gd name="T54" fmla="*/ 6693 w 7029"/>
                <a:gd name="T55" fmla="*/ 8615 h 8715"/>
                <a:gd name="T56" fmla="*/ 6749 w 7029"/>
                <a:gd name="T57" fmla="*/ 8577 h 8715"/>
                <a:gd name="T58" fmla="*/ 6801 w 7029"/>
                <a:gd name="T59" fmla="*/ 8535 h 8715"/>
                <a:gd name="T60" fmla="*/ 6849 w 7029"/>
                <a:gd name="T61" fmla="*/ 8487 h 8715"/>
                <a:gd name="T62" fmla="*/ 6891 w 7029"/>
                <a:gd name="T63" fmla="*/ 8436 h 8715"/>
                <a:gd name="T64" fmla="*/ 6929 w 7029"/>
                <a:gd name="T65" fmla="*/ 8379 h 8715"/>
                <a:gd name="T66" fmla="*/ 6960 w 7029"/>
                <a:gd name="T67" fmla="*/ 8320 h 8715"/>
                <a:gd name="T68" fmla="*/ 6987 w 7029"/>
                <a:gd name="T69" fmla="*/ 8256 h 8715"/>
                <a:gd name="T70" fmla="*/ 7008 w 7029"/>
                <a:gd name="T71" fmla="*/ 8190 h 8715"/>
                <a:gd name="T72" fmla="*/ 7021 w 7029"/>
                <a:gd name="T73" fmla="*/ 8120 h 8715"/>
                <a:gd name="T74" fmla="*/ 7028 w 7029"/>
                <a:gd name="T75" fmla="*/ 8049 h 8715"/>
                <a:gd name="T76" fmla="*/ 7029 w 7029"/>
                <a:gd name="T77" fmla="*/ 8012 h 8715"/>
                <a:gd name="T78" fmla="*/ 7029 w 7029"/>
                <a:gd name="T79" fmla="*/ 703 h 8715"/>
                <a:gd name="T80" fmla="*/ 7028 w 7029"/>
                <a:gd name="T81" fmla="*/ 666 h 8715"/>
                <a:gd name="T82" fmla="*/ 7021 w 7029"/>
                <a:gd name="T83" fmla="*/ 595 h 8715"/>
                <a:gd name="T84" fmla="*/ 7008 w 7029"/>
                <a:gd name="T85" fmla="*/ 526 h 8715"/>
                <a:gd name="T86" fmla="*/ 6987 w 7029"/>
                <a:gd name="T87" fmla="*/ 460 h 8715"/>
                <a:gd name="T88" fmla="*/ 6960 w 7029"/>
                <a:gd name="T89" fmla="*/ 397 h 8715"/>
                <a:gd name="T90" fmla="*/ 6929 w 7029"/>
                <a:gd name="T91" fmla="*/ 336 h 8715"/>
                <a:gd name="T92" fmla="*/ 6891 w 7029"/>
                <a:gd name="T93" fmla="*/ 281 h 8715"/>
                <a:gd name="T94" fmla="*/ 6849 w 7029"/>
                <a:gd name="T95" fmla="*/ 229 h 8715"/>
                <a:gd name="T96" fmla="*/ 6801 w 7029"/>
                <a:gd name="T97" fmla="*/ 182 h 8715"/>
                <a:gd name="T98" fmla="*/ 6749 w 7029"/>
                <a:gd name="T99" fmla="*/ 138 h 8715"/>
                <a:gd name="T100" fmla="*/ 6693 w 7029"/>
                <a:gd name="T101" fmla="*/ 100 h 8715"/>
                <a:gd name="T102" fmla="*/ 6633 w 7029"/>
                <a:gd name="T103" fmla="*/ 69 h 8715"/>
                <a:gd name="T104" fmla="*/ 6570 w 7029"/>
                <a:gd name="T105" fmla="*/ 42 h 8715"/>
                <a:gd name="T106" fmla="*/ 6504 w 7029"/>
                <a:gd name="T107" fmla="*/ 22 h 8715"/>
                <a:gd name="T108" fmla="*/ 6434 w 7029"/>
                <a:gd name="T109" fmla="*/ 9 h 8715"/>
                <a:gd name="T110" fmla="*/ 6363 w 7029"/>
                <a:gd name="T111" fmla="*/ 1 h 8715"/>
                <a:gd name="T112" fmla="*/ 6326 w 7029"/>
                <a:gd name="T113" fmla="*/ 0 h 8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029" h="8715">
                  <a:moveTo>
                    <a:pt x="6326" y="0"/>
                  </a:moveTo>
                  <a:lnTo>
                    <a:pt x="2095" y="0"/>
                  </a:lnTo>
                  <a:lnTo>
                    <a:pt x="0" y="2095"/>
                  </a:lnTo>
                  <a:lnTo>
                    <a:pt x="0" y="8012"/>
                  </a:lnTo>
                  <a:lnTo>
                    <a:pt x="1" y="8049"/>
                  </a:lnTo>
                  <a:lnTo>
                    <a:pt x="9" y="8120"/>
                  </a:lnTo>
                  <a:lnTo>
                    <a:pt x="22" y="8190"/>
                  </a:lnTo>
                  <a:lnTo>
                    <a:pt x="42" y="8256"/>
                  </a:lnTo>
                  <a:lnTo>
                    <a:pt x="69" y="8320"/>
                  </a:lnTo>
                  <a:lnTo>
                    <a:pt x="100" y="8379"/>
                  </a:lnTo>
                  <a:lnTo>
                    <a:pt x="138" y="8436"/>
                  </a:lnTo>
                  <a:lnTo>
                    <a:pt x="182" y="8487"/>
                  </a:lnTo>
                  <a:lnTo>
                    <a:pt x="229" y="8535"/>
                  </a:lnTo>
                  <a:lnTo>
                    <a:pt x="281" y="8577"/>
                  </a:lnTo>
                  <a:lnTo>
                    <a:pt x="337" y="8615"/>
                  </a:lnTo>
                  <a:lnTo>
                    <a:pt x="397" y="8646"/>
                  </a:lnTo>
                  <a:lnTo>
                    <a:pt x="460" y="8673"/>
                  </a:lnTo>
                  <a:lnTo>
                    <a:pt x="526" y="8694"/>
                  </a:lnTo>
                  <a:lnTo>
                    <a:pt x="595" y="8707"/>
                  </a:lnTo>
                  <a:lnTo>
                    <a:pt x="666" y="8714"/>
                  </a:lnTo>
                  <a:lnTo>
                    <a:pt x="703" y="8715"/>
                  </a:lnTo>
                  <a:lnTo>
                    <a:pt x="6326" y="8715"/>
                  </a:lnTo>
                  <a:lnTo>
                    <a:pt x="6363" y="8714"/>
                  </a:lnTo>
                  <a:lnTo>
                    <a:pt x="6434" y="8707"/>
                  </a:lnTo>
                  <a:lnTo>
                    <a:pt x="6504" y="8694"/>
                  </a:lnTo>
                  <a:lnTo>
                    <a:pt x="6570" y="8673"/>
                  </a:lnTo>
                  <a:lnTo>
                    <a:pt x="6633" y="8646"/>
                  </a:lnTo>
                  <a:lnTo>
                    <a:pt x="6693" y="8615"/>
                  </a:lnTo>
                  <a:lnTo>
                    <a:pt x="6749" y="8577"/>
                  </a:lnTo>
                  <a:lnTo>
                    <a:pt x="6801" y="8535"/>
                  </a:lnTo>
                  <a:lnTo>
                    <a:pt x="6849" y="8487"/>
                  </a:lnTo>
                  <a:lnTo>
                    <a:pt x="6891" y="8436"/>
                  </a:lnTo>
                  <a:lnTo>
                    <a:pt x="6929" y="8379"/>
                  </a:lnTo>
                  <a:lnTo>
                    <a:pt x="6960" y="8320"/>
                  </a:lnTo>
                  <a:lnTo>
                    <a:pt x="6987" y="8256"/>
                  </a:lnTo>
                  <a:lnTo>
                    <a:pt x="7008" y="8190"/>
                  </a:lnTo>
                  <a:lnTo>
                    <a:pt x="7021" y="8120"/>
                  </a:lnTo>
                  <a:lnTo>
                    <a:pt x="7028" y="8049"/>
                  </a:lnTo>
                  <a:lnTo>
                    <a:pt x="7029" y="8012"/>
                  </a:lnTo>
                  <a:lnTo>
                    <a:pt x="7029" y="703"/>
                  </a:lnTo>
                  <a:lnTo>
                    <a:pt x="7028" y="666"/>
                  </a:lnTo>
                  <a:lnTo>
                    <a:pt x="7021" y="595"/>
                  </a:lnTo>
                  <a:lnTo>
                    <a:pt x="7008" y="526"/>
                  </a:lnTo>
                  <a:lnTo>
                    <a:pt x="6987" y="460"/>
                  </a:lnTo>
                  <a:lnTo>
                    <a:pt x="6960" y="397"/>
                  </a:lnTo>
                  <a:lnTo>
                    <a:pt x="6929" y="336"/>
                  </a:lnTo>
                  <a:lnTo>
                    <a:pt x="6891" y="281"/>
                  </a:lnTo>
                  <a:lnTo>
                    <a:pt x="6849" y="229"/>
                  </a:lnTo>
                  <a:lnTo>
                    <a:pt x="6801" y="182"/>
                  </a:lnTo>
                  <a:lnTo>
                    <a:pt x="6749" y="138"/>
                  </a:lnTo>
                  <a:lnTo>
                    <a:pt x="6693" y="100"/>
                  </a:lnTo>
                  <a:lnTo>
                    <a:pt x="6633" y="69"/>
                  </a:lnTo>
                  <a:lnTo>
                    <a:pt x="6570" y="42"/>
                  </a:lnTo>
                  <a:lnTo>
                    <a:pt x="6504" y="22"/>
                  </a:lnTo>
                  <a:lnTo>
                    <a:pt x="6434" y="9"/>
                  </a:lnTo>
                  <a:lnTo>
                    <a:pt x="6363" y="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5" name="Freeform 60">
              <a:extLst>
                <a:ext uri="{FF2B5EF4-FFF2-40B4-BE49-F238E27FC236}">
                  <a16:creationId xmlns:a16="http://schemas.microsoft.com/office/drawing/2014/main" id="{9E3EE661-273A-F02E-1D52-82CF21577B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3" y="1070"/>
              <a:ext cx="1218" cy="1499"/>
            </a:xfrm>
            <a:custGeom>
              <a:avLst/>
              <a:gdLst>
                <a:gd name="T0" fmla="*/ 281 w 7309"/>
                <a:gd name="T1" fmla="*/ 8152 h 8995"/>
                <a:gd name="T2" fmla="*/ 288 w 7309"/>
                <a:gd name="T3" fmla="*/ 8237 h 8995"/>
                <a:gd name="T4" fmla="*/ 315 w 7309"/>
                <a:gd name="T5" fmla="*/ 8345 h 8995"/>
                <a:gd name="T6" fmla="*/ 363 w 7309"/>
                <a:gd name="T7" fmla="*/ 8443 h 8995"/>
                <a:gd name="T8" fmla="*/ 427 w 7309"/>
                <a:gd name="T9" fmla="*/ 8530 h 8995"/>
                <a:gd name="T10" fmla="*/ 507 w 7309"/>
                <a:gd name="T11" fmla="*/ 8603 h 8995"/>
                <a:gd name="T12" fmla="*/ 600 w 7309"/>
                <a:gd name="T13" fmla="*/ 8659 h 8995"/>
                <a:gd name="T14" fmla="*/ 703 w 7309"/>
                <a:gd name="T15" fmla="*/ 8697 h 8995"/>
                <a:gd name="T16" fmla="*/ 815 w 7309"/>
                <a:gd name="T17" fmla="*/ 8714 h 8995"/>
                <a:gd name="T18" fmla="*/ 6466 w 7309"/>
                <a:gd name="T19" fmla="*/ 8715 h 8995"/>
                <a:gd name="T20" fmla="*/ 6551 w 7309"/>
                <a:gd name="T21" fmla="*/ 8708 h 8995"/>
                <a:gd name="T22" fmla="*/ 6659 w 7309"/>
                <a:gd name="T23" fmla="*/ 8680 h 8995"/>
                <a:gd name="T24" fmla="*/ 6757 w 7309"/>
                <a:gd name="T25" fmla="*/ 8632 h 8995"/>
                <a:gd name="T26" fmla="*/ 6844 w 7309"/>
                <a:gd name="T27" fmla="*/ 8568 h 8995"/>
                <a:gd name="T28" fmla="*/ 6917 w 7309"/>
                <a:gd name="T29" fmla="*/ 8488 h 8995"/>
                <a:gd name="T30" fmla="*/ 6973 w 7309"/>
                <a:gd name="T31" fmla="*/ 8395 h 8995"/>
                <a:gd name="T32" fmla="*/ 7011 w 7309"/>
                <a:gd name="T33" fmla="*/ 8292 h 8995"/>
                <a:gd name="T34" fmla="*/ 7028 w 7309"/>
                <a:gd name="T35" fmla="*/ 8181 h 8995"/>
                <a:gd name="T36" fmla="*/ 7029 w 7309"/>
                <a:gd name="T37" fmla="*/ 843 h 8995"/>
                <a:gd name="T38" fmla="*/ 7022 w 7309"/>
                <a:gd name="T39" fmla="*/ 758 h 8995"/>
                <a:gd name="T40" fmla="*/ 6994 w 7309"/>
                <a:gd name="T41" fmla="*/ 650 h 8995"/>
                <a:gd name="T42" fmla="*/ 6946 w 7309"/>
                <a:gd name="T43" fmla="*/ 552 h 8995"/>
                <a:gd name="T44" fmla="*/ 6882 w 7309"/>
                <a:gd name="T45" fmla="*/ 466 h 8995"/>
                <a:gd name="T46" fmla="*/ 6802 w 7309"/>
                <a:gd name="T47" fmla="*/ 393 h 8995"/>
                <a:gd name="T48" fmla="*/ 6709 w 7309"/>
                <a:gd name="T49" fmla="*/ 336 h 8995"/>
                <a:gd name="T50" fmla="*/ 6606 w 7309"/>
                <a:gd name="T51" fmla="*/ 298 h 8995"/>
                <a:gd name="T52" fmla="*/ 6495 w 7309"/>
                <a:gd name="T53" fmla="*/ 281 h 8995"/>
                <a:gd name="T54" fmla="*/ 2291 w 7309"/>
                <a:gd name="T55" fmla="*/ 281 h 8995"/>
                <a:gd name="T56" fmla="*/ 6466 w 7309"/>
                <a:gd name="T57" fmla="*/ 8995 h 8995"/>
                <a:gd name="T58" fmla="*/ 800 w 7309"/>
                <a:gd name="T59" fmla="*/ 8995 h 8995"/>
                <a:gd name="T60" fmla="*/ 634 w 7309"/>
                <a:gd name="T61" fmla="*/ 8969 h 8995"/>
                <a:gd name="T62" fmla="*/ 479 w 7309"/>
                <a:gd name="T63" fmla="*/ 8912 h 8995"/>
                <a:gd name="T64" fmla="*/ 339 w 7309"/>
                <a:gd name="T65" fmla="*/ 8827 h 8995"/>
                <a:gd name="T66" fmla="*/ 219 w 7309"/>
                <a:gd name="T67" fmla="*/ 8719 h 8995"/>
                <a:gd name="T68" fmla="*/ 122 w 7309"/>
                <a:gd name="T69" fmla="*/ 8589 h 8995"/>
                <a:gd name="T70" fmla="*/ 51 w 7309"/>
                <a:gd name="T71" fmla="*/ 8442 h 8995"/>
                <a:gd name="T72" fmla="*/ 9 w 7309"/>
                <a:gd name="T73" fmla="*/ 8280 h 8995"/>
                <a:gd name="T74" fmla="*/ 0 w 7309"/>
                <a:gd name="T75" fmla="*/ 8152 h 8995"/>
                <a:gd name="T76" fmla="*/ 2164 w 7309"/>
                <a:gd name="T77" fmla="*/ 0 h 8995"/>
                <a:gd name="T78" fmla="*/ 6509 w 7309"/>
                <a:gd name="T79" fmla="*/ 1 h 8995"/>
                <a:gd name="T80" fmla="*/ 6677 w 7309"/>
                <a:gd name="T81" fmla="*/ 26 h 8995"/>
                <a:gd name="T82" fmla="*/ 6831 w 7309"/>
                <a:gd name="T83" fmla="*/ 83 h 8995"/>
                <a:gd name="T84" fmla="*/ 6970 w 7309"/>
                <a:gd name="T85" fmla="*/ 168 h 8995"/>
                <a:gd name="T86" fmla="*/ 7090 w 7309"/>
                <a:gd name="T87" fmla="*/ 277 h 8995"/>
                <a:gd name="T88" fmla="*/ 7187 w 7309"/>
                <a:gd name="T89" fmla="*/ 407 h 8995"/>
                <a:gd name="T90" fmla="*/ 7258 w 7309"/>
                <a:gd name="T91" fmla="*/ 554 h 8995"/>
                <a:gd name="T92" fmla="*/ 7300 w 7309"/>
                <a:gd name="T93" fmla="*/ 715 h 8995"/>
                <a:gd name="T94" fmla="*/ 7309 w 7309"/>
                <a:gd name="T95" fmla="*/ 843 h 8995"/>
                <a:gd name="T96" fmla="*/ 7309 w 7309"/>
                <a:gd name="T97" fmla="*/ 8195 h 8995"/>
                <a:gd name="T98" fmla="*/ 7283 w 7309"/>
                <a:gd name="T99" fmla="*/ 8363 h 8995"/>
                <a:gd name="T100" fmla="*/ 7226 w 7309"/>
                <a:gd name="T101" fmla="*/ 8518 h 8995"/>
                <a:gd name="T102" fmla="*/ 7141 w 7309"/>
                <a:gd name="T103" fmla="*/ 8656 h 8995"/>
                <a:gd name="T104" fmla="*/ 7033 w 7309"/>
                <a:gd name="T105" fmla="*/ 8776 h 8995"/>
                <a:gd name="T106" fmla="*/ 6903 w 7309"/>
                <a:gd name="T107" fmla="*/ 8873 h 8995"/>
                <a:gd name="T108" fmla="*/ 6756 w 7309"/>
                <a:gd name="T109" fmla="*/ 8944 h 8995"/>
                <a:gd name="T110" fmla="*/ 6594 w 7309"/>
                <a:gd name="T111" fmla="*/ 8986 h 8995"/>
                <a:gd name="T112" fmla="*/ 6466 w 7309"/>
                <a:gd name="T113" fmla="*/ 8995 h 89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309" h="8995">
                  <a:moveTo>
                    <a:pt x="281" y="2291"/>
                  </a:moveTo>
                  <a:lnTo>
                    <a:pt x="281" y="8152"/>
                  </a:lnTo>
                  <a:lnTo>
                    <a:pt x="281" y="8181"/>
                  </a:lnTo>
                  <a:lnTo>
                    <a:pt x="288" y="8237"/>
                  </a:lnTo>
                  <a:lnTo>
                    <a:pt x="298" y="8292"/>
                  </a:lnTo>
                  <a:lnTo>
                    <a:pt x="315" y="8345"/>
                  </a:lnTo>
                  <a:lnTo>
                    <a:pt x="336" y="8395"/>
                  </a:lnTo>
                  <a:lnTo>
                    <a:pt x="363" y="8443"/>
                  </a:lnTo>
                  <a:lnTo>
                    <a:pt x="393" y="8488"/>
                  </a:lnTo>
                  <a:lnTo>
                    <a:pt x="427" y="8530"/>
                  </a:lnTo>
                  <a:lnTo>
                    <a:pt x="466" y="8568"/>
                  </a:lnTo>
                  <a:lnTo>
                    <a:pt x="507" y="8603"/>
                  </a:lnTo>
                  <a:lnTo>
                    <a:pt x="552" y="8632"/>
                  </a:lnTo>
                  <a:lnTo>
                    <a:pt x="600" y="8659"/>
                  </a:lnTo>
                  <a:lnTo>
                    <a:pt x="650" y="8680"/>
                  </a:lnTo>
                  <a:lnTo>
                    <a:pt x="703" y="8697"/>
                  </a:lnTo>
                  <a:lnTo>
                    <a:pt x="758" y="8708"/>
                  </a:lnTo>
                  <a:lnTo>
                    <a:pt x="815" y="8714"/>
                  </a:lnTo>
                  <a:lnTo>
                    <a:pt x="843" y="8715"/>
                  </a:lnTo>
                  <a:lnTo>
                    <a:pt x="6466" y="8715"/>
                  </a:lnTo>
                  <a:lnTo>
                    <a:pt x="6495" y="8714"/>
                  </a:lnTo>
                  <a:lnTo>
                    <a:pt x="6551" y="8708"/>
                  </a:lnTo>
                  <a:lnTo>
                    <a:pt x="6606" y="8697"/>
                  </a:lnTo>
                  <a:lnTo>
                    <a:pt x="6659" y="8680"/>
                  </a:lnTo>
                  <a:lnTo>
                    <a:pt x="6709" y="8659"/>
                  </a:lnTo>
                  <a:lnTo>
                    <a:pt x="6757" y="8632"/>
                  </a:lnTo>
                  <a:lnTo>
                    <a:pt x="6802" y="8603"/>
                  </a:lnTo>
                  <a:lnTo>
                    <a:pt x="6844" y="8568"/>
                  </a:lnTo>
                  <a:lnTo>
                    <a:pt x="6882" y="8530"/>
                  </a:lnTo>
                  <a:lnTo>
                    <a:pt x="6917" y="8488"/>
                  </a:lnTo>
                  <a:lnTo>
                    <a:pt x="6946" y="8443"/>
                  </a:lnTo>
                  <a:lnTo>
                    <a:pt x="6973" y="8395"/>
                  </a:lnTo>
                  <a:lnTo>
                    <a:pt x="6994" y="8345"/>
                  </a:lnTo>
                  <a:lnTo>
                    <a:pt x="7011" y="8292"/>
                  </a:lnTo>
                  <a:lnTo>
                    <a:pt x="7022" y="8237"/>
                  </a:lnTo>
                  <a:lnTo>
                    <a:pt x="7028" y="8181"/>
                  </a:lnTo>
                  <a:lnTo>
                    <a:pt x="7029" y="8152"/>
                  </a:lnTo>
                  <a:lnTo>
                    <a:pt x="7029" y="843"/>
                  </a:lnTo>
                  <a:lnTo>
                    <a:pt x="7028" y="815"/>
                  </a:lnTo>
                  <a:lnTo>
                    <a:pt x="7022" y="758"/>
                  </a:lnTo>
                  <a:lnTo>
                    <a:pt x="7011" y="703"/>
                  </a:lnTo>
                  <a:lnTo>
                    <a:pt x="6994" y="650"/>
                  </a:lnTo>
                  <a:lnTo>
                    <a:pt x="6973" y="600"/>
                  </a:lnTo>
                  <a:lnTo>
                    <a:pt x="6946" y="552"/>
                  </a:lnTo>
                  <a:lnTo>
                    <a:pt x="6917" y="507"/>
                  </a:lnTo>
                  <a:lnTo>
                    <a:pt x="6882" y="466"/>
                  </a:lnTo>
                  <a:lnTo>
                    <a:pt x="6844" y="427"/>
                  </a:lnTo>
                  <a:lnTo>
                    <a:pt x="6802" y="393"/>
                  </a:lnTo>
                  <a:lnTo>
                    <a:pt x="6757" y="363"/>
                  </a:lnTo>
                  <a:lnTo>
                    <a:pt x="6709" y="336"/>
                  </a:lnTo>
                  <a:lnTo>
                    <a:pt x="6659" y="315"/>
                  </a:lnTo>
                  <a:lnTo>
                    <a:pt x="6606" y="298"/>
                  </a:lnTo>
                  <a:lnTo>
                    <a:pt x="6551" y="288"/>
                  </a:lnTo>
                  <a:lnTo>
                    <a:pt x="6495" y="281"/>
                  </a:lnTo>
                  <a:lnTo>
                    <a:pt x="6466" y="281"/>
                  </a:lnTo>
                  <a:lnTo>
                    <a:pt x="2291" y="281"/>
                  </a:lnTo>
                  <a:lnTo>
                    <a:pt x="281" y="2291"/>
                  </a:lnTo>
                  <a:close/>
                  <a:moveTo>
                    <a:pt x="6466" y="8995"/>
                  </a:moveTo>
                  <a:lnTo>
                    <a:pt x="843" y="8995"/>
                  </a:lnTo>
                  <a:lnTo>
                    <a:pt x="800" y="8995"/>
                  </a:lnTo>
                  <a:lnTo>
                    <a:pt x="715" y="8986"/>
                  </a:lnTo>
                  <a:lnTo>
                    <a:pt x="634" y="8969"/>
                  </a:lnTo>
                  <a:lnTo>
                    <a:pt x="555" y="8944"/>
                  </a:lnTo>
                  <a:lnTo>
                    <a:pt x="479" y="8912"/>
                  </a:lnTo>
                  <a:lnTo>
                    <a:pt x="407" y="8873"/>
                  </a:lnTo>
                  <a:lnTo>
                    <a:pt x="339" y="8827"/>
                  </a:lnTo>
                  <a:lnTo>
                    <a:pt x="277" y="8776"/>
                  </a:lnTo>
                  <a:lnTo>
                    <a:pt x="219" y="8719"/>
                  </a:lnTo>
                  <a:lnTo>
                    <a:pt x="168" y="8656"/>
                  </a:lnTo>
                  <a:lnTo>
                    <a:pt x="122" y="8589"/>
                  </a:lnTo>
                  <a:lnTo>
                    <a:pt x="83" y="8518"/>
                  </a:lnTo>
                  <a:lnTo>
                    <a:pt x="51" y="8442"/>
                  </a:lnTo>
                  <a:lnTo>
                    <a:pt x="26" y="8363"/>
                  </a:lnTo>
                  <a:lnTo>
                    <a:pt x="9" y="8280"/>
                  </a:lnTo>
                  <a:lnTo>
                    <a:pt x="1" y="8195"/>
                  </a:lnTo>
                  <a:lnTo>
                    <a:pt x="0" y="8152"/>
                  </a:lnTo>
                  <a:lnTo>
                    <a:pt x="0" y="2164"/>
                  </a:lnTo>
                  <a:lnTo>
                    <a:pt x="2164" y="0"/>
                  </a:lnTo>
                  <a:lnTo>
                    <a:pt x="6466" y="0"/>
                  </a:lnTo>
                  <a:lnTo>
                    <a:pt x="6509" y="1"/>
                  </a:lnTo>
                  <a:lnTo>
                    <a:pt x="6594" y="9"/>
                  </a:lnTo>
                  <a:lnTo>
                    <a:pt x="6677" y="26"/>
                  </a:lnTo>
                  <a:lnTo>
                    <a:pt x="6756" y="51"/>
                  </a:lnTo>
                  <a:lnTo>
                    <a:pt x="6831" y="83"/>
                  </a:lnTo>
                  <a:lnTo>
                    <a:pt x="6903" y="122"/>
                  </a:lnTo>
                  <a:lnTo>
                    <a:pt x="6970" y="168"/>
                  </a:lnTo>
                  <a:lnTo>
                    <a:pt x="7033" y="219"/>
                  </a:lnTo>
                  <a:lnTo>
                    <a:pt x="7090" y="277"/>
                  </a:lnTo>
                  <a:lnTo>
                    <a:pt x="7141" y="339"/>
                  </a:lnTo>
                  <a:lnTo>
                    <a:pt x="7187" y="407"/>
                  </a:lnTo>
                  <a:lnTo>
                    <a:pt x="7226" y="479"/>
                  </a:lnTo>
                  <a:lnTo>
                    <a:pt x="7258" y="554"/>
                  </a:lnTo>
                  <a:lnTo>
                    <a:pt x="7283" y="634"/>
                  </a:lnTo>
                  <a:lnTo>
                    <a:pt x="7300" y="715"/>
                  </a:lnTo>
                  <a:lnTo>
                    <a:pt x="7309" y="800"/>
                  </a:lnTo>
                  <a:lnTo>
                    <a:pt x="7309" y="843"/>
                  </a:lnTo>
                  <a:lnTo>
                    <a:pt x="7309" y="8152"/>
                  </a:lnTo>
                  <a:lnTo>
                    <a:pt x="7309" y="8195"/>
                  </a:lnTo>
                  <a:lnTo>
                    <a:pt x="7300" y="8280"/>
                  </a:lnTo>
                  <a:lnTo>
                    <a:pt x="7283" y="8363"/>
                  </a:lnTo>
                  <a:lnTo>
                    <a:pt x="7258" y="8442"/>
                  </a:lnTo>
                  <a:lnTo>
                    <a:pt x="7226" y="8518"/>
                  </a:lnTo>
                  <a:lnTo>
                    <a:pt x="7187" y="8589"/>
                  </a:lnTo>
                  <a:lnTo>
                    <a:pt x="7141" y="8656"/>
                  </a:lnTo>
                  <a:lnTo>
                    <a:pt x="7090" y="8719"/>
                  </a:lnTo>
                  <a:lnTo>
                    <a:pt x="7033" y="8776"/>
                  </a:lnTo>
                  <a:lnTo>
                    <a:pt x="6970" y="8827"/>
                  </a:lnTo>
                  <a:lnTo>
                    <a:pt x="6903" y="8873"/>
                  </a:lnTo>
                  <a:lnTo>
                    <a:pt x="6831" y="8912"/>
                  </a:lnTo>
                  <a:lnTo>
                    <a:pt x="6756" y="8944"/>
                  </a:lnTo>
                  <a:lnTo>
                    <a:pt x="6677" y="8969"/>
                  </a:lnTo>
                  <a:lnTo>
                    <a:pt x="6594" y="8986"/>
                  </a:lnTo>
                  <a:lnTo>
                    <a:pt x="6509" y="8995"/>
                  </a:lnTo>
                  <a:lnTo>
                    <a:pt x="6466" y="8995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6" name="Freeform 61">
              <a:extLst>
                <a:ext uri="{FF2B5EF4-FFF2-40B4-BE49-F238E27FC236}">
                  <a16:creationId xmlns:a16="http://schemas.microsoft.com/office/drawing/2014/main" id="{354C1B33-FCBF-7534-1B8C-52FCC8E10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0" y="1187"/>
              <a:ext cx="984" cy="1265"/>
            </a:xfrm>
            <a:custGeom>
              <a:avLst/>
              <a:gdLst>
                <a:gd name="T0" fmla="*/ 0 w 5904"/>
                <a:gd name="T1" fmla="*/ 7590 h 7590"/>
                <a:gd name="T2" fmla="*/ 0 w 5904"/>
                <a:gd name="T3" fmla="*/ 1756 h 7590"/>
                <a:gd name="T4" fmla="*/ 1757 w 5904"/>
                <a:gd name="T5" fmla="*/ 0 h 7590"/>
                <a:gd name="T6" fmla="*/ 5904 w 5904"/>
                <a:gd name="T7" fmla="*/ 0 h 7590"/>
                <a:gd name="T8" fmla="*/ 5904 w 5904"/>
                <a:gd name="T9" fmla="*/ 7590 h 7590"/>
                <a:gd name="T10" fmla="*/ 0 w 5904"/>
                <a:gd name="T11" fmla="*/ 7590 h 7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04" h="7590">
                  <a:moveTo>
                    <a:pt x="0" y="7590"/>
                  </a:moveTo>
                  <a:lnTo>
                    <a:pt x="0" y="1756"/>
                  </a:lnTo>
                  <a:lnTo>
                    <a:pt x="1757" y="0"/>
                  </a:lnTo>
                  <a:lnTo>
                    <a:pt x="5904" y="0"/>
                  </a:lnTo>
                  <a:lnTo>
                    <a:pt x="5904" y="7590"/>
                  </a:lnTo>
                  <a:lnTo>
                    <a:pt x="0" y="7590"/>
                  </a:lnTo>
                  <a:close/>
                </a:path>
              </a:pathLst>
            </a:custGeom>
            <a:solidFill>
              <a:srgbClr val="C8CD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7" name="Rectangle 62">
              <a:extLst>
                <a:ext uri="{FF2B5EF4-FFF2-40B4-BE49-F238E27FC236}">
                  <a16:creationId xmlns:a16="http://schemas.microsoft.com/office/drawing/2014/main" id="{4961E7B9-5FB1-FBB5-9F6A-F33D2DD8AD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3" y="2016"/>
              <a:ext cx="284" cy="2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8" name="Freeform 63">
              <a:extLst>
                <a:ext uri="{FF2B5EF4-FFF2-40B4-BE49-F238E27FC236}">
                  <a16:creationId xmlns:a16="http://schemas.microsoft.com/office/drawing/2014/main" id="{9110EDB5-B453-1015-C877-5E1842C419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0" y="1993"/>
              <a:ext cx="330" cy="330"/>
            </a:xfrm>
            <a:custGeom>
              <a:avLst/>
              <a:gdLst>
                <a:gd name="T0" fmla="*/ 282 w 1982"/>
                <a:gd name="T1" fmla="*/ 1702 h 1982"/>
                <a:gd name="T2" fmla="*/ 1701 w 1982"/>
                <a:gd name="T3" fmla="*/ 1702 h 1982"/>
                <a:gd name="T4" fmla="*/ 1701 w 1982"/>
                <a:gd name="T5" fmla="*/ 282 h 1982"/>
                <a:gd name="T6" fmla="*/ 282 w 1982"/>
                <a:gd name="T7" fmla="*/ 282 h 1982"/>
                <a:gd name="T8" fmla="*/ 282 w 1982"/>
                <a:gd name="T9" fmla="*/ 1702 h 1982"/>
                <a:gd name="T10" fmla="*/ 1982 w 1982"/>
                <a:gd name="T11" fmla="*/ 1982 h 1982"/>
                <a:gd name="T12" fmla="*/ 0 w 1982"/>
                <a:gd name="T13" fmla="*/ 1982 h 1982"/>
                <a:gd name="T14" fmla="*/ 0 w 1982"/>
                <a:gd name="T15" fmla="*/ 0 h 1982"/>
                <a:gd name="T16" fmla="*/ 1982 w 1982"/>
                <a:gd name="T17" fmla="*/ 0 h 1982"/>
                <a:gd name="T18" fmla="*/ 1982 w 1982"/>
                <a:gd name="T19" fmla="*/ 1982 h 1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2" h="1982">
                  <a:moveTo>
                    <a:pt x="282" y="1702"/>
                  </a:moveTo>
                  <a:lnTo>
                    <a:pt x="1701" y="1702"/>
                  </a:lnTo>
                  <a:lnTo>
                    <a:pt x="1701" y="282"/>
                  </a:lnTo>
                  <a:lnTo>
                    <a:pt x="282" y="282"/>
                  </a:lnTo>
                  <a:lnTo>
                    <a:pt x="282" y="1702"/>
                  </a:lnTo>
                  <a:close/>
                  <a:moveTo>
                    <a:pt x="1982" y="1982"/>
                  </a:moveTo>
                  <a:lnTo>
                    <a:pt x="0" y="1982"/>
                  </a:lnTo>
                  <a:lnTo>
                    <a:pt x="0" y="0"/>
                  </a:lnTo>
                  <a:lnTo>
                    <a:pt x="1982" y="0"/>
                  </a:lnTo>
                  <a:lnTo>
                    <a:pt x="1982" y="1982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9" name="Freeform 64">
              <a:extLst>
                <a:ext uri="{FF2B5EF4-FFF2-40B4-BE49-F238E27FC236}">
                  <a16:creationId xmlns:a16="http://schemas.microsoft.com/office/drawing/2014/main" id="{BC4A2056-310A-D4F4-8041-A8AADAF59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4" y="2068"/>
              <a:ext cx="169" cy="178"/>
            </a:xfrm>
            <a:custGeom>
              <a:avLst/>
              <a:gdLst>
                <a:gd name="T0" fmla="*/ 366 w 1013"/>
                <a:gd name="T1" fmla="*/ 730 h 1067"/>
                <a:gd name="T2" fmla="*/ 225 w 1013"/>
                <a:gd name="T3" fmla="*/ 506 h 1067"/>
                <a:gd name="T4" fmla="*/ 0 w 1013"/>
                <a:gd name="T5" fmla="*/ 674 h 1067"/>
                <a:gd name="T6" fmla="*/ 267 w 1013"/>
                <a:gd name="T7" fmla="*/ 969 h 1067"/>
                <a:gd name="T8" fmla="*/ 366 w 1013"/>
                <a:gd name="T9" fmla="*/ 1067 h 1067"/>
                <a:gd name="T10" fmla="*/ 436 w 1013"/>
                <a:gd name="T11" fmla="*/ 969 h 1067"/>
                <a:gd name="T12" fmla="*/ 1013 w 1013"/>
                <a:gd name="T13" fmla="*/ 0 h 1067"/>
                <a:gd name="T14" fmla="*/ 366 w 1013"/>
                <a:gd name="T15" fmla="*/ 73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3" h="1067">
                  <a:moveTo>
                    <a:pt x="366" y="730"/>
                  </a:moveTo>
                  <a:lnTo>
                    <a:pt x="225" y="506"/>
                  </a:lnTo>
                  <a:lnTo>
                    <a:pt x="0" y="674"/>
                  </a:lnTo>
                  <a:lnTo>
                    <a:pt x="267" y="969"/>
                  </a:lnTo>
                  <a:lnTo>
                    <a:pt x="366" y="1067"/>
                  </a:lnTo>
                  <a:lnTo>
                    <a:pt x="436" y="969"/>
                  </a:lnTo>
                  <a:lnTo>
                    <a:pt x="1013" y="0"/>
                  </a:lnTo>
                  <a:lnTo>
                    <a:pt x="366" y="730"/>
                  </a:lnTo>
                  <a:close/>
                </a:path>
              </a:pathLst>
            </a:custGeom>
            <a:solidFill>
              <a:srgbClr val="4983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0" name="Rectangle 65">
              <a:extLst>
                <a:ext uri="{FF2B5EF4-FFF2-40B4-BE49-F238E27FC236}">
                  <a16:creationId xmlns:a16="http://schemas.microsoft.com/office/drawing/2014/main" id="{86CB5E9D-CA2E-C93C-9DE7-1D71EC121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3" y="1574"/>
              <a:ext cx="284" cy="2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1" name="Freeform 66">
              <a:extLst>
                <a:ext uri="{FF2B5EF4-FFF2-40B4-BE49-F238E27FC236}">
                  <a16:creationId xmlns:a16="http://schemas.microsoft.com/office/drawing/2014/main" id="{0AA3B798-5CB3-DAF5-55F9-8F6AB9A309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0" y="1550"/>
              <a:ext cx="330" cy="330"/>
            </a:xfrm>
            <a:custGeom>
              <a:avLst/>
              <a:gdLst>
                <a:gd name="T0" fmla="*/ 282 w 1982"/>
                <a:gd name="T1" fmla="*/ 1701 h 1982"/>
                <a:gd name="T2" fmla="*/ 1701 w 1982"/>
                <a:gd name="T3" fmla="*/ 1701 h 1982"/>
                <a:gd name="T4" fmla="*/ 1701 w 1982"/>
                <a:gd name="T5" fmla="*/ 281 h 1982"/>
                <a:gd name="T6" fmla="*/ 282 w 1982"/>
                <a:gd name="T7" fmla="*/ 281 h 1982"/>
                <a:gd name="T8" fmla="*/ 282 w 1982"/>
                <a:gd name="T9" fmla="*/ 1701 h 1982"/>
                <a:gd name="T10" fmla="*/ 1982 w 1982"/>
                <a:gd name="T11" fmla="*/ 1982 h 1982"/>
                <a:gd name="T12" fmla="*/ 0 w 1982"/>
                <a:gd name="T13" fmla="*/ 1982 h 1982"/>
                <a:gd name="T14" fmla="*/ 0 w 1982"/>
                <a:gd name="T15" fmla="*/ 0 h 1982"/>
                <a:gd name="T16" fmla="*/ 1982 w 1982"/>
                <a:gd name="T17" fmla="*/ 0 h 1982"/>
                <a:gd name="T18" fmla="*/ 1982 w 1982"/>
                <a:gd name="T19" fmla="*/ 1982 h 1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2" h="1982">
                  <a:moveTo>
                    <a:pt x="282" y="1701"/>
                  </a:moveTo>
                  <a:lnTo>
                    <a:pt x="1701" y="1701"/>
                  </a:lnTo>
                  <a:lnTo>
                    <a:pt x="1701" y="281"/>
                  </a:lnTo>
                  <a:lnTo>
                    <a:pt x="282" y="281"/>
                  </a:lnTo>
                  <a:lnTo>
                    <a:pt x="282" y="1701"/>
                  </a:lnTo>
                  <a:close/>
                  <a:moveTo>
                    <a:pt x="1982" y="1982"/>
                  </a:moveTo>
                  <a:lnTo>
                    <a:pt x="0" y="1982"/>
                  </a:lnTo>
                  <a:lnTo>
                    <a:pt x="0" y="0"/>
                  </a:lnTo>
                  <a:lnTo>
                    <a:pt x="1982" y="0"/>
                  </a:lnTo>
                  <a:lnTo>
                    <a:pt x="1982" y="1982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2" name="Freeform 67">
              <a:extLst>
                <a:ext uri="{FF2B5EF4-FFF2-40B4-BE49-F238E27FC236}">
                  <a16:creationId xmlns:a16="http://schemas.microsoft.com/office/drawing/2014/main" id="{8674F996-3637-4720-26FF-C609A69BC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4" y="1627"/>
              <a:ext cx="169" cy="179"/>
            </a:xfrm>
            <a:custGeom>
              <a:avLst/>
              <a:gdLst>
                <a:gd name="T0" fmla="*/ 366 w 1013"/>
                <a:gd name="T1" fmla="*/ 717 h 1069"/>
                <a:gd name="T2" fmla="*/ 225 w 1013"/>
                <a:gd name="T3" fmla="*/ 492 h 1069"/>
                <a:gd name="T4" fmla="*/ 0 w 1013"/>
                <a:gd name="T5" fmla="*/ 661 h 1069"/>
                <a:gd name="T6" fmla="*/ 267 w 1013"/>
                <a:gd name="T7" fmla="*/ 956 h 1069"/>
                <a:gd name="T8" fmla="*/ 366 w 1013"/>
                <a:gd name="T9" fmla="*/ 1069 h 1069"/>
                <a:gd name="T10" fmla="*/ 436 w 1013"/>
                <a:gd name="T11" fmla="*/ 956 h 1069"/>
                <a:gd name="T12" fmla="*/ 1013 w 1013"/>
                <a:gd name="T13" fmla="*/ 0 h 1069"/>
                <a:gd name="T14" fmla="*/ 366 w 1013"/>
                <a:gd name="T15" fmla="*/ 717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3" h="1069">
                  <a:moveTo>
                    <a:pt x="366" y="717"/>
                  </a:moveTo>
                  <a:lnTo>
                    <a:pt x="225" y="492"/>
                  </a:lnTo>
                  <a:lnTo>
                    <a:pt x="0" y="661"/>
                  </a:lnTo>
                  <a:lnTo>
                    <a:pt x="267" y="956"/>
                  </a:lnTo>
                  <a:lnTo>
                    <a:pt x="366" y="1069"/>
                  </a:lnTo>
                  <a:lnTo>
                    <a:pt x="436" y="956"/>
                  </a:lnTo>
                  <a:lnTo>
                    <a:pt x="1013" y="0"/>
                  </a:lnTo>
                  <a:lnTo>
                    <a:pt x="366" y="717"/>
                  </a:lnTo>
                  <a:close/>
                </a:path>
              </a:pathLst>
            </a:custGeom>
            <a:solidFill>
              <a:srgbClr val="4983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3" name="Rectangle 68">
              <a:extLst>
                <a:ext uri="{FF2B5EF4-FFF2-40B4-BE49-F238E27FC236}">
                  <a16:creationId xmlns:a16="http://schemas.microsoft.com/office/drawing/2014/main" id="{C880D6D2-C5A0-9C0B-0DE5-251F38014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2" y="1620"/>
              <a:ext cx="314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4" name="Rectangle 69">
              <a:extLst>
                <a:ext uri="{FF2B5EF4-FFF2-40B4-BE49-F238E27FC236}">
                  <a16:creationId xmlns:a16="http://schemas.microsoft.com/office/drawing/2014/main" id="{8B6B1D92-29A0-03D6-2277-694B14A15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2" y="1742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5" name="Rectangle 70">
              <a:extLst>
                <a:ext uri="{FF2B5EF4-FFF2-40B4-BE49-F238E27FC236}">
                  <a16:creationId xmlns:a16="http://schemas.microsoft.com/office/drawing/2014/main" id="{389D0E12-9B88-0EBE-A09C-99E471343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8" y="1742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6" name="Rectangle 71">
              <a:extLst>
                <a:ext uri="{FF2B5EF4-FFF2-40B4-BE49-F238E27FC236}">
                  <a16:creationId xmlns:a16="http://schemas.microsoft.com/office/drawing/2014/main" id="{2B613599-8E0D-10A7-C614-73A3D2E133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1" y="1742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7" name="Rectangle 72">
              <a:extLst>
                <a:ext uri="{FF2B5EF4-FFF2-40B4-BE49-F238E27FC236}">
                  <a16:creationId xmlns:a16="http://schemas.microsoft.com/office/drawing/2014/main" id="{AD36BB5E-5FF4-7BC6-B410-4C4F74C7B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2" y="2061"/>
              <a:ext cx="314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8" name="Rectangle 73">
              <a:extLst>
                <a:ext uri="{FF2B5EF4-FFF2-40B4-BE49-F238E27FC236}">
                  <a16:creationId xmlns:a16="http://schemas.microsoft.com/office/drawing/2014/main" id="{423A8A92-5F44-EC72-339C-4F89E005E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2" y="2185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9" name="Rectangle 74">
              <a:extLst>
                <a:ext uri="{FF2B5EF4-FFF2-40B4-BE49-F238E27FC236}">
                  <a16:creationId xmlns:a16="http://schemas.microsoft.com/office/drawing/2014/main" id="{06CFFBCA-93D8-6492-D523-3E0551AA6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8" y="2185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0" name="Rectangle 75">
              <a:extLst>
                <a:ext uri="{FF2B5EF4-FFF2-40B4-BE49-F238E27FC236}">
                  <a16:creationId xmlns:a16="http://schemas.microsoft.com/office/drawing/2014/main" id="{B73A473C-4F82-A587-9B89-E0080EC4D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1" y="2185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1" name="Freeform 76">
              <a:extLst>
                <a:ext uri="{FF2B5EF4-FFF2-40B4-BE49-F238E27FC236}">
                  <a16:creationId xmlns:a16="http://schemas.microsoft.com/office/drawing/2014/main" id="{B64A645F-7B2D-180F-1C67-B6F319AAD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0" y="1187"/>
              <a:ext cx="293" cy="293"/>
            </a:xfrm>
            <a:custGeom>
              <a:avLst/>
              <a:gdLst>
                <a:gd name="T0" fmla="*/ 1757 w 1757"/>
                <a:gd name="T1" fmla="*/ 1756 h 1756"/>
                <a:gd name="T2" fmla="*/ 1757 w 1757"/>
                <a:gd name="T3" fmla="*/ 0 h 1756"/>
                <a:gd name="T4" fmla="*/ 0 w 1757"/>
                <a:gd name="T5" fmla="*/ 1756 h 1756"/>
                <a:gd name="T6" fmla="*/ 1757 w 1757"/>
                <a:gd name="T7" fmla="*/ 1756 h 1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57" h="1756">
                  <a:moveTo>
                    <a:pt x="1757" y="1756"/>
                  </a:moveTo>
                  <a:lnTo>
                    <a:pt x="1757" y="0"/>
                  </a:lnTo>
                  <a:lnTo>
                    <a:pt x="0" y="1756"/>
                  </a:lnTo>
                  <a:lnTo>
                    <a:pt x="1757" y="1756"/>
                  </a:lnTo>
                  <a:close/>
                </a:path>
              </a:pathLst>
            </a:custGeom>
            <a:solidFill>
              <a:srgbClr val="E969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2" name="Rectangle 77">
              <a:extLst>
                <a:ext uri="{FF2B5EF4-FFF2-40B4-BE49-F238E27FC236}">
                  <a16:creationId xmlns:a16="http://schemas.microsoft.com/office/drawing/2014/main" id="{A240A934-FA1C-1FE8-B86F-5A9F697DC3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6" y="1311"/>
              <a:ext cx="434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84" name="TextBox 383">
            <a:extLst>
              <a:ext uri="{FF2B5EF4-FFF2-40B4-BE49-F238E27FC236}">
                <a16:creationId xmlns:a16="http://schemas.microsoft.com/office/drawing/2014/main" id="{ABB6D3AA-6AE6-4E9A-8D8C-2747C73A1FB4}"/>
              </a:ext>
            </a:extLst>
          </p:cNvPr>
          <p:cNvSpPr txBox="1"/>
          <p:nvPr/>
        </p:nvSpPr>
        <p:spPr>
          <a:xfrm>
            <a:off x="2432105" y="991165"/>
            <a:ext cx="6159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ERD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D89F88-A91F-48A4-8270-489F8E6634C2}"/>
              </a:ext>
            </a:extLst>
          </p:cNvPr>
          <p:cNvSpPr txBox="1"/>
          <p:nvPr/>
        </p:nvSpPr>
        <p:spPr>
          <a:xfrm>
            <a:off x="3717974" y="932907"/>
            <a:ext cx="5189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3-1. comments, </a:t>
            </a:r>
            <a:r>
              <a:rPr lang="en-US" altLang="ko-KR" dirty="0" err="1"/>
              <a:t>license_comment</a:t>
            </a:r>
            <a:r>
              <a:rPr lang="ko-KR" altLang="en-US" dirty="0"/>
              <a:t>테이블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B20D6ED-3284-4BC2-AB01-43A5BB066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951" y="1629982"/>
            <a:ext cx="2915057" cy="380100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CCE982B-35EC-4F24-B5BE-0F9251E24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642" y="1701429"/>
            <a:ext cx="3077004" cy="365811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BBF6469-3542-435E-8C9D-41A6B8CACC1C}"/>
              </a:ext>
            </a:extLst>
          </p:cNvPr>
          <p:cNvSpPr txBox="1"/>
          <p:nvPr/>
        </p:nvSpPr>
        <p:spPr>
          <a:xfrm>
            <a:off x="3336149" y="5587253"/>
            <a:ext cx="5565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-&gt; </a:t>
            </a:r>
            <a:r>
              <a:rPr lang="en-US" altLang="ko-KR" dirty="0" err="1"/>
              <a:t>parent_comment_num</a:t>
            </a:r>
            <a:r>
              <a:rPr lang="en-US" altLang="ko-KR" dirty="0"/>
              <a:t> : </a:t>
            </a:r>
            <a:r>
              <a:rPr lang="ko-KR" altLang="en-US" dirty="0" err="1"/>
              <a:t>대댓글</a:t>
            </a:r>
            <a:r>
              <a:rPr lang="ko-KR" altLang="en-US" dirty="0"/>
              <a:t> 조회를 위한 칼럼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379FC9B-9193-4896-A202-C381D4050612}"/>
              </a:ext>
            </a:extLst>
          </p:cNvPr>
          <p:cNvSpPr/>
          <p:nvPr/>
        </p:nvSpPr>
        <p:spPr>
          <a:xfrm>
            <a:off x="2511108" y="3132327"/>
            <a:ext cx="2846279" cy="3693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5" name="타원 384">
            <a:extLst>
              <a:ext uri="{FF2B5EF4-FFF2-40B4-BE49-F238E27FC236}">
                <a16:creationId xmlns:a16="http://schemas.microsoft.com/office/drawing/2014/main" id="{58199B3F-1F0C-4EC8-BB79-20B6106DF0BC}"/>
              </a:ext>
            </a:extLst>
          </p:cNvPr>
          <p:cNvSpPr/>
          <p:nvPr/>
        </p:nvSpPr>
        <p:spPr>
          <a:xfrm>
            <a:off x="6984171" y="3027397"/>
            <a:ext cx="2846279" cy="3693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38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7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529C4AE7-A46C-3970-DF71-49522FB9D97D}"/>
              </a:ext>
            </a:extLst>
          </p:cNvPr>
          <p:cNvGrpSpPr/>
          <p:nvPr/>
        </p:nvGrpSpPr>
        <p:grpSpPr>
          <a:xfrm>
            <a:off x="206625" y="209355"/>
            <a:ext cx="11836998" cy="6439289"/>
            <a:chOff x="177501" y="150886"/>
            <a:chExt cx="11836998" cy="6439289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76324609-4FC7-CC11-E1DA-F960305D2D3B}"/>
                </a:ext>
              </a:extLst>
            </p:cNvPr>
            <p:cNvSpPr/>
            <p:nvPr/>
          </p:nvSpPr>
          <p:spPr>
            <a:xfrm>
              <a:off x="177501" y="285825"/>
              <a:ext cx="11836998" cy="6304350"/>
            </a:xfrm>
            <a:prstGeom prst="round2SameRect">
              <a:avLst>
                <a:gd name="adj1" fmla="val 0"/>
                <a:gd name="adj2" fmla="val 2091"/>
              </a:avLst>
            </a:prstGeom>
            <a:solidFill>
              <a:srgbClr val="EEE7DD"/>
            </a:solidFill>
            <a:ln>
              <a:noFill/>
            </a:ln>
            <a:effectLst>
              <a:outerShdw blurRad="241300" dist="1397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83" name="그룹 382">
              <a:extLst>
                <a:ext uri="{FF2B5EF4-FFF2-40B4-BE49-F238E27FC236}">
                  <a16:creationId xmlns:a16="http://schemas.microsoft.com/office/drawing/2014/main" id="{E9C3CB4E-FF57-FF00-FDD3-0E3E245FB018}"/>
                </a:ext>
              </a:extLst>
            </p:cNvPr>
            <p:cNvGrpSpPr/>
            <p:nvPr/>
          </p:nvGrpSpPr>
          <p:grpSpPr>
            <a:xfrm>
              <a:off x="177501" y="150886"/>
              <a:ext cx="11836998" cy="269876"/>
              <a:chOff x="177501" y="150886"/>
              <a:chExt cx="11836998" cy="269876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E171BF7-DDDE-C2E5-6DBA-D2765744D538}"/>
                  </a:ext>
                </a:extLst>
              </p:cNvPr>
              <p:cNvSpPr/>
              <p:nvPr/>
            </p:nvSpPr>
            <p:spPr>
              <a:xfrm>
                <a:off x="177501" y="260205"/>
                <a:ext cx="11836998" cy="36000"/>
              </a:xfrm>
              <a:prstGeom prst="rect">
                <a:avLst/>
              </a:prstGeom>
              <a:solidFill>
                <a:srgbClr val="E9690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182" name="그룹 181">
                <a:extLst>
                  <a:ext uri="{FF2B5EF4-FFF2-40B4-BE49-F238E27FC236}">
                    <a16:creationId xmlns:a16="http://schemas.microsoft.com/office/drawing/2014/main" id="{80475D45-DB78-3C76-E2EC-1B16E8C72CC6}"/>
                  </a:ext>
                </a:extLst>
              </p:cNvPr>
              <p:cNvGrpSpPr/>
              <p:nvPr/>
            </p:nvGrpSpPr>
            <p:grpSpPr>
              <a:xfrm>
                <a:off x="30083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4" name="타원 3">
                  <a:extLst>
                    <a:ext uri="{FF2B5EF4-FFF2-40B4-BE49-F238E27FC236}">
                      <a16:creationId xmlns:a16="http://schemas.microsoft.com/office/drawing/2014/main" id="{46EBE0F1-4A5E-1C6F-ABD4-CFBD8AC5908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" name="원호 5">
                  <a:extLst>
                    <a:ext uri="{FF2B5EF4-FFF2-40B4-BE49-F238E27FC236}">
                      <a16:creationId xmlns:a16="http://schemas.microsoft.com/office/drawing/2014/main" id="{2E5D183F-FE74-7FC2-02DE-34E9F88BD61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1" name="원호 180">
                  <a:extLst>
                    <a:ext uri="{FF2B5EF4-FFF2-40B4-BE49-F238E27FC236}">
                      <a16:creationId xmlns:a16="http://schemas.microsoft.com/office/drawing/2014/main" id="{5827F837-A62C-3624-26B9-E806F10CC65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5EEA3609-9F46-E2A9-F4ED-3D6B58F759C0}"/>
                  </a:ext>
                </a:extLst>
              </p:cNvPr>
              <p:cNvGrpSpPr/>
              <p:nvPr/>
            </p:nvGrpSpPr>
            <p:grpSpPr>
              <a:xfrm>
                <a:off x="53052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4" name="타원 183">
                  <a:extLst>
                    <a:ext uri="{FF2B5EF4-FFF2-40B4-BE49-F238E27FC236}">
                      <a16:creationId xmlns:a16="http://schemas.microsoft.com/office/drawing/2014/main" id="{4EFEB3FE-F83E-74D9-15C7-9B94401048B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5" name="원호 184">
                  <a:extLst>
                    <a:ext uri="{FF2B5EF4-FFF2-40B4-BE49-F238E27FC236}">
                      <a16:creationId xmlns:a16="http://schemas.microsoft.com/office/drawing/2014/main" id="{F662AF68-EAF0-696D-703F-D3B564078A0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6" name="원호 185">
                  <a:extLst>
                    <a:ext uri="{FF2B5EF4-FFF2-40B4-BE49-F238E27FC236}">
                      <a16:creationId xmlns:a16="http://schemas.microsoft.com/office/drawing/2014/main" id="{8BC01DE6-B614-C513-8A77-4C464FD0235E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FEA2B0C0-2F4B-B179-4F8A-8AC027872361}"/>
                  </a:ext>
                </a:extLst>
              </p:cNvPr>
              <p:cNvGrpSpPr/>
              <p:nvPr/>
            </p:nvGrpSpPr>
            <p:grpSpPr>
              <a:xfrm>
                <a:off x="76021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8" name="타원 187">
                  <a:extLst>
                    <a:ext uri="{FF2B5EF4-FFF2-40B4-BE49-F238E27FC236}">
                      <a16:creationId xmlns:a16="http://schemas.microsoft.com/office/drawing/2014/main" id="{9D2330C5-5BFD-035E-2A44-DE0209849B9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9" name="원호 188">
                  <a:extLst>
                    <a:ext uri="{FF2B5EF4-FFF2-40B4-BE49-F238E27FC236}">
                      <a16:creationId xmlns:a16="http://schemas.microsoft.com/office/drawing/2014/main" id="{15475E09-41FF-B58B-EC13-A1AB9FAA5CA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0" name="원호 189">
                  <a:extLst>
                    <a:ext uri="{FF2B5EF4-FFF2-40B4-BE49-F238E27FC236}">
                      <a16:creationId xmlns:a16="http://schemas.microsoft.com/office/drawing/2014/main" id="{FF9C783C-F414-4AD5-713B-D99958DF36E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F1D17A7F-7DC5-83CA-33CA-22ECFB3CE5BB}"/>
                  </a:ext>
                </a:extLst>
              </p:cNvPr>
              <p:cNvGrpSpPr/>
              <p:nvPr/>
            </p:nvGrpSpPr>
            <p:grpSpPr>
              <a:xfrm>
                <a:off x="98991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BC2B1B73-3F1D-1EC9-2D10-BAF843E08B2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3" name="원호 192">
                  <a:extLst>
                    <a:ext uri="{FF2B5EF4-FFF2-40B4-BE49-F238E27FC236}">
                      <a16:creationId xmlns:a16="http://schemas.microsoft.com/office/drawing/2014/main" id="{859B9281-A812-53E7-E4D1-40EBE1711D7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4" name="원호 193">
                  <a:extLst>
                    <a:ext uri="{FF2B5EF4-FFF2-40B4-BE49-F238E27FC236}">
                      <a16:creationId xmlns:a16="http://schemas.microsoft.com/office/drawing/2014/main" id="{2B42E2E6-CBE3-173A-BD05-B3ACDED67FB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5" name="그룹 194">
                <a:extLst>
                  <a:ext uri="{FF2B5EF4-FFF2-40B4-BE49-F238E27FC236}">
                    <a16:creationId xmlns:a16="http://schemas.microsoft.com/office/drawing/2014/main" id="{08BA5E3D-FEDD-16E5-3553-854C8702790A}"/>
                  </a:ext>
                </a:extLst>
              </p:cNvPr>
              <p:cNvGrpSpPr/>
              <p:nvPr/>
            </p:nvGrpSpPr>
            <p:grpSpPr>
              <a:xfrm>
                <a:off x="121960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F0884DF2-F795-6C25-AF8A-64CBC38709E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7" name="원호 196">
                  <a:extLst>
                    <a:ext uri="{FF2B5EF4-FFF2-40B4-BE49-F238E27FC236}">
                      <a16:creationId xmlns:a16="http://schemas.microsoft.com/office/drawing/2014/main" id="{E5F515DA-663E-AB10-9C6B-40666F6228C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8" name="원호 197">
                  <a:extLst>
                    <a:ext uri="{FF2B5EF4-FFF2-40B4-BE49-F238E27FC236}">
                      <a16:creationId xmlns:a16="http://schemas.microsoft.com/office/drawing/2014/main" id="{6678B0AB-CB21-9C25-8C37-611CEBFE4B2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E0598E1E-71CC-5C93-DF8A-5DA4FA1B9E19}"/>
                  </a:ext>
                </a:extLst>
              </p:cNvPr>
              <p:cNvGrpSpPr/>
              <p:nvPr/>
            </p:nvGrpSpPr>
            <p:grpSpPr>
              <a:xfrm>
                <a:off x="144929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0" name="타원 199">
                  <a:extLst>
                    <a:ext uri="{FF2B5EF4-FFF2-40B4-BE49-F238E27FC236}">
                      <a16:creationId xmlns:a16="http://schemas.microsoft.com/office/drawing/2014/main" id="{0811883E-E324-6E67-AC78-0BAAC977662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1" name="원호 200">
                  <a:extLst>
                    <a:ext uri="{FF2B5EF4-FFF2-40B4-BE49-F238E27FC236}">
                      <a16:creationId xmlns:a16="http://schemas.microsoft.com/office/drawing/2014/main" id="{CA82810F-922F-CE3B-AE9D-BF321DD3173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2" name="원호 201">
                  <a:extLst>
                    <a:ext uri="{FF2B5EF4-FFF2-40B4-BE49-F238E27FC236}">
                      <a16:creationId xmlns:a16="http://schemas.microsoft.com/office/drawing/2014/main" id="{ACC661D4-7055-2C45-411A-93812346B1B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3" name="그룹 202">
                <a:extLst>
                  <a:ext uri="{FF2B5EF4-FFF2-40B4-BE49-F238E27FC236}">
                    <a16:creationId xmlns:a16="http://schemas.microsoft.com/office/drawing/2014/main" id="{6FA847EC-28BB-9936-F0BC-9E39D51B1912}"/>
                  </a:ext>
                </a:extLst>
              </p:cNvPr>
              <p:cNvGrpSpPr/>
              <p:nvPr/>
            </p:nvGrpSpPr>
            <p:grpSpPr>
              <a:xfrm>
                <a:off x="167899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4" name="타원 203">
                  <a:extLst>
                    <a:ext uri="{FF2B5EF4-FFF2-40B4-BE49-F238E27FC236}">
                      <a16:creationId xmlns:a16="http://schemas.microsoft.com/office/drawing/2014/main" id="{A334C95B-E929-D267-BF9B-1CDF4718BBE2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5" name="원호 204">
                  <a:extLst>
                    <a:ext uri="{FF2B5EF4-FFF2-40B4-BE49-F238E27FC236}">
                      <a16:creationId xmlns:a16="http://schemas.microsoft.com/office/drawing/2014/main" id="{DAFDDA6A-4478-22C5-9019-5CD536B4DDB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6" name="원호 205">
                  <a:extLst>
                    <a:ext uri="{FF2B5EF4-FFF2-40B4-BE49-F238E27FC236}">
                      <a16:creationId xmlns:a16="http://schemas.microsoft.com/office/drawing/2014/main" id="{3A5BBAB4-9DB4-D64B-D381-CAD0BE7DA0B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3A3616E0-BFE8-644C-7CD6-2E6715985834}"/>
                  </a:ext>
                </a:extLst>
              </p:cNvPr>
              <p:cNvGrpSpPr/>
              <p:nvPr/>
            </p:nvGrpSpPr>
            <p:grpSpPr>
              <a:xfrm>
                <a:off x="190868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8" name="타원 207">
                  <a:extLst>
                    <a:ext uri="{FF2B5EF4-FFF2-40B4-BE49-F238E27FC236}">
                      <a16:creationId xmlns:a16="http://schemas.microsoft.com/office/drawing/2014/main" id="{178DA1B1-F189-B110-C6EA-3C717623608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9" name="원호 208">
                  <a:extLst>
                    <a:ext uri="{FF2B5EF4-FFF2-40B4-BE49-F238E27FC236}">
                      <a16:creationId xmlns:a16="http://schemas.microsoft.com/office/drawing/2014/main" id="{CAF97EF7-5816-229C-F8FD-121BCF1FBFB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0" name="원호 209">
                  <a:extLst>
                    <a:ext uri="{FF2B5EF4-FFF2-40B4-BE49-F238E27FC236}">
                      <a16:creationId xmlns:a16="http://schemas.microsoft.com/office/drawing/2014/main" id="{D6392A27-7CE2-8E4F-924B-C4DE4FEFE15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5309182F-A269-6C72-7D2F-DD5338A23DF5}"/>
                  </a:ext>
                </a:extLst>
              </p:cNvPr>
              <p:cNvGrpSpPr/>
              <p:nvPr/>
            </p:nvGrpSpPr>
            <p:grpSpPr>
              <a:xfrm>
                <a:off x="213837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2" name="타원 211">
                  <a:extLst>
                    <a:ext uri="{FF2B5EF4-FFF2-40B4-BE49-F238E27FC236}">
                      <a16:creationId xmlns:a16="http://schemas.microsoft.com/office/drawing/2014/main" id="{27C47CE4-DF8D-F0C0-D2C9-F6B80E93EDE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3" name="원호 212">
                  <a:extLst>
                    <a:ext uri="{FF2B5EF4-FFF2-40B4-BE49-F238E27FC236}">
                      <a16:creationId xmlns:a16="http://schemas.microsoft.com/office/drawing/2014/main" id="{0C624142-D9A0-B66D-44ED-933EE3BC2F5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4" name="원호 213">
                  <a:extLst>
                    <a:ext uri="{FF2B5EF4-FFF2-40B4-BE49-F238E27FC236}">
                      <a16:creationId xmlns:a16="http://schemas.microsoft.com/office/drawing/2014/main" id="{BAF11059-539C-3FFC-3EE9-A55D9AE8922E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5" name="그룹 214">
                <a:extLst>
                  <a:ext uri="{FF2B5EF4-FFF2-40B4-BE49-F238E27FC236}">
                    <a16:creationId xmlns:a16="http://schemas.microsoft.com/office/drawing/2014/main" id="{5812D3B4-687D-E8E0-518E-5DD7047AA50D}"/>
                  </a:ext>
                </a:extLst>
              </p:cNvPr>
              <p:cNvGrpSpPr/>
              <p:nvPr/>
            </p:nvGrpSpPr>
            <p:grpSpPr>
              <a:xfrm>
                <a:off x="236806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6" name="타원 215">
                  <a:extLst>
                    <a:ext uri="{FF2B5EF4-FFF2-40B4-BE49-F238E27FC236}">
                      <a16:creationId xmlns:a16="http://schemas.microsoft.com/office/drawing/2014/main" id="{1C50D579-8225-1022-839A-69FA08D5F45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7" name="원호 216">
                  <a:extLst>
                    <a:ext uri="{FF2B5EF4-FFF2-40B4-BE49-F238E27FC236}">
                      <a16:creationId xmlns:a16="http://schemas.microsoft.com/office/drawing/2014/main" id="{035DCACB-43B1-12B5-44A6-346676763FC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8" name="원호 217">
                  <a:extLst>
                    <a:ext uri="{FF2B5EF4-FFF2-40B4-BE49-F238E27FC236}">
                      <a16:creationId xmlns:a16="http://schemas.microsoft.com/office/drawing/2014/main" id="{B0263E0B-0363-1D52-8793-134666A2A92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9" name="그룹 218">
                <a:extLst>
                  <a:ext uri="{FF2B5EF4-FFF2-40B4-BE49-F238E27FC236}">
                    <a16:creationId xmlns:a16="http://schemas.microsoft.com/office/drawing/2014/main" id="{7EE26428-F8DB-CBB9-16AE-2FF1B8B0CF9B}"/>
                  </a:ext>
                </a:extLst>
              </p:cNvPr>
              <p:cNvGrpSpPr/>
              <p:nvPr/>
            </p:nvGrpSpPr>
            <p:grpSpPr>
              <a:xfrm>
                <a:off x="259776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0" name="타원 219">
                  <a:extLst>
                    <a:ext uri="{FF2B5EF4-FFF2-40B4-BE49-F238E27FC236}">
                      <a16:creationId xmlns:a16="http://schemas.microsoft.com/office/drawing/2014/main" id="{EFD365A0-C6B8-5B68-55D8-B33FBA9FC67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1" name="원호 220">
                  <a:extLst>
                    <a:ext uri="{FF2B5EF4-FFF2-40B4-BE49-F238E27FC236}">
                      <a16:creationId xmlns:a16="http://schemas.microsoft.com/office/drawing/2014/main" id="{597C6CA5-897B-CD78-4481-89A5B2572F3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2" name="원호 221">
                  <a:extLst>
                    <a:ext uri="{FF2B5EF4-FFF2-40B4-BE49-F238E27FC236}">
                      <a16:creationId xmlns:a16="http://schemas.microsoft.com/office/drawing/2014/main" id="{6D0805BF-7C58-2AC0-5159-09C31511F8AE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3" name="그룹 222">
                <a:extLst>
                  <a:ext uri="{FF2B5EF4-FFF2-40B4-BE49-F238E27FC236}">
                    <a16:creationId xmlns:a16="http://schemas.microsoft.com/office/drawing/2014/main" id="{963B9AA5-CE33-39F4-7059-39AABB352CA4}"/>
                  </a:ext>
                </a:extLst>
              </p:cNvPr>
              <p:cNvGrpSpPr/>
              <p:nvPr/>
            </p:nvGrpSpPr>
            <p:grpSpPr>
              <a:xfrm>
                <a:off x="282745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4" name="타원 223">
                  <a:extLst>
                    <a:ext uri="{FF2B5EF4-FFF2-40B4-BE49-F238E27FC236}">
                      <a16:creationId xmlns:a16="http://schemas.microsoft.com/office/drawing/2014/main" id="{D27303E7-A3CB-1956-D8B1-A10285AB23A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5" name="원호 224">
                  <a:extLst>
                    <a:ext uri="{FF2B5EF4-FFF2-40B4-BE49-F238E27FC236}">
                      <a16:creationId xmlns:a16="http://schemas.microsoft.com/office/drawing/2014/main" id="{6FF9E261-978F-75B9-E4DE-95A9FB2F6FD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6" name="원호 225">
                  <a:extLst>
                    <a:ext uri="{FF2B5EF4-FFF2-40B4-BE49-F238E27FC236}">
                      <a16:creationId xmlns:a16="http://schemas.microsoft.com/office/drawing/2014/main" id="{DC5B20B4-2E97-A356-033D-04DE8B9F731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0FEB28DB-4B0C-8E7C-930C-4D4ACB276D74}"/>
                  </a:ext>
                </a:extLst>
              </p:cNvPr>
              <p:cNvGrpSpPr/>
              <p:nvPr/>
            </p:nvGrpSpPr>
            <p:grpSpPr>
              <a:xfrm>
                <a:off x="305714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8" name="타원 227">
                  <a:extLst>
                    <a:ext uri="{FF2B5EF4-FFF2-40B4-BE49-F238E27FC236}">
                      <a16:creationId xmlns:a16="http://schemas.microsoft.com/office/drawing/2014/main" id="{68B7834F-16D3-EDDD-E541-B69725F4CFC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9" name="원호 228">
                  <a:extLst>
                    <a:ext uri="{FF2B5EF4-FFF2-40B4-BE49-F238E27FC236}">
                      <a16:creationId xmlns:a16="http://schemas.microsoft.com/office/drawing/2014/main" id="{C0E1AF28-A8F0-7749-0DC7-95B99CD4920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0" name="원호 229">
                  <a:extLst>
                    <a:ext uri="{FF2B5EF4-FFF2-40B4-BE49-F238E27FC236}">
                      <a16:creationId xmlns:a16="http://schemas.microsoft.com/office/drawing/2014/main" id="{E17D2C5A-3346-39C5-506B-64EA806FD54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1" name="그룹 230">
                <a:extLst>
                  <a:ext uri="{FF2B5EF4-FFF2-40B4-BE49-F238E27FC236}">
                    <a16:creationId xmlns:a16="http://schemas.microsoft.com/office/drawing/2014/main" id="{CD9BCA28-5CAF-BCF1-05CA-ECD5F82FAA0A}"/>
                  </a:ext>
                </a:extLst>
              </p:cNvPr>
              <p:cNvGrpSpPr/>
              <p:nvPr/>
            </p:nvGrpSpPr>
            <p:grpSpPr>
              <a:xfrm>
                <a:off x="328684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2" name="타원 231">
                  <a:extLst>
                    <a:ext uri="{FF2B5EF4-FFF2-40B4-BE49-F238E27FC236}">
                      <a16:creationId xmlns:a16="http://schemas.microsoft.com/office/drawing/2014/main" id="{14A1B082-29DA-2968-ECB6-9F5E0BC2DED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3" name="원호 232">
                  <a:extLst>
                    <a:ext uri="{FF2B5EF4-FFF2-40B4-BE49-F238E27FC236}">
                      <a16:creationId xmlns:a16="http://schemas.microsoft.com/office/drawing/2014/main" id="{7D4DF850-6766-2698-07B7-59C06DEE59E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4" name="원호 233">
                  <a:extLst>
                    <a:ext uri="{FF2B5EF4-FFF2-40B4-BE49-F238E27FC236}">
                      <a16:creationId xmlns:a16="http://schemas.microsoft.com/office/drawing/2014/main" id="{69E3EC42-2870-C768-9375-16C8266FD2A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5" name="그룹 234">
                <a:extLst>
                  <a:ext uri="{FF2B5EF4-FFF2-40B4-BE49-F238E27FC236}">
                    <a16:creationId xmlns:a16="http://schemas.microsoft.com/office/drawing/2014/main" id="{838A8C31-6425-9F11-3694-2A436B76CC65}"/>
                  </a:ext>
                </a:extLst>
              </p:cNvPr>
              <p:cNvGrpSpPr/>
              <p:nvPr/>
            </p:nvGrpSpPr>
            <p:grpSpPr>
              <a:xfrm>
                <a:off x="351653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6" name="타원 235">
                  <a:extLst>
                    <a:ext uri="{FF2B5EF4-FFF2-40B4-BE49-F238E27FC236}">
                      <a16:creationId xmlns:a16="http://schemas.microsoft.com/office/drawing/2014/main" id="{0B3C0D0E-732B-1C29-9699-75ACC3418C4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7" name="원호 236">
                  <a:extLst>
                    <a:ext uri="{FF2B5EF4-FFF2-40B4-BE49-F238E27FC236}">
                      <a16:creationId xmlns:a16="http://schemas.microsoft.com/office/drawing/2014/main" id="{B67D7B07-79B5-1D90-9C49-61FD76545E7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8" name="원호 237">
                  <a:extLst>
                    <a:ext uri="{FF2B5EF4-FFF2-40B4-BE49-F238E27FC236}">
                      <a16:creationId xmlns:a16="http://schemas.microsoft.com/office/drawing/2014/main" id="{66DAEB79-38C0-DAFD-6A05-4B74D6761D5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9" name="그룹 238">
                <a:extLst>
                  <a:ext uri="{FF2B5EF4-FFF2-40B4-BE49-F238E27FC236}">
                    <a16:creationId xmlns:a16="http://schemas.microsoft.com/office/drawing/2014/main" id="{74263341-AFC5-E7D7-FA21-F5716F09DD02}"/>
                  </a:ext>
                </a:extLst>
              </p:cNvPr>
              <p:cNvGrpSpPr/>
              <p:nvPr/>
            </p:nvGrpSpPr>
            <p:grpSpPr>
              <a:xfrm>
                <a:off x="374622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0" name="타원 239">
                  <a:extLst>
                    <a:ext uri="{FF2B5EF4-FFF2-40B4-BE49-F238E27FC236}">
                      <a16:creationId xmlns:a16="http://schemas.microsoft.com/office/drawing/2014/main" id="{BF75C5BE-E42F-722A-0C1D-5716DEC1243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1" name="원호 240">
                  <a:extLst>
                    <a:ext uri="{FF2B5EF4-FFF2-40B4-BE49-F238E27FC236}">
                      <a16:creationId xmlns:a16="http://schemas.microsoft.com/office/drawing/2014/main" id="{776EEE64-8788-D6D5-312D-5A198EE0392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2" name="원호 241">
                  <a:extLst>
                    <a:ext uri="{FF2B5EF4-FFF2-40B4-BE49-F238E27FC236}">
                      <a16:creationId xmlns:a16="http://schemas.microsoft.com/office/drawing/2014/main" id="{E0D7A674-6FB9-8326-2DAB-9270EFC5B4C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684F67B6-7799-F0DB-CD42-228C5D178979}"/>
                  </a:ext>
                </a:extLst>
              </p:cNvPr>
              <p:cNvGrpSpPr/>
              <p:nvPr/>
            </p:nvGrpSpPr>
            <p:grpSpPr>
              <a:xfrm>
                <a:off x="397592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4" name="타원 243">
                  <a:extLst>
                    <a:ext uri="{FF2B5EF4-FFF2-40B4-BE49-F238E27FC236}">
                      <a16:creationId xmlns:a16="http://schemas.microsoft.com/office/drawing/2014/main" id="{7F1CF5BC-4070-5E92-A2A0-C320307A3BB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5" name="원호 244">
                  <a:extLst>
                    <a:ext uri="{FF2B5EF4-FFF2-40B4-BE49-F238E27FC236}">
                      <a16:creationId xmlns:a16="http://schemas.microsoft.com/office/drawing/2014/main" id="{0B66EE36-B4B3-A432-A784-23198768F17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6" name="원호 245">
                  <a:extLst>
                    <a:ext uri="{FF2B5EF4-FFF2-40B4-BE49-F238E27FC236}">
                      <a16:creationId xmlns:a16="http://schemas.microsoft.com/office/drawing/2014/main" id="{26C9C05D-3051-60BC-E653-861682B1AFE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7" name="그룹 246">
                <a:extLst>
                  <a:ext uri="{FF2B5EF4-FFF2-40B4-BE49-F238E27FC236}">
                    <a16:creationId xmlns:a16="http://schemas.microsoft.com/office/drawing/2014/main" id="{121B2347-13B0-3C84-F334-6BA3DC95E9F2}"/>
                  </a:ext>
                </a:extLst>
              </p:cNvPr>
              <p:cNvGrpSpPr/>
              <p:nvPr/>
            </p:nvGrpSpPr>
            <p:grpSpPr>
              <a:xfrm>
                <a:off x="420561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8" name="타원 247">
                  <a:extLst>
                    <a:ext uri="{FF2B5EF4-FFF2-40B4-BE49-F238E27FC236}">
                      <a16:creationId xmlns:a16="http://schemas.microsoft.com/office/drawing/2014/main" id="{7F099A17-5851-605A-F518-7030583718E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9" name="원호 248">
                  <a:extLst>
                    <a:ext uri="{FF2B5EF4-FFF2-40B4-BE49-F238E27FC236}">
                      <a16:creationId xmlns:a16="http://schemas.microsoft.com/office/drawing/2014/main" id="{D412E85A-FCE2-C4F3-43AB-E7898D722C6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0" name="원호 249">
                  <a:extLst>
                    <a:ext uri="{FF2B5EF4-FFF2-40B4-BE49-F238E27FC236}">
                      <a16:creationId xmlns:a16="http://schemas.microsoft.com/office/drawing/2014/main" id="{C365F41A-B610-58D5-6C64-AF331702200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F69B5B07-9C7A-5CFE-F7F0-BA44258BF365}"/>
                  </a:ext>
                </a:extLst>
              </p:cNvPr>
              <p:cNvGrpSpPr/>
              <p:nvPr/>
            </p:nvGrpSpPr>
            <p:grpSpPr>
              <a:xfrm>
                <a:off x="443530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2" name="타원 251">
                  <a:extLst>
                    <a:ext uri="{FF2B5EF4-FFF2-40B4-BE49-F238E27FC236}">
                      <a16:creationId xmlns:a16="http://schemas.microsoft.com/office/drawing/2014/main" id="{D99C8731-BDD3-5C31-E21B-BA2BD2EA9D0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3" name="원호 252">
                  <a:extLst>
                    <a:ext uri="{FF2B5EF4-FFF2-40B4-BE49-F238E27FC236}">
                      <a16:creationId xmlns:a16="http://schemas.microsoft.com/office/drawing/2014/main" id="{B8601FEB-6744-82C7-CEE7-9552D8934D2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4" name="원호 253">
                  <a:extLst>
                    <a:ext uri="{FF2B5EF4-FFF2-40B4-BE49-F238E27FC236}">
                      <a16:creationId xmlns:a16="http://schemas.microsoft.com/office/drawing/2014/main" id="{48D10574-95A3-2573-E327-D0303457E5C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5" name="그룹 254">
                <a:extLst>
                  <a:ext uri="{FF2B5EF4-FFF2-40B4-BE49-F238E27FC236}">
                    <a16:creationId xmlns:a16="http://schemas.microsoft.com/office/drawing/2014/main" id="{A36BAA2A-6946-D807-A533-4C0739AC7DE7}"/>
                  </a:ext>
                </a:extLst>
              </p:cNvPr>
              <p:cNvGrpSpPr/>
              <p:nvPr/>
            </p:nvGrpSpPr>
            <p:grpSpPr>
              <a:xfrm>
                <a:off x="466499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6" name="타원 255">
                  <a:extLst>
                    <a:ext uri="{FF2B5EF4-FFF2-40B4-BE49-F238E27FC236}">
                      <a16:creationId xmlns:a16="http://schemas.microsoft.com/office/drawing/2014/main" id="{8A6BD52B-D8DF-37C3-6AD7-11B021B6ECA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7" name="원호 256">
                  <a:extLst>
                    <a:ext uri="{FF2B5EF4-FFF2-40B4-BE49-F238E27FC236}">
                      <a16:creationId xmlns:a16="http://schemas.microsoft.com/office/drawing/2014/main" id="{509F895A-F88B-C3BE-A6D4-F0966D1702A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8" name="원호 257">
                  <a:extLst>
                    <a:ext uri="{FF2B5EF4-FFF2-40B4-BE49-F238E27FC236}">
                      <a16:creationId xmlns:a16="http://schemas.microsoft.com/office/drawing/2014/main" id="{27DDE705-8880-1735-DA3B-554974D1D90B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9" name="그룹 258">
                <a:extLst>
                  <a:ext uri="{FF2B5EF4-FFF2-40B4-BE49-F238E27FC236}">
                    <a16:creationId xmlns:a16="http://schemas.microsoft.com/office/drawing/2014/main" id="{C80F7596-B8B1-F13A-DA57-253C74B33E1E}"/>
                  </a:ext>
                </a:extLst>
              </p:cNvPr>
              <p:cNvGrpSpPr/>
              <p:nvPr/>
            </p:nvGrpSpPr>
            <p:grpSpPr>
              <a:xfrm>
                <a:off x="489469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0" name="타원 259">
                  <a:extLst>
                    <a:ext uri="{FF2B5EF4-FFF2-40B4-BE49-F238E27FC236}">
                      <a16:creationId xmlns:a16="http://schemas.microsoft.com/office/drawing/2014/main" id="{DF577C94-18C7-FEF5-51A3-86371B23CF6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1" name="원호 260">
                  <a:extLst>
                    <a:ext uri="{FF2B5EF4-FFF2-40B4-BE49-F238E27FC236}">
                      <a16:creationId xmlns:a16="http://schemas.microsoft.com/office/drawing/2014/main" id="{58A74FED-BF6A-BB68-EDB7-133C81BEA49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2" name="원호 261">
                  <a:extLst>
                    <a:ext uri="{FF2B5EF4-FFF2-40B4-BE49-F238E27FC236}">
                      <a16:creationId xmlns:a16="http://schemas.microsoft.com/office/drawing/2014/main" id="{E0390567-1B5E-7898-5848-0302C699D46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3" name="그룹 262">
                <a:extLst>
                  <a:ext uri="{FF2B5EF4-FFF2-40B4-BE49-F238E27FC236}">
                    <a16:creationId xmlns:a16="http://schemas.microsoft.com/office/drawing/2014/main" id="{D26E48F2-FE2A-94EC-EEFB-A26321176C7F}"/>
                  </a:ext>
                </a:extLst>
              </p:cNvPr>
              <p:cNvGrpSpPr/>
              <p:nvPr/>
            </p:nvGrpSpPr>
            <p:grpSpPr>
              <a:xfrm>
                <a:off x="512438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4" name="타원 263">
                  <a:extLst>
                    <a:ext uri="{FF2B5EF4-FFF2-40B4-BE49-F238E27FC236}">
                      <a16:creationId xmlns:a16="http://schemas.microsoft.com/office/drawing/2014/main" id="{1359D13E-B95C-9810-A2DD-C573D666791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5" name="원호 264">
                  <a:extLst>
                    <a:ext uri="{FF2B5EF4-FFF2-40B4-BE49-F238E27FC236}">
                      <a16:creationId xmlns:a16="http://schemas.microsoft.com/office/drawing/2014/main" id="{6F37727F-B56C-ECEF-8A42-2D902A0C038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6" name="원호 265">
                  <a:extLst>
                    <a:ext uri="{FF2B5EF4-FFF2-40B4-BE49-F238E27FC236}">
                      <a16:creationId xmlns:a16="http://schemas.microsoft.com/office/drawing/2014/main" id="{50D90667-89C6-1DEE-F1A8-16CF202208D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7" name="그룹 266">
                <a:extLst>
                  <a:ext uri="{FF2B5EF4-FFF2-40B4-BE49-F238E27FC236}">
                    <a16:creationId xmlns:a16="http://schemas.microsoft.com/office/drawing/2014/main" id="{AEF30394-81B5-5F7A-7A9B-22D4FCAC0FCC}"/>
                  </a:ext>
                </a:extLst>
              </p:cNvPr>
              <p:cNvGrpSpPr/>
              <p:nvPr/>
            </p:nvGrpSpPr>
            <p:grpSpPr>
              <a:xfrm>
                <a:off x="535407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8" name="타원 267">
                  <a:extLst>
                    <a:ext uri="{FF2B5EF4-FFF2-40B4-BE49-F238E27FC236}">
                      <a16:creationId xmlns:a16="http://schemas.microsoft.com/office/drawing/2014/main" id="{5006CD02-9D3C-4577-DC1C-BDDC6329E3DD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9" name="원호 268">
                  <a:extLst>
                    <a:ext uri="{FF2B5EF4-FFF2-40B4-BE49-F238E27FC236}">
                      <a16:creationId xmlns:a16="http://schemas.microsoft.com/office/drawing/2014/main" id="{7BF2216D-CC66-EF34-ED81-29F305390C2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0" name="원호 269">
                  <a:extLst>
                    <a:ext uri="{FF2B5EF4-FFF2-40B4-BE49-F238E27FC236}">
                      <a16:creationId xmlns:a16="http://schemas.microsoft.com/office/drawing/2014/main" id="{0FB101BB-0C11-4EFF-6184-DC3142D47C0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2B73986D-89D1-0ED7-AB96-F37136E0967A}"/>
                  </a:ext>
                </a:extLst>
              </p:cNvPr>
              <p:cNvGrpSpPr/>
              <p:nvPr/>
            </p:nvGrpSpPr>
            <p:grpSpPr>
              <a:xfrm>
                <a:off x="558377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2" name="타원 271">
                  <a:extLst>
                    <a:ext uri="{FF2B5EF4-FFF2-40B4-BE49-F238E27FC236}">
                      <a16:creationId xmlns:a16="http://schemas.microsoft.com/office/drawing/2014/main" id="{01339B6E-CB39-AF35-C1E3-FB1159CB6BD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3" name="원호 272">
                  <a:extLst>
                    <a:ext uri="{FF2B5EF4-FFF2-40B4-BE49-F238E27FC236}">
                      <a16:creationId xmlns:a16="http://schemas.microsoft.com/office/drawing/2014/main" id="{F2916F72-27E2-9F21-3C36-069CBA87A4F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4" name="원호 273">
                  <a:extLst>
                    <a:ext uri="{FF2B5EF4-FFF2-40B4-BE49-F238E27FC236}">
                      <a16:creationId xmlns:a16="http://schemas.microsoft.com/office/drawing/2014/main" id="{9BCA1B7C-8832-42BC-56CA-54A6ED402D4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27895F31-D80C-F2F4-0BBE-E9F2FC3CC9A6}"/>
                  </a:ext>
                </a:extLst>
              </p:cNvPr>
              <p:cNvGrpSpPr/>
              <p:nvPr/>
            </p:nvGrpSpPr>
            <p:grpSpPr>
              <a:xfrm>
                <a:off x="581346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6" name="타원 275">
                  <a:extLst>
                    <a:ext uri="{FF2B5EF4-FFF2-40B4-BE49-F238E27FC236}">
                      <a16:creationId xmlns:a16="http://schemas.microsoft.com/office/drawing/2014/main" id="{1F7EE8A4-62E2-79A4-546C-E708A5F2EB0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7" name="원호 276">
                  <a:extLst>
                    <a:ext uri="{FF2B5EF4-FFF2-40B4-BE49-F238E27FC236}">
                      <a16:creationId xmlns:a16="http://schemas.microsoft.com/office/drawing/2014/main" id="{3C2CB89D-BEC9-0F5D-9E6E-4CE137F6DCD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8" name="원호 277">
                  <a:extLst>
                    <a:ext uri="{FF2B5EF4-FFF2-40B4-BE49-F238E27FC236}">
                      <a16:creationId xmlns:a16="http://schemas.microsoft.com/office/drawing/2014/main" id="{D23DE1E3-ED4E-3660-54EF-9F7D7F5CBC1B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9" name="그룹 278">
                <a:extLst>
                  <a:ext uri="{FF2B5EF4-FFF2-40B4-BE49-F238E27FC236}">
                    <a16:creationId xmlns:a16="http://schemas.microsoft.com/office/drawing/2014/main" id="{2008C922-077A-DD12-C044-E06D5B02BB20}"/>
                  </a:ext>
                </a:extLst>
              </p:cNvPr>
              <p:cNvGrpSpPr/>
              <p:nvPr/>
            </p:nvGrpSpPr>
            <p:grpSpPr>
              <a:xfrm>
                <a:off x="604315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0" name="타원 279">
                  <a:extLst>
                    <a:ext uri="{FF2B5EF4-FFF2-40B4-BE49-F238E27FC236}">
                      <a16:creationId xmlns:a16="http://schemas.microsoft.com/office/drawing/2014/main" id="{42AA6B7B-DF62-56B6-2CB5-4E519D68C29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1" name="원호 280">
                  <a:extLst>
                    <a:ext uri="{FF2B5EF4-FFF2-40B4-BE49-F238E27FC236}">
                      <a16:creationId xmlns:a16="http://schemas.microsoft.com/office/drawing/2014/main" id="{47AAC08A-A832-D06B-161F-9E97ECCAE04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2" name="원호 281">
                  <a:extLst>
                    <a:ext uri="{FF2B5EF4-FFF2-40B4-BE49-F238E27FC236}">
                      <a16:creationId xmlns:a16="http://schemas.microsoft.com/office/drawing/2014/main" id="{D1BC20A2-AC63-5684-8F9C-5FECD60E8BE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3" name="그룹 282">
                <a:extLst>
                  <a:ext uri="{FF2B5EF4-FFF2-40B4-BE49-F238E27FC236}">
                    <a16:creationId xmlns:a16="http://schemas.microsoft.com/office/drawing/2014/main" id="{DC188721-7C36-B85F-D5ED-594683A1A9DF}"/>
                  </a:ext>
                </a:extLst>
              </p:cNvPr>
              <p:cNvGrpSpPr/>
              <p:nvPr/>
            </p:nvGrpSpPr>
            <p:grpSpPr>
              <a:xfrm>
                <a:off x="627285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4" name="타원 283">
                  <a:extLst>
                    <a:ext uri="{FF2B5EF4-FFF2-40B4-BE49-F238E27FC236}">
                      <a16:creationId xmlns:a16="http://schemas.microsoft.com/office/drawing/2014/main" id="{E6CBCD96-68FD-5BF9-44F2-DB75DC15B17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5" name="원호 284">
                  <a:extLst>
                    <a:ext uri="{FF2B5EF4-FFF2-40B4-BE49-F238E27FC236}">
                      <a16:creationId xmlns:a16="http://schemas.microsoft.com/office/drawing/2014/main" id="{DBD60480-B8B6-D47E-2D34-FC281F4BF6F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6" name="원호 285">
                  <a:extLst>
                    <a:ext uri="{FF2B5EF4-FFF2-40B4-BE49-F238E27FC236}">
                      <a16:creationId xmlns:a16="http://schemas.microsoft.com/office/drawing/2014/main" id="{E5FAC3A7-BFE0-3E10-5B05-F79614AD5E1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7" name="그룹 286">
                <a:extLst>
                  <a:ext uri="{FF2B5EF4-FFF2-40B4-BE49-F238E27FC236}">
                    <a16:creationId xmlns:a16="http://schemas.microsoft.com/office/drawing/2014/main" id="{B194F799-163D-BE3F-542B-8941A0358F70}"/>
                  </a:ext>
                </a:extLst>
              </p:cNvPr>
              <p:cNvGrpSpPr/>
              <p:nvPr/>
            </p:nvGrpSpPr>
            <p:grpSpPr>
              <a:xfrm>
                <a:off x="650254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8" name="타원 287">
                  <a:extLst>
                    <a:ext uri="{FF2B5EF4-FFF2-40B4-BE49-F238E27FC236}">
                      <a16:creationId xmlns:a16="http://schemas.microsoft.com/office/drawing/2014/main" id="{51E52845-9C9B-27FB-6688-667695E40EC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9" name="원호 288">
                  <a:extLst>
                    <a:ext uri="{FF2B5EF4-FFF2-40B4-BE49-F238E27FC236}">
                      <a16:creationId xmlns:a16="http://schemas.microsoft.com/office/drawing/2014/main" id="{0E5C4BFB-BD4F-CD60-0E74-7B3A40E8F3B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0" name="원호 289">
                  <a:extLst>
                    <a:ext uri="{FF2B5EF4-FFF2-40B4-BE49-F238E27FC236}">
                      <a16:creationId xmlns:a16="http://schemas.microsoft.com/office/drawing/2014/main" id="{95D98C4D-C74B-6849-872E-229AF83153A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1" name="그룹 290">
                <a:extLst>
                  <a:ext uri="{FF2B5EF4-FFF2-40B4-BE49-F238E27FC236}">
                    <a16:creationId xmlns:a16="http://schemas.microsoft.com/office/drawing/2014/main" id="{5B331CCA-A3CC-4C12-2537-34D880F66353}"/>
                  </a:ext>
                </a:extLst>
              </p:cNvPr>
              <p:cNvGrpSpPr/>
              <p:nvPr/>
            </p:nvGrpSpPr>
            <p:grpSpPr>
              <a:xfrm>
                <a:off x="673223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2" name="타원 291">
                  <a:extLst>
                    <a:ext uri="{FF2B5EF4-FFF2-40B4-BE49-F238E27FC236}">
                      <a16:creationId xmlns:a16="http://schemas.microsoft.com/office/drawing/2014/main" id="{585C0829-56C9-DF18-4942-C6DE8BA2886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3" name="원호 292">
                  <a:extLst>
                    <a:ext uri="{FF2B5EF4-FFF2-40B4-BE49-F238E27FC236}">
                      <a16:creationId xmlns:a16="http://schemas.microsoft.com/office/drawing/2014/main" id="{99A31A8C-9303-A459-5C88-932320C3DA3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4" name="원호 293">
                  <a:extLst>
                    <a:ext uri="{FF2B5EF4-FFF2-40B4-BE49-F238E27FC236}">
                      <a16:creationId xmlns:a16="http://schemas.microsoft.com/office/drawing/2014/main" id="{74B8DE07-4E3A-F10D-B09C-608CB389A79A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5" name="그룹 294">
                <a:extLst>
                  <a:ext uri="{FF2B5EF4-FFF2-40B4-BE49-F238E27FC236}">
                    <a16:creationId xmlns:a16="http://schemas.microsoft.com/office/drawing/2014/main" id="{33105234-5524-4240-48B0-123D188E8551}"/>
                  </a:ext>
                </a:extLst>
              </p:cNvPr>
              <p:cNvGrpSpPr/>
              <p:nvPr/>
            </p:nvGrpSpPr>
            <p:grpSpPr>
              <a:xfrm>
                <a:off x="696192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6" name="타원 295">
                  <a:extLst>
                    <a:ext uri="{FF2B5EF4-FFF2-40B4-BE49-F238E27FC236}">
                      <a16:creationId xmlns:a16="http://schemas.microsoft.com/office/drawing/2014/main" id="{70D1AF60-F63A-A42C-7604-0C7D430715B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7" name="원호 296">
                  <a:extLst>
                    <a:ext uri="{FF2B5EF4-FFF2-40B4-BE49-F238E27FC236}">
                      <a16:creationId xmlns:a16="http://schemas.microsoft.com/office/drawing/2014/main" id="{6CA17036-BE24-7AE0-F7DB-2D544F88F01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8" name="원호 297">
                  <a:extLst>
                    <a:ext uri="{FF2B5EF4-FFF2-40B4-BE49-F238E27FC236}">
                      <a16:creationId xmlns:a16="http://schemas.microsoft.com/office/drawing/2014/main" id="{023062B3-7A7A-9542-8281-AE06CB327FC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9" name="그룹 298">
                <a:extLst>
                  <a:ext uri="{FF2B5EF4-FFF2-40B4-BE49-F238E27FC236}">
                    <a16:creationId xmlns:a16="http://schemas.microsoft.com/office/drawing/2014/main" id="{E5FC1972-DEFC-2B44-277E-7FC5DFEA0B7E}"/>
                  </a:ext>
                </a:extLst>
              </p:cNvPr>
              <p:cNvGrpSpPr/>
              <p:nvPr/>
            </p:nvGrpSpPr>
            <p:grpSpPr>
              <a:xfrm>
                <a:off x="719162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0" name="타원 299">
                  <a:extLst>
                    <a:ext uri="{FF2B5EF4-FFF2-40B4-BE49-F238E27FC236}">
                      <a16:creationId xmlns:a16="http://schemas.microsoft.com/office/drawing/2014/main" id="{128A28A4-163B-E950-4DC1-57FC4293D0A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1" name="원호 300">
                  <a:extLst>
                    <a:ext uri="{FF2B5EF4-FFF2-40B4-BE49-F238E27FC236}">
                      <a16:creationId xmlns:a16="http://schemas.microsoft.com/office/drawing/2014/main" id="{9234C52F-F947-0909-0242-741FE231D4D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2" name="원호 301">
                  <a:extLst>
                    <a:ext uri="{FF2B5EF4-FFF2-40B4-BE49-F238E27FC236}">
                      <a16:creationId xmlns:a16="http://schemas.microsoft.com/office/drawing/2014/main" id="{AA03440A-AB9C-DA77-B7DB-E6B183A3621A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3" name="그룹 302">
                <a:extLst>
                  <a:ext uri="{FF2B5EF4-FFF2-40B4-BE49-F238E27FC236}">
                    <a16:creationId xmlns:a16="http://schemas.microsoft.com/office/drawing/2014/main" id="{7B3485CA-7DA0-312B-BB20-F36FC7AC7271}"/>
                  </a:ext>
                </a:extLst>
              </p:cNvPr>
              <p:cNvGrpSpPr/>
              <p:nvPr/>
            </p:nvGrpSpPr>
            <p:grpSpPr>
              <a:xfrm>
                <a:off x="742131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4" name="타원 303">
                  <a:extLst>
                    <a:ext uri="{FF2B5EF4-FFF2-40B4-BE49-F238E27FC236}">
                      <a16:creationId xmlns:a16="http://schemas.microsoft.com/office/drawing/2014/main" id="{529FC148-1677-EA59-8AC0-63C917C2D3E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5" name="원호 304">
                  <a:extLst>
                    <a:ext uri="{FF2B5EF4-FFF2-40B4-BE49-F238E27FC236}">
                      <a16:creationId xmlns:a16="http://schemas.microsoft.com/office/drawing/2014/main" id="{CE389A04-9538-2ABB-6320-E9D13F56FC0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6" name="원호 305">
                  <a:extLst>
                    <a:ext uri="{FF2B5EF4-FFF2-40B4-BE49-F238E27FC236}">
                      <a16:creationId xmlns:a16="http://schemas.microsoft.com/office/drawing/2014/main" id="{258C435F-AF40-3724-EA6D-934F326A987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7" name="그룹 306">
                <a:extLst>
                  <a:ext uri="{FF2B5EF4-FFF2-40B4-BE49-F238E27FC236}">
                    <a16:creationId xmlns:a16="http://schemas.microsoft.com/office/drawing/2014/main" id="{730001AD-D43D-9CF9-897A-2FC400ED837B}"/>
                  </a:ext>
                </a:extLst>
              </p:cNvPr>
              <p:cNvGrpSpPr/>
              <p:nvPr/>
            </p:nvGrpSpPr>
            <p:grpSpPr>
              <a:xfrm>
                <a:off x="765100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8" name="타원 307">
                  <a:extLst>
                    <a:ext uri="{FF2B5EF4-FFF2-40B4-BE49-F238E27FC236}">
                      <a16:creationId xmlns:a16="http://schemas.microsoft.com/office/drawing/2014/main" id="{32B6BE27-7A1C-B136-8023-259D396B01E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9" name="원호 308">
                  <a:extLst>
                    <a:ext uri="{FF2B5EF4-FFF2-40B4-BE49-F238E27FC236}">
                      <a16:creationId xmlns:a16="http://schemas.microsoft.com/office/drawing/2014/main" id="{9DFF41AA-DBAF-570B-88F9-1F61CE809D3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0" name="원호 309">
                  <a:extLst>
                    <a:ext uri="{FF2B5EF4-FFF2-40B4-BE49-F238E27FC236}">
                      <a16:creationId xmlns:a16="http://schemas.microsoft.com/office/drawing/2014/main" id="{41A7E0E1-DFE5-06BF-63C1-767B109BE25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1" name="그룹 310">
                <a:extLst>
                  <a:ext uri="{FF2B5EF4-FFF2-40B4-BE49-F238E27FC236}">
                    <a16:creationId xmlns:a16="http://schemas.microsoft.com/office/drawing/2014/main" id="{7EDC0AFB-178F-0A7E-05CF-9F46EB54539F}"/>
                  </a:ext>
                </a:extLst>
              </p:cNvPr>
              <p:cNvGrpSpPr/>
              <p:nvPr/>
            </p:nvGrpSpPr>
            <p:grpSpPr>
              <a:xfrm>
                <a:off x="788070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2" name="타원 311">
                  <a:extLst>
                    <a:ext uri="{FF2B5EF4-FFF2-40B4-BE49-F238E27FC236}">
                      <a16:creationId xmlns:a16="http://schemas.microsoft.com/office/drawing/2014/main" id="{09FC5596-66EA-92C1-820F-47406B405A3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3" name="원호 312">
                  <a:extLst>
                    <a:ext uri="{FF2B5EF4-FFF2-40B4-BE49-F238E27FC236}">
                      <a16:creationId xmlns:a16="http://schemas.microsoft.com/office/drawing/2014/main" id="{8022B17E-DA59-4E12-E27C-BE49E8C20F4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4" name="원호 313">
                  <a:extLst>
                    <a:ext uri="{FF2B5EF4-FFF2-40B4-BE49-F238E27FC236}">
                      <a16:creationId xmlns:a16="http://schemas.microsoft.com/office/drawing/2014/main" id="{3D08DCC4-4B3E-B39A-A5B9-ABA8FF679E2B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5" name="그룹 314">
                <a:extLst>
                  <a:ext uri="{FF2B5EF4-FFF2-40B4-BE49-F238E27FC236}">
                    <a16:creationId xmlns:a16="http://schemas.microsoft.com/office/drawing/2014/main" id="{151FDA29-1706-0A94-515E-1D71B75471FE}"/>
                  </a:ext>
                </a:extLst>
              </p:cNvPr>
              <p:cNvGrpSpPr/>
              <p:nvPr/>
            </p:nvGrpSpPr>
            <p:grpSpPr>
              <a:xfrm>
                <a:off x="811039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6" name="타원 315">
                  <a:extLst>
                    <a:ext uri="{FF2B5EF4-FFF2-40B4-BE49-F238E27FC236}">
                      <a16:creationId xmlns:a16="http://schemas.microsoft.com/office/drawing/2014/main" id="{29F5A0FE-23A9-CC96-F64E-3E69FC00CC4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7" name="원호 316">
                  <a:extLst>
                    <a:ext uri="{FF2B5EF4-FFF2-40B4-BE49-F238E27FC236}">
                      <a16:creationId xmlns:a16="http://schemas.microsoft.com/office/drawing/2014/main" id="{0014F8BC-B0C6-17F9-3A48-61F652ACF01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8" name="원호 317">
                  <a:extLst>
                    <a:ext uri="{FF2B5EF4-FFF2-40B4-BE49-F238E27FC236}">
                      <a16:creationId xmlns:a16="http://schemas.microsoft.com/office/drawing/2014/main" id="{A841BEB9-62A5-C950-2F6A-AC9B4B605D2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9" name="그룹 318">
                <a:extLst>
                  <a:ext uri="{FF2B5EF4-FFF2-40B4-BE49-F238E27FC236}">
                    <a16:creationId xmlns:a16="http://schemas.microsoft.com/office/drawing/2014/main" id="{16362165-6F9D-2FCF-1D12-E085BF14D73B}"/>
                  </a:ext>
                </a:extLst>
              </p:cNvPr>
              <p:cNvGrpSpPr/>
              <p:nvPr/>
            </p:nvGrpSpPr>
            <p:grpSpPr>
              <a:xfrm>
                <a:off x="834008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0" name="타원 319">
                  <a:extLst>
                    <a:ext uri="{FF2B5EF4-FFF2-40B4-BE49-F238E27FC236}">
                      <a16:creationId xmlns:a16="http://schemas.microsoft.com/office/drawing/2014/main" id="{29825845-B62A-AD23-C919-8E7DD561E57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1" name="원호 320">
                  <a:extLst>
                    <a:ext uri="{FF2B5EF4-FFF2-40B4-BE49-F238E27FC236}">
                      <a16:creationId xmlns:a16="http://schemas.microsoft.com/office/drawing/2014/main" id="{B5757D23-5002-97B0-84E1-CE8DFA344D6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2" name="원호 321">
                  <a:extLst>
                    <a:ext uri="{FF2B5EF4-FFF2-40B4-BE49-F238E27FC236}">
                      <a16:creationId xmlns:a16="http://schemas.microsoft.com/office/drawing/2014/main" id="{882B9396-B454-5B0B-C474-2AF04C5D2BD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3" name="그룹 322">
                <a:extLst>
                  <a:ext uri="{FF2B5EF4-FFF2-40B4-BE49-F238E27FC236}">
                    <a16:creationId xmlns:a16="http://schemas.microsoft.com/office/drawing/2014/main" id="{C304B522-D706-41AC-FFE6-620CB2AB66CD}"/>
                  </a:ext>
                </a:extLst>
              </p:cNvPr>
              <p:cNvGrpSpPr/>
              <p:nvPr/>
            </p:nvGrpSpPr>
            <p:grpSpPr>
              <a:xfrm>
                <a:off x="856978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4" name="타원 323">
                  <a:extLst>
                    <a:ext uri="{FF2B5EF4-FFF2-40B4-BE49-F238E27FC236}">
                      <a16:creationId xmlns:a16="http://schemas.microsoft.com/office/drawing/2014/main" id="{D0B72AC6-5664-0DCD-F0CD-A147CC4DB43D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5" name="원호 324">
                  <a:extLst>
                    <a:ext uri="{FF2B5EF4-FFF2-40B4-BE49-F238E27FC236}">
                      <a16:creationId xmlns:a16="http://schemas.microsoft.com/office/drawing/2014/main" id="{809890C7-95BD-B9F2-85A7-37884AC9EDC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6" name="원호 325">
                  <a:extLst>
                    <a:ext uri="{FF2B5EF4-FFF2-40B4-BE49-F238E27FC236}">
                      <a16:creationId xmlns:a16="http://schemas.microsoft.com/office/drawing/2014/main" id="{0381D638-8263-6B67-F843-92842E54C87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7" name="그룹 326">
                <a:extLst>
                  <a:ext uri="{FF2B5EF4-FFF2-40B4-BE49-F238E27FC236}">
                    <a16:creationId xmlns:a16="http://schemas.microsoft.com/office/drawing/2014/main" id="{B51E7A00-E13E-4052-932D-9869D8BB2792}"/>
                  </a:ext>
                </a:extLst>
              </p:cNvPr>
              <p:cNvGrpSpPr/>
              <p:nvPr/>
            </p:nvGrpSpPr>
            <p:grpSpPr>
              <a:xfrm>
                <a:off x="879947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8" name="타원 327">
                  <a:extLst>
                    <a:ext uri="{FF2B5EF4-FFF2-40B4-BE49-F238E27FC236}">
                      <a16:creationId xmlns:a16="http://schemas.microsoft.com/office/drawing/2014/main" id="{2DFDF643-5CCF-7714-BD53-60C96EF09E8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9" name="원호 328">
                  <a:extLst>
                    <a:ext uri="{FF2B5EF4-FFF2-40B4-BE49-F238E27FC236}">
                      <a16:creationId xmlns:a16="http://schemas.microsoft.com/office/drawing/2014/main" id="{384CFEA9-4238-DE8A-39A1-27B78E52425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0" name="원호 329">
                  <a:extLst>
                    <a:ext uri="{FF2B5EF4-FFF2-40B4-BE49-F238E27FC236}">
                      <a16:creationId xmlns:a16="http://schemas.microsoft.com/office/drawing/2014/main" id="{6EC532F8-3F25-B219-A0AD-ACB0BE839E6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1" name="그룹 330">
                <a:extLst>
                  <a:ext uri="{FF2B5EF4-FFF2-40B4-BE49-F238E27FC236}">
                    <a16:creationId xmlns:a16="http://schemas.microsoft.com/office/drawing/2014/main" id="{DA133D66-187C-2165-841A-06C978002336}"/>
                  </a:ext>
                </a:extLst>
              </p:cNvPr>
              <p:cNvGrpSpPr/>
              <p:nvPr/>
            </p:nvGrpSpPr>
            <p:grpSpPr>
              <a:xfrm>
                <a:off x="902916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2" name="타원 331">
                  <a:extLst>
                    <a:ext uri="{FF2B5EF4-FFF2-40B4-BE49-F238E27FC236}">
                      <a16:creationId xmlns:a16="http://schemas.microsoft.com/office/drawing/2014/main" id="{9CBF4314-C330-EA04-AAB8-1A97B40CAA4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3" name="원호 332">
                  <a:extLst>
                    <a:ext uri="{FF2B5EF4-FFF2-40B4-BE49-F238E27FC236}">
                      <a16:creationId xmlns:a16="http://schemas.microsoft.com/office/drawing/2014/main" id="{A788E420-BF9E-2BFE-01F4-AC8AC810AD4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4" name="원호 333">
                  <a:extLst>
                    <a:ext uri="{FF2B5EF4-FFF2-40B4-BE49-F238E27FC236}">
                      <a16:creationId xmlns:a16="http://schemas.microsoft.com/office/drawing/2014/main" id="{5BE8F08B-3F10-DF69-23B5-13B1336ACCCA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5" name="그룹 334">
                <a:extLst>
                  <a:ext uri="{FF2B5EF4-FFF2-40B4-BE49-F238E27FC236}">
                    <a16:creationId xmlns:a16="http://schemas.microsoft.com/office/drawing/2014/main" id="{82E07046-BF38-2CA8-66C9-1D3B38C084F4}"/>
                  </a:ext>
                </a:extLst>
              </p:cNvPr>
              <p:cNvGrpSpPr/>
              <p:nvPr/>
            </p:nvGrpSpPr>
            <p:grpSpPr>
              <a:xfrm>
                <a:off x="925885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6" name="타원 335">
                  <a:extLst>
                    <a:ext uri="{FF2B5EF4-FFF2-40B4-BE49-F238E27FC236}">
                      <a16:creationId xmlns:a16="http://schemas.microsoft.com/office/drawing/2014/main" id="{A261E56B-AC8B-B513-96F0-8D160EFB39A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7" name="원호 336">
                  <a:extLst>
                    <a:ext uri="{FF2B5EF4-FFF2-40B4-BE49-F238E27FC236}">
                      <a16:creationId xmlns:a16="http://schemas.microsoft.com/office/drawing/2014/main" id="{31D11CD3-71B6-97A6-EAFF-19232F2F107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8" name="원호 337">
                  <a:extLst>
                    <a:ext uri="{FF2B5EF4-FFF2-40B4-BE49-F238E27FC236}">
                      <a16:creationId xmlns:a16="http://schemas.microsoft.com/office/drawing/2014/main" id="{F96835B9-5368-1FAC-8087-C2C0C721840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9" name="그룹 338">
                <a:extLst>
                  <a:ext uri="{FF2B5EF4-FFF2-40B4-BE49-F238E27FC236}">
                    <a16:creationId xmlns:a16="http://schemas.microsoft.com/office/drawing/2014/main" id="{FC067248-18E7-D6A6-8109-5C337AA2C294}"/>
                  </a:ext>
                </a:extLst>
              </p:cNvPr>
              <p:cNvGrpSpPr/>
              <p:nvPr/>
            </p:nvGrpSpPr>
            <p:grpSpPr>
              <a:xfrm>
                <a:off x="948855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0" name="타원 339">
                  <a:extLst>
                    <a:ext uri="{FF2B5EF4-FFF2-40B4-BE49-F238E27FC236}">
                      <a16:creationId xmlns:a16="http://schemas.microsoft.com/office/drawing/2014/main" id="{2568CC0F-1B78-32A0-28E7-27EDA88C1DCD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1" name="원호 340">
                  <a:extLst>
                    <a:ext uri="{FF2B5EF4-FFF2-40B4-BE49-F238E27FC236}">
                      <a16:creationId xmlns:a16="http://schemas.microsoft.com/office/drawing/2014/main" id="{FA5AE1AA-802A-AD9B-2BA6-B475AAE5F0F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2" name="원호 341">
                  <a:extLst>
                    <a:ext uri="{FF2B5EF4-FFF2-40B4-BE49-F238E27FC236}">
                      <a16:creationId xmlns:a16="http://schemas.microsoft.com/office/drawing/2014/main" id="{07A2F93B-6F72-AB9B-EAC1-22632337CE7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3" name="그룹 342">
                <a:extLst>
                  <a:ext uri="{FF2B5EF4-FFF2-40B4-BE49-F238E27FC236}">
                    <a16:creationId xmlns:a16="http://schemas.microsoft.com/office/drawing/2014/main" id="{42802279-93B1-92F9-F137-E06F499775FC}"/>
                  </a:ext>
                </a:extLst>
              </p:cNvPr>
              <p:cNvGrpSpPr/>
              <p:nvPr/>
            </p:nvGrpSpPr>
            <p:grpSpPr>
              <a:xfrm>
                <a:off x="971824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4" name="타원 343">
                  <a:extLst>
                    <a:ext uri="{FF2B5EF4-FFF2-40B4-BE49-F238E27FC236}">
                      <a16:creationId xmlns:a16="http://schemas.microsoft.com/office/drawing/2014/main" id="{A8E4BD7F-9289-0651-1D27-383112E93F5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5" name="원호 344">
                  <a:extLst>
                    <a:ext uri="{FF2B5EF4-FFF2-40B4-BE49-F238E27FC236}">
                      <a16:creationId xmlns:a16="http://schemas.microsoft.com/office/drawing/2014/main" id="{AA9C881C-A02C-9692-347C-F9E901E14F8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6" name="원호 345">
                  <a:extLst>
                    <a:ext uri="{FF2B5EF4-FFF2-40B4-BE49-F238E27FC236}">
                      <a16:creationId xmlns:a16="http://schemas.microsoft.com/office/drawing/2014/main" id="{94ADB6A9-4851-F67C-8A13-52F0E18129C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7" name="그룹 346">
                <a:extLst>
                  <a:ext uri="{FF2B5EF4-FFF2-40B4-BE49-F238E27FC236}">
                    <a16:creationId xmlns:a16="http://schemas.microsoft.com/office/drawing/2014/main" id="{FE4042FF-B81B-4F14-6A26-36EF984A82AC}"/>
                  </a:ext>
                </a:extLst>
              </p:cNvPr>
              <p:cNvGrpSpPr/>
              <p:nvPr/>
            </p:nvGrpSpPr>
            <p:grpSpPr>
              <a:xfrm>
                <a:off x="994793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8" name="타원 347">
                  <a:extLst>
                    <a:ext uri="{FF2B5EF4-FFF2-40B4-BE49-F238E27FC236}">
                      <a16:creationId xmlns:a16="http://schemas.microsoft.com/office/drawing/2014/main" id="{439F6907-5FE0-B1B8-EE97-A35092FA5D9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9" name="원호 348">
                  <a:extLst>
                    <a:ext uri="{FF2B5EF4-FFF2-40B4-BE49-F238E27FC236}">
                      <a16:creationId xmlns:a16="http://schemas.microsoft.com/office/drawing/2014/main" id="{D010E37A-D2A9-F120-C23A-A80B41EC37A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0" name="원호 349">
                  <a:extLst>
                    <a:ext uri="{FF2B5EF4-FFF2-40B4-BE49-F238E27FC236}">
                      <a16:creationId xmlns:a16="http://schemas.microsoft.com/office/drawing/2014/main" id="{0654C38E-115A-FEB7-E6B4-178AD35DD63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1" name="그룹 350">
                <a:extLst>
                  <a:ext uri="{FF2B5EF4-FFF2-40B4-BE49-F238E27FC236}">
                    <a16:creationId xmlns:a16="http://schemas.microsoft.com/office/drawing/2014/main" id="{CA1E7443-D2C6-B88A-8AB4-3F908C5399DE}"/>
                  </a:ext>
                </a:extLst>
              </p:cNvPr>
              <p:cNvGrpSpPr/>
              <p:nvPr/>
            </p:nvGrpSpPr>
            <p:grpSpPr>
              <a:xfrm>
                <a:off x="1017763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2" name="타원 351">
                  <a:extLst>
                    <a:ext uri="{FF2B5EF4-FFF2-40B4-BE49-F238E27FC236}">
                      <a16:creationId xmlns:a16="http://schemas.microsoft.com/office/drawing/2014/main" id="{46CE0992-13EE-CB80-1B81-9A469403295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3" name="원호 352">
                  <a:extLst>
                    <a:ext uri="{FF2B5EF4-FFF2-40B4-BE49-F238E27FC236}">
                      <a16:creationId xmlns:a16="http://schemas.microsoft.com/office/drawing/2014/main" id="{92D247B7-7B2C-C4DC-6821-B9260B79DFB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4" name="원호 353">
                  <a:extLst>
                    <a:ext uri="{FF2B5EF4-FFF2-40B4-BE49-F238E27FC236}">
                      <a16:creationId xmlns:a16="http://schemas.microsoft.com/office/drawing/2014/main" id="{B24D5442-9A31-8A7B-076F-A8A9E9C0B99A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5" name="그룹 354">
                <a:extLst>
                  <a:ext uri="{FF2B5EF4-FFF2-40B4-BE49-F238E27FC236}">
                    <a16:creationId xmlns:a16="http://schemas.microsoft.com/office/drawing/2014/main" id="{FBEFFAE8-9B4D-D29A-0DD7-2403A6053885}"/>
                  </a:ext>
                </a:extLst>
              </p:cNvPr>
              <p:cNvGrpSpPr/>
              <p:nvPr/>
            </p:nvGrpSpPr>
            <p:grpSpPr>
              <a:xfrm>
                <a:off x="1040732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6" name="타원 355">
                  <a:extLst>
                    <a:ext uri="{FF2B5EF4-FFF2-40B4-BE49-F238E27FC236}">
                      <a16:creationId xmlns:a16="http://schemas.microsoft.com/office/drawing/2014/main" id="{2F75E3FA-16A2-06C6-610F-8CE6A31C4B9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7" name="원호 356">
                  <a:extLst>
                    <a:ext uri="{FF2B5EF4-FFF2-40B4-BE49-F238E27FC236}">
                      <a16:creationId xmlns:a16="http://schemas.microsoft.com/office/drawing/2014/main" id="{A7D3F1E5-ACF0-B2A4-4585-BA83F7B7359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8" name="원호 357">
                  <a:extLst>
                    <a:ext uri="{FF2B5EF4-FFF2-40B4-BE49-F238E27FC236}">
                      <a16:creationId xmlns:a16="http://schemas.microsoft.com/office/drawing/2014/main" id="{20090357-E500-B8C3-86D2-0B366114202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9" name="그룹 358">
                <a:extLst>
                  <a:ext uri="{FF2B5EF4-FFF2-40B4-BE49-F238E27FC236}">
                    <a16:creationId xmlns:a16="http://schemas.microsoft.com/office/drawing/2014/main" id="{B56D7C26-36A2-99E7-94F2-91E22AEAC827}"/>
                  </a:ext>
                </a:extLst>
              </p:cNvPr>
              <p:cNvGrpSpPr/>
              <p:nvPr/>
            </p:nvGrpSpPr>
            <p:grpSpPr>
              <a:xfrm>
                <a:off x="1063701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0" name="타원 359">
                  <a:extLst>
                    <a:ext uri="{FF2B5EF4-FFF2-40B4-BE49-F238E27FC236}">
                      <a16:creationId xmlns:a16="http://schemas.microsoft.com/office/drawing/2014/main" id="{B8172C3B-C9BB-3EE8-CB14-DC7BF6DD325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1" name="원호 360">
                  <a:extLst>
                    <a:ext uri="{FF2B5EF4-FFF2-40B4-BE49-F238E27FC236}">
                      <a16:creationId xmlns:a16="http://schemas.microsoft.com/office/drawing/2014/main" id="{A6BA8ABA-0DE2-B428-6ECA-0ADFA0F3AC6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2" name="원호 361">
                  <a:extLst>
                    <a:ext uri="{FF2B5EF4-FFF2-40B4-BE49-F238E27FC236}">
                      <a16:creationId xmlns:a16="http://schemas.microsoft.com/office/drawing/2014/main" id="{0D9E8850-6520-D5A0-0EFC-DC641DCFC69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3" name="그룹 362">
                <a:extLst>
                  <a:ext uri="{FF2B5EF4-FFF2-40B4-BE49-F238E27FC236}">
                    <a16:creationId xmlns:a16="http://schemas.microsoft.com/office/drawing/2014/main" id="{E4DB6D60-6149-106D-689D-CADCFD41FCEA}"/>
                  </a:ext>
                </a:extLst>
              </p:cNvPr>
              <p:cNvGrpSpPr/>
              <p:nvPr/>
            </p:nvGrpSpPr>
            <p:grpSpPr>
              <a:xfrm>
                <a:off x="1086671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4" name="타원 363">
                  <a:extLst>
                    <a:ext uri="{FF2B5EF4-FFF2-40B4-BE49-F238E27FC236}">
                      <a16:creationId xmlns:a16="http://schemas.microsoft.com/office/drawing/2014/main" id="{CEA5DE3C-F16F-0E96-CB95-0894EE16385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5" name="원호 364">
                  <a:extLst>
                    <a:ext uri="{FF2B5EF4-FFF2-40B4-BE49-F238E27FC236}">
                      <a16:creationId xmlns:a16="http://schemas.microsoft.com/office/drawing/2014/main" id="{AB6EAD61-7B69-1760-6113-005C9287FC3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6" name="원호 365">
                  <a:extLst>
                    <a:ext uri="{FF2B5EF4-FFF2-40B4-BE49-F238E27FC236}">
                      <a16:creationId xmlns:a16="http://schemas.microsoft.com/office/drawing/2014/main" id="{6C678239-EFF1-BBC1-4F08-A9482C8B0FC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7" name="그룹 366">
                <a:extLst>
                  <a:ext uri="{FF2B5EF4-FFF2-40B4-BE49-F238E27FC236}">
                    <a16:creationId xmlns:a16="http://schemas.microsoft.com/office/drawing/2014/main" id="{89823EE3-5769-8B63-27DF-085565FE7324}"/>
                  </a:ext>
                </a:extLst>
              </p:cNvPr>
              <p:cNvGrpSpPr/>
              <p:nvPr/>
            </p:nvGrpSpPr>
            <p:grpSpPr>
              <a:xfrm>
                <a:off x="1109640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8" name="타원 367">
                  <a:extLst>
                    <a:ext uri="{FF2B5EF4-FFF2-40B4-BE49-F238E27FC236}">
                      <a16:creationId xmlns:a16="http://schemas.microsoft.com/office/drawing/2014/main" id="{CEBEE5E7-66C4-C670-EA1C-49EA0FD248B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9" name="원호 368">
                  <a:extLst>
                    <a:ext uri="{FF2B5EF4-FFF2-40B4-BE49-F238E27FC236}">
                      <a16:creationId xmlns:a16="http://schemas.microsoft.com/office/drawing/2014/main" id="{CF4C1071-8490-DC07-E1EA-AEA0A31462E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0" name="원호 369">
                  <a:extLst>
                    <a:ext uri="{FF2B5EF4-FFF2-40B4-BE49-F238E27FC236}">
                      <a16:creationId xmlns:a16="http://schemas.microsoft.com/office/drawing/2014/main" id="{E7438C5E-EB44-7DC4-3DA3-41546B96324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1" name="그룹 370">
                <a:extLst>
                  <a:ext uri="{FF2B5EF4-FFF2-40B4-BE49-F238E27FC236}">
                    <a16:creationId xmlns:a16="http://schemas.microsoft.com/office/drawing/2014/main" id="{D27D989F-2C53-315A-017E-EC394BC28602}"/>
                  </a:ext>
                </a:extLst>
              </p:cNvPr>
              <p:cNvGrpSpPr/>
              <p:nvPr/>
            </p:nvGrpSpPr>
            <p:grpSpPr>
              <a:xfrm>
                <a:off x="1132609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2" name="타원 371">
                  <a:extLst>
                    <a:ext uri="{FF2B5EF4-FFF2-40B4-BE49-F238E27FC236}">
                      <a16:creationId xmlns:a16="http://schemas.microsoft.com/office/drawing/2014/main" id="{03738914-6585-66A8-D047-0B03EEABB28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3" name="원호 372">
                  <a:extLst>
                    <a:ext uri="{FF2B5EF4-FFF2-40B4-BE49-F238E27FC236}">
                      <a16:creationId xmlns:a16="http://schemas.microsoft.com/office/drawing/2014/main" id="{E5EEE59F-0476-9899-2483-BA4D8C39B80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4" name="원호 373">
                  <a:extLst>
                    <a:ext uri="{FF2B5EF4-FFF2-40B4-BE49-F238E27FC236}">
                      <a16:creationId xmlns:a16="http://schemas.microsoft.com/office/drawing/2014/main" id="{91005A14-D8B1-ED1C-7CE2-D85F2512351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5" name="그룹 374">
                <a:extLst>
                  <a:ext uri="{FF2B5EF4-FFF2-40B4-BE49-F238E27FC236}">
                    <a16:creationId xmlns:a16="http://schemas.microsoft.com/office/drawing/2014/main" id="{FEFE359D-C114-A979-870B-D971EEAEEDE6}"/>
                  </a:ext>
                </a:extLst>
              </p:cNvPr>
              <p:cNvGrpSpPr/>
              <p:nvPr/>
            </p:nvGrpSpPr>
            <p:grpSpPr>
              <a:xfrm>
                <a:off x="1155578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6" name="타원 375">
                  <a:extLst>
                    <a:ext uri="{FF2B5EF4-FFF2-40B4-BE49-F238E27FC236}">
                      <a16:creationId xmlns:a16="http://schemas.microsoft.com/office/drawing/2014/main" id="{F8D7A057-D81F-3B12-F19C-78894136149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7" name="원호 376">
                  <a:extLst>
                    <a:ext uri="{FF2B5EF4-FFF2-40B4-BE49-F238E27FC236}">
                      <a16:creationId xmlns:a16="http://schemas.microsoft.com/office/drawing/2014/main" id="{2E215794-866F-5B8D-0721-1787E12D751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8" name="원호 377">
                  <a:extLst>
                    <a:ext uri="{FF2B5EF4-FFF2-40B4-BE49-F238E27FC236}">
                      <a16:creationId xmlns:a16="http://schemas.microsoft.com/office/drawing/2014/main" id="{A5C1E209-5F7C-9D91-0DA1-7E4FFB48A16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9" name="그룹 378">
                <a:extLst>
                  <a:ext uri="{FF2B5EF4-FFF2-40B4-BE49-F238E27FC236}">
                    <a16:creationId xmlns:a16="http://schemas.microsoft.com/office/drawing/2014/main" id="{5109FCD7-C6EF-2921-4A16-647AB0A846BE}"/>
                  </a:ext>
                </a:extLst>
              </p:cNvPr>
              <p:cNvGrpSpPr/>
              <p:nvPr/>
            </p:nvGrpSpPr>
            <p:grpSpPr>
              <a:xfrm>
                <a:off x="1178548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80" name="타원 379">
                  <a:extLst>
                    <a:ext uri="{FF2B5EF4-FFF2-40B4-BE49-F238E27FC236}">
                      <a16:creationId xmlns:a16="http://schemas.microsoft.com/office/drawing/2014/main" id="{3E46FF51-300A-1C11-3770-7EBAC7557E7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1" name="원호 380">
                  <a:extLst>
                    <a:ext uri="{FF2B5EF4-FFF2-40B4-BE49-F238E27FC236}">
                      <a16:creationId xmlns:a16="http://schemas.microsoft.com/office/drawing/2014/main" id="{5CD007F7-8842-C8AC-467F-A703C1788B0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2" name="원호 381">
                  <a:extLst>
                    <a:ext uri="{FF2B5EF4-FFF2-40B4-BE49-F238E27FC236}">
                      <a16:creationId xmlns:a16="http://schemas.microsoft.com/office/drawing/2014/main" id="{ADE3D0C3-10EE-B668-7981-B21241A3A31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</p:grpSp>
      <p:sp>
        <p:nvSpPr>
          <p:cNvPr id="7" name="사각형: 잘린 한쪽 모서리 7">
            <a:extLst>
              <a:ext uri="{FF2B5EF4-FFF2-40B4-BE49-F238E27FC236}">
                <a16:creationId xmlns:a16="http://schemas.microsoft.com/office/drawing/2014/main" id="{700A7EDD-2235-7CA4-7ADD-24A42CF641DD}"/>
              </a:ext>
            </a:extLst>
          </p:cNvPr>
          <p:cNvSpPr/>
          <p:nvPr/>
        </p:nvSpPr>
        <p:spPr>
          <a:xfrm flipH="1">
            <a:off x="396988" y="640837"/>
            <a:ext cx="1180961" cy="235463"/>
          </a:xfrm>
          <a:prstGeom prst="roundRect">
            <a:avLst>
              <a:gd name="adj" fmla="val 50000"/>
            </a:avLst>
          </a:prstGeom>
          <a:solidFill>
            <a:srgbClr val="E96908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설계</a:t>
            </a:r>
          </a:p>
        </p:txBody>
      </p:sp>
      <p:grpSp>
        <p:nvGrpSpPr>
          <p:cNvPr id="413" name="Group 58">
            <a:extLst>
              <a:ext uri="{FF2B5EF4-FFF2-40B4-BE49-F238E27FC236}">
                <a16:creationId xmlns:a16="http://schemas.microsoft.com/office/drawing/2014/main" id="{DCDC0A43-EA27-289F-FE8D-3644373C358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628886" y="968689"/>
            <a:ext cx="648399" cy="797989"/>
            <a:chOff x="6133" y="1070"/>
            <a:chExt cx="1218" cy="1499"/>
          </a:xfrm>
        </p:grpSpPr>
        <p:sp>
          <p:nvSpPr>
            <p:cNvPr id="414" name="Freeform 59">
              <a:extLst>
                <a:ext uri="{FF2B5EF4-FFF2-40B4-BE49-F238E27FC236}">
                  <a16:creationId xmlns:a16="http://schemas.microsoft.com/office/drawing/2014/main" id="{C4852D01-5A1B-3B5C-47C1-963C4AF069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6" y="1093"/>
              <a:ext cx="1172" cy="1453"/>
            </a:xfrm>
            <a:custGeom>
              <a:avLst/>
              <a:gdLst>
                <a:gd name="T0" fmla="*/ 6326 w 7029"/>
                <a:gd name="T1" fmla="*/ 0 h 8715"/>
                <a:gd name="T2" fmla="*/ 2095 w 7029"/>
                <a:gd name="T3" fmla="*/ 0 h 8715"/>
                <a:gd name="T4" fmla="*/ 0 w 7029"/>
                <a:gd name="T5" fmla="*/ 2095 h 8715"/>
                <a:gd name="T6" fmla="*/ 0 w 7029"/>
                <a:gd name="T7" fmla="*/ 8012 h 8715"/>
                <a:gd name="T8" fmla="*/ 1 w 7029"/>
                <a:gd name="T9" fmla="*/ 8049 h 8715"/>
                <a:gd name="T10" fmla="*/ 9 w 7029"/>
                <a:gd name="T11" fmla="*/ 8120 h 8715"/>
                <a:gd name="T12" fmla="*/ 22 w 7029"/>
                <a:gd name="T13" fmla="*/ 8190 h 8715"/>
                <a:gd name="T14" fmla="*/ 42 w 7029"/>
                <a:gd name="T15" fmla="*/ 8256 h 8715"/>
                <a:gd name="T16" fmla="*/ 69 w 7029"/>
                <a:gd name="T17" fmla="*/ 8320 h 8715"/>
                <a:gd name="T18" fmla="*/ 100 w 7029"/>
                <a:gd name="T19" fmla="*/ 8379 h 8715"/>
                <a:gd name="T20" fmla="*/ 138 w 7029"/>
                <a:gd name="T21" fmla="*/ 8436 h 8715"/>
                <a:gd name="T22" fmla="*/ 182 w 7029"/>
                <a:gd name="T23" fmla="*/ 8487 h 8715"/>
                <a:gd name="T24" fmla="*/ 229 w 7029"/>
                <a:gd name="T25" fmla="*/ 8535 h 8715"/>
                <a:gd name="T26" fmla="*/ 281 w 7029"/>
                <a:gd name="T27" fmla="*/ 8577 h 8715"/>
                <a:gd name="T28" fmla="*/ 337 w 7029"/>
                <a:gd name="T29" fmla="*/ 8615 h 8715"/>
                <a:gd name="T30" fmla="*/ 397 w 7029"/>
                <a:gd name="T31" fmla="*/ 8646 h 8715"/>
                <a:gd name="T32" fmla="*/ 460 w 7029"/>
                <a:gd name="T33" fmla="*/ 8673 h 8715"/>
                <a:gd name="T34" fmla="*/ 526 w 7029"/>
                <a:gd name="T35" fmla="*/ 8694 h 8715"/>
                <a:gd name="T36" fmla="*/ 595 w 7029"/>
                <a:gd name="T37" fmla="*/ 8707 h 8715"/>
                <a:gd name="T38" fmla="*/ 666 w 7029"/>
                <a:gd name="T39" fmla="*/ 8714 h 8715"/>
                <a:gd name="T40" fmla="*/ 703 w 7029"/>
                <a:gd name="T41" fmla="*/ 8715 h 8715"/>
                <a:gd name="T42" fmla="*/ 6326 w 7029"/>
                <a:gd name="T43" fmla="*/ 8715 h 8715"/>
                <a:gd name="T44" fmla="*/ 6363 w 7029"/>
                <a:gd name="T45" fmla="*/ 8714 h 8715"/>
                <a:gd name="T46" fmla="*/ 6434 w 7029"/>
                <a:gd name="T47" fmla="*/ 8707 h 8715"/>
                <a:gd name="T48" fmla="*/ 6504 w 7029"/>
                <a:gd name="T49" fmla="*/ 8694 h 8715"/>
                <a:gd name="T50" fmla="*/ 6570 w 7029"/>
                <a:gd name="T51" fmla="*/ 8673 h 8715"/>
                <a:gd name="T52" fmla="*/ 6633 w 7029"/>
                <a:gd name="T53" fmla="*/ 8646 h 8715"/>
                <a:gd name="T54" fmla="*/ 6693 w 7029"/>
                <a:gd name="T55" fmla="*/ 8615 h 8715"/>
                <a:gd name="T56" fmla="*/ 6749 w 7029"/>
                <a:gd name="T57" fmla="*/ 8577 h 8715"/>
                <a:gd name="T58" fmla="*/ 6801 w 7029"/>
                <a:gd name="T59" fmla="*/ 8535 h 8715"/>
                <a:gd name="T60" fmla="*/ 6849 w 7029"/>
                <a:gd name="T61" fmla="*/ 8487 h 8715"/>
                <a:gd name="T62" fmla="*/ 6891 w 7029"/>
                <a:gd name="T63" fmla="*/ 8436 h 8715"/>
                <a:gd name="T64" fmla="*/ 6929 w 7029"/>
                <a:gd name="T65" fmla="*/ 8379 h 8715"/>
                <a:gd name="T66" fmla="*/ 6960 w 7029"/>
                <a:gd name="T67" fmla="*/ 8320 h 8715"/>
                <a:gd name="T68" fmla="*/ 6987 w 7029"/>
                <a:gd name="T69" fmla="*/ 8256 h 8715"/>
                <a:gd name="T70" fmla="*/ 7008 w 7029"/>
                <a:gd name="T71" fmla="*/ 8190 h 8715"/>
                <a:gd name="T72" fmla="*/ 7021 w 7029"/>
                <a:gd name="T73" fmla="*/ 8120 h 8715"/>
                <a:gd name="T74" fmla="*/ 7028 w 7029"/>
                <a:gd name="T75" fmla="*/ 8049 h 8715"/>
                <a:gd name="T76" fmla="*/ 7029 w 7029"/>
                <a:gd name="T77" fmla="*/ 8012 h 8715"/>
                <a:gd name="T78" fmla="*/ 7029 w 7029"/>
                <a:gd name="T79" fmla="*/ 703 h 8715"/>
                <a:gd name="T80" fmla="*/ 7028 w 7029"/>
                <a:gd name="T81" fmla="*/ 666 h 8715"/>
                <a:gd name="T82" fmla="*/ 7021 w 7029"/>
                <a:gd name="T83" fmla="*/ 595 h 8715"/>
                <a:gd name="T84" fmla="*/ 7008 w 7029"/>
                <a:gd name="T85" fmla="*/ 526 h 8715"/>
                <a:gd name="T86" fmla="*/ 6987 w 7029"/>
                <a:gd name="T87" fmla="*/ 460 h 8715"/>
                <a:gd name="T88" fmla="*/ 6960 w 7029"/>
                <a:gd name="T89" fmla="*/ 397 h 8715"/>
                <a:gd name="T90" fmla="*/ 6929 w 7029"/>
                <a:gd name="T91" fmla="*/ 336 h 8715"/>
                <a:gd name="T92" fmla="*/ 6891 w 7029"/>
                <a:gd name="T93" fmla="*/ 281 h 8715"/>
                <a:gd name="T94" fmla="*/ 6849 w 7029"/>
                <a:gd name="T95" fmla="*/ 229 h 8715"/>
                <a:gd name="T96" fmla="*/ 6801 w 7029"/>
                <a:gd name="T97" fmla="*/ 182 h 8715"/>
                <a:gd name="T98" fmla="*/ 6749 w 7029"/>
                <a:gd name="T99" fmla="*/ 138 h 8715"/>
                <a:gd name="T100" fmla="*/ 6693 w 7029"/>
                <a:gd name="T101" fmla="*/ 100 h 8715"/>
                <a:gd name="T102" fmla="*/ 6633 w 7029"/>
                <a:gd name="T103" fmla="*/ 69 h 8715"/>
                <a:gd name="T104" fmla="*/ 6570 w 7029"/>
                <a:gd name="T105" fmla="*/ 42 h 8715"/>
                <a:gd name="T106" fmla="*/ 6504 w 7029"/>
                <a:gd name="T107" fmla="*/ 22 h 8715"/>
                <a:gd name="T108" fmla="*/ 6434 w 7029"/>
                <a:gd name="T109" fmla="*/ 9 h 8715"/>
                <a:gd name="T110" fmla="*/ 6363 w 7029"/>
                <a:gd name="T111" fmla="*/ 1 h 8715"/>
                <a:gd name="T112" fmla="*/ 6326 w 7029"/>
                <a:gd name="T113" fmla="*/ 0 h 8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029" h="8715">
                  <a:moveTo>
                    <a:pt x="6326" y="0"/>
                  </a:moveTo>
                  <a:lnTo>
                    <a:pt x="2095" y="0"/>
                  </a:lnTo>
                  <a:lnTo>
                    <a:pt x="0" y="2095"/>
                  </a:lnTo>
                  <a:lnTo>
                    <a:pt x="0" y="8012"/>
                  </a:lnTo>
                  <a:lnTo>
                    <a:pt x="1" y="8049"/>
                  </a:lnTo>
                  <a:lnTo>
                    <a:pt x="9" y="8120"/>
                  </a:lnTo>
                  <a:lnTo>
                    <a:pt x="22" y="8190"/>
                  </a:lnTo>
                  <a:lnTo>
                    <a:pt x="42" y="8256"/>
                  </a:lnTo>
                  <a:lnTo>
                    <a:pt x="69" y="8320"/>
                  </a:lnTo>
                  <a:lnTo>
                    <a:pt x="100" y="8379"/>
                  </a:lnTo>
                  <a:lnTo>
                    <a:pt x="138" y="8436"/>
                  </a:lnTo>
                  <a:lnTo>
                    <a:pt x="182" y="8487"/>
                  </a:lnTo>
                  <a:lnTo>
                    <a:pt x="229" y="8535"/>
                  </a:lnTo>
                  <a:lnTo>
                    <a:pt x="281" y="8577"/>
                  </a:lnTo>
                  <a:lnTo>
                    <a:pt x="337" y="8615"/>
                  </a:lnTo>
                  <a:lnTo>
                    <a:pt x="397" y="8646"/>
                  </a:lnTo>
                  <a:lnTo>
                    <a:pt x="460" y="8673"/>
                  </a:lnTo>
                  <a:lnTo>
                    <a:pt x="526" y="8694"/>
                  </a:lnTo>
                  <a:lnTo>
                    <a:pt x="595" y="8707"/>
                  </a:lnTo>
                  <a:lnTo>
                    <a:pt x="666" y="8714"/>
                  </a:lnTo>
                  <a:lnTo>
                    <a:pt x="703" y="8715"/>
                  </a:lnTo>
                  <a:lnTo>
                    <a:pt x="6326" y="8715"/>
                  </a:lnTo>
                  <a:lnTo>
                    <a:pt x="6363" y="8714"/>
                  </a:lnTo>
                  <a:lnTo>
                    <a:pt x="6434" y="8707"/>
                  </a:lnTo>
                  <a:lnTo>
                    <a:pt x="6504" y="8694"/>
                  </a:lnTo>
                  <a:lnTo>
                    <a:pt x="6570" y="8673"/>
                  </a:lnTo>
                  <a:lnTo>
                    <a:pt x="6633" y="8646"/>
                  </a:lnTo>
                  <a:lnTo>
                    <a:pt x="6693" y="8615"/>
                  </a:lnTo>
                  <a:lnTo>
                    <a:pt x="6749" y="8577"/>
                  </a:lnTo>
                  <a:lnTo>
                    <a:pt x="6801" y="8535"/>
                  </a:lnTo>
                  <a:lnTo>
                    <a:pt x="6849" y="8487"/>
                  </a:lnTo>
                  <a:lnTo>
                    <a:pt x="6891" y="8436"/>
                  </a:lnTo>
                  <a:lnTo>
                    <a:pt x="6929" y="8379"/>
                  </a:lnTo>
                  <a:lnTo>
                    <a:pt x="6960" y="8320"/>
                  </a:lnTo>
                  <a:lnTo>
                    <a:pt x="6987" y="8256"/>
                  </a:lnTo>
                  <a:lnTo>
                    <a:pt x="7008" y="8190"/>
                  </a:lnTo>
                  <a:lnTo>
                    <a:pt x="7021" y="8120"/>
                  </a:lnTo>
                  <a:lnTo>
                    <a:pt x="7028" y="8049"/>
                  </a:lnTo>
                  <a:lnTo>
                    <a:pt x="7029" y="8012"/>
                  </a:lnTo>
                  <a:lnTo>
                    <a:pt x="7029" y="703"/>
                  </a:lnTo>
                  <a:lnTo>
                    <a:pt x="7028" y="666"/>
                  </a:lnTo>
                  <a:lnTo>
                    <a:pt x="7021" y="595"/>
                  </a:lnTo>
                  <a:lnTo>
                    <a:pt x="7008" y="526"/>
                  </a:lnTo>
                  <a:lnTo>
                    <a:pt x="6987" y="460"/>
                  </a:lnTo>
                  <a:lnTo>
                    <a:pt x="6960" y="397"/>
                  </a:lnTo>
                  <a:lnTo>
                    <a:pt x="6929" y="336"/>
                  </a:lnTo>
                  <a:lnTo>
                    <a:pt x="6891" y="281"/>
                  </a:lnTo>
                  <a:lnTo>
                    <a:pt x="6849" y="229"/>
                  </a:lnTo>
                  <a:lnTo>
                    <a:pt x="6801" y="182"/>
                  </a:lnTo>
                  <a:lnTo>
                    <a:pt x="6749" y="138"/>
                  </a:lnTo>
                  <a:lnTo>
                    <a:pt x="6693" y="100"/>
                  </a:lnTo>
                  <a:lnTo>
                    <a:pt x="6633" y="69"/>
                  </a:lnTo>
                  <a:lnTo>
                    <a:pt x="6570" y="42"/>
                  </a:lnTo>
                  <a:lnTo>
                    <a:pt x="6504" y="22"/>
                  </a:lnTo>
                  <a:lnTo>
                    <a:pt x="6434" y="9"/>
                  </a:lnTo>
                  <a:lnTo>
                    <a:pt x="6363" y="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5" name="Freeform 60">
              <a:extLst>
                <a:ext uri="{FF2B5EF4-FFF2-40B4-BE49-F238E27FC236}">
                  <a16:creationId xmlns:a16="http://schemas.microsoft.com/office/drawing/2014/main" id="{9E3EE661-273A-F02E-1D52-82CF21577B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3" y="1070"/>
              <a:ext cx="1218" cy="1499"/>
            </a:xfrm>
            <a:custGeom>
              <a:avLst/>
              <a:gdLst>
                <a:gd name="T0" fmla="*/ 281 w 7309"/>
                <a:gd name="T1" fmla="*/ 8152 h 8995"/>
                <a:gd name="T2" fmla="*/ 288 w 7309"/>
                <a:gd name="T3" fmla="*/ 8237 h 8995"/>
                <a:gd name="T4" fmla="*/ 315 w 7309"/>
                <a:gd name="T5" fmla="*/ 8345 h 8995"/>
                <a:gd name="T6" fmla="*/ 363 w 7309"/>
                <a:gd name="T7" fmla="*/ 8443 h 8995"/>
                <a:gd name="T8" fmla="*/ 427 w 7309"/>
                <a:gd name="T9" fmla="*/ 8530 h 8995"/>
                <a:gd name="T10" fmla="*/ 507 w 7309"/>
                <a:gd name="T11" fmla="*/ 8603 h 8995"/>
                <a:gd name="T12" fmla="*/ 600 w 7309"/>
                <a:gd name="T13" fmla="*/ 8659 h 8995"/>
                <a:gd name="T14" fmla="*/ 703 w 7309"/>
                <a:gd name="T15" fmla="*/ 8697 h 8995"/>
                <a:gd name="T16" fmla="*/ 815 w 7309"/>
                <a:gd name="T17" fmla="*/ 8714 h 8995"/>
                <a:gd name="T18" fmla="*/ 6466 w 7309"/>
                <a:gd name="T19" fmla="*/ 8715 h 8995"/>
                <a:gd name="T20" fmla="*/ 6551 w 7309"/>
                <a:gd name="T21" fmla="*/ 8708 h 8995"/>
                <a:gd name="T22" fmla="*/ 6659 w 7309"/>
                <a:gd name="T23" fmla="*/ 8680 h 8995"/>
                <a:gd name="T24" fmla="*/ 6757 w 7309"/>
                <a:gd name="T25" fmla="*/ 8632 h 8995"/>
                <a:gd name="T26" fmla="*/ 6844 w 7309"/>
                <a:gd name="T27" fmla="*/ 8568 h 8995"/>
                <a:gd name="T28" fmla="*/ 6917 w 7309"/>
                <a:gd name="T29" fmla="*/ 8488 h 8995"/>
                <a:gd name="T30" fmla="*/ 6973 w 7309"/>
                <a:gd name="T31" fmla="*/ 8395 h 8995"/>
                <a:gd name="T32" fmla="*/ 7011 w 7309"/>
                <a:gd name="T33" fmla="*/ 8292 h 8995"/>
                <a:gd name="T34" fmla="*/ 7028 w 7309"/>
                <a:gd name="T35" fmla="*/ 8181 h 8995"/>
                <a:gd name="T36" fmla="*/ 7029 w 7309"/>
                <a:gd name="T37" fmla="*/ 843 h 8995"/>
                <a:gd name="T38" fmla="*/ 7022 w 7309"/>
                <a:gd name="T39" fmla="*/ 758 h 8995"/>
                <a:gd name="T40" fmla="*/ 6994 w 7309"/>
                <a:gd name="T41" fmla="*/ 650 h 8995"/>
                <a:gd name="T42" fmla="*/ 6946 w 7309"/>
                <a:gd name="T43" fmla="*/ 552 h 8995"/>
                <a:gd name="T44" fmla="*/ 6882 w 7309"/>
                <a:gd name="T45" fmla="*/ 466 h 8995"/>
                <a:gd name="T46" fmla="*/ 6802 w 7309"/>
                <a:gd name="T47" fmla="*/ 393 h 8995"/>
                <a:gd name="T48" fmla="*/ 6709 w 7309"/>
                <a:gd name="T49" fmla="*/ 336 h 8995"/>
                <a:gd name="T50" fmla="*/ 6606 w 7309"/>
                <a:gd name="T51" fmla="*/ 298 h 8995"/>
                <a:gd name="T52" fmla="*/ 6495 w 7309"/>
                <a:gd name="T53" fmla="*/ 281 h 8995"/>
                <a:gd name="T54" fmla="*/ 2291 w 7309"/>
                <a:gd name="T55" fmla="*/ 281 h 8995"/>
                <a:gd name="T56" fmla="*/ 6466 w 7309"/>
                <a:gd name="T57" fmla="*/ 8995 h 8995"/>
                <a:gd name="T58" fmla="*/ 800 w 7309"/>
                <a:gd name="T59" fmla="*/ 8995 h 8995"/>
                <a:gd name="T60" fmla="*/ 634 w 7309"/>
                <a:gd name="T61" fmla="*/ 8969 h 8995"/>
                <a:gd name="T62" fmla="*/ 479 w 7309"/>
                <a:gd name="T63" fmla="*/ 8912 h 8995"/>
                <a:gd name="T64" fmla="*/ 339 w 7309"/>
                <a:gd name="T65" fmla="*/ 8827 h 8995"/>
                <a:gd name="T66" fmla="*/ 219 w 7309"/>
                <a:gd name="T67" fmla="*/ 8719 h 8995"/>
                <a:gd name="T68" fmla="*/ 122 w 7309"/>
                <a:gd name="T69" fmla="*/ 8589 h 8995"/>
                <a:gd name="T70" fmla="*/ 51 w 7309"/>
                <a:gd name="T71" fmla="*/ 8442 h 8995"/>
                <a:gd name="T72" fmla="*/ 9 w 7309"/>
                <a:gd name="T73" fmla="*/ 8280 h 8995"/>
                <a:gd name="T74" fmla="*/ 0 w 7309"/>
                <a:gd name="T75" fmla="*/ 8152 h 8995"/>
                <a:gd name="T76" fmla="*/ 2164 w 7309"/>
                <a:gd name="T77" fmla="*/ 0 h 8995"/>
                <a:gd name="T78" fmla="*/ 6509 w 7309"/>
                <a:gd name="T79" fmla="*/ 1 h 8995"/>
                <a:gd name="T80" fmla="*/ 6677 w 7309"/>
                <a:gd name="T81" fmla="*/ 26 h 8995"/>
                <a:gd name="T82" fmla="*/ 6831 w 7309"/>
                <a:gd name="T83" fmla="*/ 83 h 8995"/>
                <a:gd name="T84" fmla="*/ 6970 w 7309"/>
                <a:gd name="T85" fmla="*/ 168 h 8995"/>
                <a:gd name="T86" fmla="*/ 7090 w 7309"/>
                <a:gd name="T87" fmla="*/ 277 h 8995"/>
                <a:gd name="T88" fmla="*/ 7187 w 7309"/>
                <a:gd name="T89" fmla="*/ 407 h 8995"/>
                <a:gd name="T90" fmla="*/ 7258 w 7309"/>
                <a:gd name="T91" fmla="*/ 554 h 8995"/>
                <a:gd name="T92" fmla="*/ 7300 w 7309"/>
                <a:gd name="T93" fmla="*/ 715 h 8995"/>
                <a:gd name="T94" fmla="*/ 7309 w 7309"/>
                <a:gd name="T95" fmla="*/ 843 h 8995"/>
                <a:gd name="T96" fmla="*/ 7309 w 7309"/>
                <a:gd name="T97" fmla="*/ 8195 h 8995"/>
                <a:gd name="T98" fmla="*/ 7283 w 7309"/>
                <a:gd name="T99" fmla="*/ 8363 h 8995"/>
                <a:gd name="T100" fmla="*/ 7226 w 7309"/>
                <a:gd name="T101" fmla="*/ 8518 h 8995"/>
                <a:gd name="T102" fmla="*/ 7141 w 7309"/>
                <a:gd name="T103" fmla="*/ 8656 h 8995"/>
                <a:gd name="T104" fmla="*/ 7033 w 7309"/>
                <a:gd name="T105" fmla="*/ 8776 h 8995"/>
                <a:gd name="T106" fmla="*/ 6903 w 7309"/>
                <a:gd name="T107" fmla="*/ 8873 h 8995"/>
                <a:gd name="T108" fmla="*/ 6756 w 7309"/>
                <a:gd name="T109" fmla="*/ 8944 h 8995"/>
                <a:gd name="T110" fmla="*/ 6594 w 7309"/>
                <a:gd name="T111" fmla="*/ 8986 h 8995"/>
                <a:gd name="T112" fmla="*/ 6466 w 7309"/>
                <a:gd name="T113" fmla="*/ 8995 h 89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309" h="8995">
                  <a:moveTo>
                    <a:pt x="281" y="2291"/>
                  </a:moveTo>
                  <a:lnTo>
                    <a:pt x="281" y="8152"/>
                  </a:lnTo>
                  <a:lnTo>
                    <a:pt x="281" y="8181"/>
                  </a:lnTo>
                  <a:lnTo>
                    <a:pt x="288" y="8237"/>
                  </a:lnTo>
                  <a:lnTo>
                    <a:pt x="298" y="8292"/>
                  </a:lnTo>
                  <a:lnTo>
                    <a:pt x="315" y="8345"/>
                  </a:lnTo>
                  <a:lnTo>
                    <a:pt x="336" y="8395"/>
                  </a:lnTo>
                  <a:lnTo>
                    <a:pt x="363" y="8443"/>
                  </a:lnTo>
                  <a:lnTo>
                    <a:pt x="393" y="8488"/>
                  </a:lnTo>
                  <a:lnTo>
                    <a:pt x="427" y="8530"/>
                  </a:lnTo>
                  <a:lnTo>
                    <a:pt x="466" y="8568"/>
                  </a:lnTo>
                  <a:lnTo>
                    <a:pt x="507" y="8603"/>
                  </a:lnTo>
                  <a:lnTo>
                    <a:pt x="552" y="8632"/>
                  </a:lnTo>
                  <a:lnTo>
                    <a:pt x="600" y="8659"/>
                  </a:lnTo>
                  <a:lnTo>
                    <a:pt x="650" y="8680"/>
                  </a:lnTo>
                  <a:lnTo>
                    <a:pt x="703" y="8697"/>
                  </a:lnTo>
                  <a:lnTo>
                    <a:pt x="758" y="8708"/>
                  </a:lnTo>
                  <a:lnTo>
                    <a:pt x="815" y="8714"/>
                  </a:lnTo>
                  <a:lnTo>
                    <a:pt x="843" y="8715"/>
                  </a:lnTo>
                  <a:lnTo>
                    <a:pt x="6466" y="8715"/>
                  </a:lnTo>
                  <a:lnTo>
                    <a:pt x="6495" y="8714"/>
                  </a:lnTo>
                  <a:lnTo>
                    <a:pt x="6551" y="8708"/>
                  </a:lnTo>
                  <a:lnTo>
                    <a:pt x="6606" y="8697"/>
                  </a:lnTo>
                  <a:lnTo>
                    <a:pt x="6659" y="8680"/>
                  </a:lnTo>
                  <a:lnTo>
                    <a:pt x="6709" y="8659"/>
                  </a:lnTo>
                  <a:lnTo>
                    <a:pt x="6757" y="8632"/>
                  </a:lnTo>
                  <a:lnTo>
                    <a:pt x="6802" y="8603"/>
                  </a:lnTo>
                  <a:lnTo>
                    <a:pt x="6844" y="8568"/>
                  </a:lnTo>
                  <a:lnTo>
                    <a:pt x="6882" y="8530"/>
                  </a:lnTo>
                  <a:lnTo>
                    <a:pt x="6917" y="8488"/>
                  </a:lnTo>
                  <a:lnTo>
                    <a:pt x="6946" y="8443"/>
                  </a:lnTo>
                  <a:lnTo>
                    <a:pt x="6973" y="8395"/>
                  </a:lnTo>
                  <a:lnTo>
                    <a:pt x="6994" y="8345"/>
                  </a:lnTo>
                  <a:lnTo>
                    <a:pt x="7011" y="8292"/>
                  </a:lnTo>
                  <a:lnTo>
                    <a:pt x="7022" y="8237"/>
                  </a:lnTo>
                  <a:lnTo>
                    <a:pt x="7028" y="8181"/>
                  </a:lnTo>
                  <a:lnTo>
                    <a:pt x="7029" y="8152"/>
                  </a:lnTo>
                  <a:lnTo>
                    <a:pt x="7029" y="843"/>
                  </a:lnTo>
                  <a:lnTo>
                    <a:pt x="7028" y="815"/>
                  </a:lnTo>
                  <a:lnTo>
                    <a:pt x="7022" y="758"/>
                  </a:lnTo>
                  <a:lnTo>
                    <a:pt x="7011" y="703"/>
                  </a:lnTo>
                  <a:lnTo>
                    <a:pt x="6994" y="650"/>
                  </a:lnTo>
                  <a:lnTo>
                    <a:pt x="6973" y="600"/>
                  </a:lnTo>
                  <a:lnTo>
                    <a:pt x="6946" y="552"/>
                  </a:lnTo>
                  <a:lnTo>
                    <a:pt x="6917" y="507"/>
                  </a:lnTo>
                  <a:lnTo>
                    <a:pt x="6882" y="466"/>
                  </a:lnTo>
                  <a:lnTo>
                    <a:pt x="6844" y="427"/>
                  </a:lnTo>
                  <a:lnTo>
                    <a:pt x="6802" y="393"/>
                  </a:lnTo>
                  <a:lnTo>
                    <a:pt x="6757" y="363"/>
                  </a:lnTo>
                  <a:lnTo>
                    <a:pt x="6709" y="336"/>
                  </a:lnTo>
                  <a:lnTo>
                    <a:pt x="6659" y="315"/>
                  </a:lnTo>
                  <a:lnTo>
                    <a:pt x="6606" y="298"/>
                  </a:lnTo>
                  <a:lnTo>
                    <a:pt x="6551" y="288"/>
                  </a:lnTo>
                  <a:lnTo>
                    <a:pt x="6495" y="281"/>
                  </a:lnTo>
                  <a:lnTo>
                    <a:pt x="6466" y="281"/>
                  </a:lnTo>
                  <a:lnTo>
                    <a:pt x="2291" y="281"/>
                  </a:lnTo>
                  <a:lnTo>
                    <a:pt x="281" y="2291"/>
                  </a:lnTo>
                  <a:close/>
                  <a:moveTo>
                    <a:pt x="6466" y="8995"/>
                  </a:moveTo>
                  <a:lnTo>
                    <a:pt x="843" y="8995"/>
                  </a:lnTo>
                  <a:lnTo>
                    <a:pt x="800" y="8995"/>
                  </a:lnTo>
                  <a:lnTo>
                    <a:pt x="715" y="8986"/>
                  </a:lnTo>
                  <a:lnTo>
                    <a:pt x="634" y="8969"/>
                  </a:lnTo>
                  <a:lnTo>
                    <a:pt x="555" y="8944"/>
                  </a:lnTo>
                  <a:lnTo>
                    <a:pt x="479" y="8912"/>
                  </a:lnTo>
                  <a:lnTo>
                    <a:pt x="407" y="8873"/>
                  </a:lnTo>
                  <a:lnTo>
                    <a:pt x="339" y="8827"/>
                  </a:lnTo>
                  <a:lnTo>
                    <a:pt x="277" y="8776"/>
                  </a:lnTo>
                  <a:lnTo>
                    <a:pt x="219" y="8719"/>
                  </a:lnTo>
                  <a:lnTo>
                    <a:pt x="168" y="8656"/>
                  </a:lnTo>
                  <a:lnTo>
                    <a:pt x="122" y="8589"/>
                  </a:lnTo>
                  <a:lnTo>
                    <a:pt x="83" y="8518"/>
                  </a:lnTo>
                  <a:lnTo>
                    <a:pt x="51" y="8442"/>
                  </a:lnTo>
                  <a:lnTo>
                    <a:pt x="26" y="8363"/>
                  </a:lnTo>
                  <a:lnTo>
                    <a:pt x="9" y="8280"/>
                  </a:lnTo>
                  <a:lnTo>
                    <a:pt x="1" y="8195"/>
                  </a:lnTo>
                  <a:lnTo>
                    <a:pt x="0" y="8152"/>
                  </a:lnTo>
                  <a:lnTo>
                    <a:pt x="0" y="2164"/>
                  </a:lnTo>
                  <a:lnTo>
                    <a:pt x="2164" y="0"/>
                  </a:lnTo>
                  <a:lnTo>
                    <a:pt x="6466" y="0"/>
                  </a:lnTo>
                  <a:lnTo>
                    <a:pt x="6509" y="1"/>
                  </a:lnTo>
                  <a:lnTo>
                    <a:pt x="6594" y="9"/>
                  </a:lnTo>
                  <a:lnTo>
                    <a:pt x="6677" y="26"/>
                  </a:lnTo>
                  <a:lnTo>
                    <a:pt x="6756" y="51"/>
                  </a:lnTo>
                  <a:lnTo>
                    <a:pt x="6831" y="83"/>
                  </a:lnTo>
                  <a:lnTo>
                    <a:pt x="6903" y="122"/>
                  </a:lnTo>
                  <a:lnTo>
                    <a:pt x="6970" y="168"/>
                  </a:lnTo>
                  <a:lnTo>
                    <a:pt x="7033" y="219"/>
                  </a:lnTo>
                  <a:lnTo>
                    <a:pt x="7090" y="277"/>
                  </a:lnTo>
                  <a:lnTo>
                    <a:pt x="7141" y="339"/>
                  </a:lnTo>
                  <a:lnTo>
                    <a:pt x="7187" y="407"/>
                  </a:lnTo>
                  <a:lnTo>
                    <a:pt x="7226" y="479"/>
                  </a:lnTo>
                  <a:lnTo>
                    <a:pt x="7258" y="554"/>
                  </a:lnTo>
                  <a:lnTo>
                    <a:pt x="7283" y="634"/>
                  </a:lnTo>
                  <a:lnTo>
                    <a:pt x="7300" y="715"/>
                  </a:lnTo>
                  <a:lnTo>
                    <a:pt x="7309" y="800"/>
                  </a:lnTo>
                  <a:lnTo>
                    <a:pt x="7309" y="843"/>
                  </a:lnTo>
                  <a:lnTo>
                    <a:pt x="7309" y="8152"/>
                  </a:lnTo>
                  <a:lnTo>
                    <a:pt x="7309" y="8195"/>
                  </a:lnTo>
                  <a:lnTo>
                    <a:pt x="7300" y="8280"/>
                  </a:lnTo>
                  <a:lnTo>
                    <a:pt x="7283" y="8363"/>
                  </a:lnTo>
                  <a:lnTo>
                    <a:pt x="7258" y="8442"/>
                  </a:lnTo>
                  <a:lnTo>
                    <a:pt x="7226" y="8518"/>
                  </a:lnTo>
                  <a:lnTo>
                    <a:pt x="7187" y="8589"/>
                  </a:lnTo>
                  <a:lnTo>
                    <a:pt x="7141" y="8656"/>
                  </a:lnTo>
                  <a:lnTo>
                    <a:pt x="7090" y="8719"/>
                  </a:lnTo>
                  <a:lnTo>
                    <a:pt x="7033" y="8776"/>
                  </a:lnTo>
                  <a:lnTo>
                    <a:pt x="6970" y="8827"/>
                  </a:lnTo>
                  <a:lnTo>
                    <a:pt x="6903" y="8873"/>
                  </a:lnTo>
                  <a:lnTo>
                    <a:pt x="6831" y="8912"/>
                  </a:lnTo>
                  <a:lnTo>
                    <a:pt x="6756" y="8944"/>
                  </a:lnTo>
                  <a:lnTo>
                    <a:pt x="6677" y="8969"/>
                  </a:lnTo>
                  <a:lnTo>
                    <a:pt x="6594" y="8986"/>
                  </a:lnTo>
                  <a:lnTo>
                    <a:pt x="6509" y="8995"/>
                  </a:lnTo>
                  <a:lnTo>
                    <a:pt x="6466" y="8995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6" name="Freeform 61">
              <a:extLst>
                <a:ext uri="{FF2B5EF4-FFF2-40B4-BE49-F238E27FC236}">
                  <a16:creationId xmlns:a16="http://schemas.microsoft.com/office/drawing/2014/main" id="{354C1B33-FCBF-7534-1B8C-52FCC8E10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0" y="1187"/>
              <a:ext cx="984" cy="1265"/>
            </a:xfrm>
            <a:custGeom>
              <a:avLst/>
              <a:gdLst>
                <a:gd name="T0" fmla="*/ 0 w 5904"/>
                <a:gd name="T1" fmla="*/ 7590 h 7590"/>
                <a:gd name="T2" fmla="*/ 0 w 5904"/>
                <a:gd name="T3" fmla="*/ 1756 h 7590"/>
                <a:gd name="T4" fmla="*/ 1757 w 5904"/>
                <a:gd name="T5" fmla="*/ 0 h 7590"/>
                <a:gd name="T6" fmla="*/ 5904 w 5904"/>
                <a:gd name="T7" fmla="*/ 0 h 7590"/>
                <a:gd name="T8" fmla="*/ 5904 w 5904"/>
                <a:gd name="T9" fmla="*/ 7590 h 7590"/>
                <a:gd name="T10" fmla="*/ 0 w 5904"/>
                <a:gd name="T11" fmla="*/ 7590 h 7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04" h="7590">
                  <a:moveTo>
                    <a:pt x="0" y="7590"/>
                  </a:moveTo>
                  <a:lnTo>
                    <a:pt x="0" y="1756"/>
                  </a:lnTo>
                  <a:lnTo>
                    <a:pt x="1757" y="0"/>
                  </a:lnTo>
                  <a:lnTo>
                    <a:pt x="5904" y="0"/>
                  </a:lnTo>
                  <a:lnTo>
                    <a:pt x="5904" y="7590"/>
                  </a:lnTo>
                  <a:lnTo>
                    <a:pt x="0" y="7590"/>
                  </a:lnTo>
                  <a:close/>
                </a:path>
              </a:pathLst>
            </a:custGeom>
            <a:solidFill>
              <a:srgbClr val="C8CD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7" name="Rectangle 62">
              <a:extLst>
                <a:ext uri="{FF2B5EF4-FFF2-40B4-BE49-F238E27FC236}">
                  <a16:creationId xmlns:a16="http://schemas.microsoft.com/office/drawing/2014/main" id="{4961E7B9-5FB1-FBB5-9F6A-F33D2DD8AD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3" y="2016"/>
              <a:ext cx="284" cy="2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8" name="Freeform 63">
              <a:extLst>
                <a:ext uri="{FF2B5EF4-FFF2-40B4-BE49-F238E27FC236}">
                  <a16:creationId xmlns:a16="http://schemas.microsoft.com/office/drawing/2014/main" id="{9110EDB5-B453-1015-C877-5E1842C419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0" y="1993"/>
              <a:ext cx="330" cy="330"/>
            </a:xfrm>
            <a:custGeom>
              <a:avLst/>
              <a:gdLst>
                <a:gd name="T0" fmla="*/ 282 w 1982"/>
                <a:gd name="T1" fmla="*/ 1702 h 1982"/>
                <a:gd name="T2" fmla="*/ 1701 w 1982"/>
                <a:gd name="T3" fmla="*/ 1702 h 1982"/>
                <a:gd name="T4" fmla="*/ 1701 w 1982"/>
                <a:gd name="T5" fmla="*/ 282 h 1982"/>
                <a:gd name="T6" fmla="*/ 282 w 1982"/>
                <a:gd name="T7" fmla="*/ 282 h 1982"/>
                <a:gd name="T8" fmla="*/ 282 w 1982"/>
                <a:gd name="T9" fmla="*/ 1702 h 1982"/>
                <a:gd name="T10" fmla="*/ 1982 w 1982"/>
                <a:gd name="T11" fmla="*/ 1982 h 1982"/>
                <a:gd name="T12" fmla="*/ 0 w 1982"/>
                <a:gd name="T13" fmla="*/ 1982 h 1982"/>
                <a:gd name="T14" fmla="*/ 0 w 1982"/>
                <a:gd name="T15" fmla="*/ 0 h 1982"/>
                <a:gd name="T16" fmla="*/ 1982 w 1982"/>
                <a:gd name="T17" fmla="*/ 0 h 1982"/>
                <a:gd name="T18" fmla="*/ 1982 w 1982"/>
                <a:gd name="T19" fmla="*/ 1982 h 1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2" h="1982">
                  <a:moveTo>
                    <a:pt x="282" y="1702"/>
                  </a:moveTo>
                  <a:lnTo>
                    <a:pt x="1701" y="1702"/>
                  </a:lnTo>
                  <a:lnTo>
                    <a:pt x="1701" y="282"/>
                  </a:lnTo>
                  <a:lnTo>
                    <a:pt x="282" y="282"/>
                  </a:lnTo>
                  <a:lnTo>
                    <a:pt x="282" y="1702"/>
                  </a:lnTo>
                  <a:close/>
                  <a:moveTo>
                    <a:pt x="1982" y="1982"/>
                  </a:moveTo>
                  <a:lnTo>
                    <a:pt x="0" y="1982"/>
                  </a:lnTo>
                  <a:lnTo>
                    <a:pt x="0" y="0"/>
                  </a:lnTo>
                  <a:lnTo>
                    <a:pt x="1982" y="0"/>
                  </a:lnTo>
                  <a:lnTo>
                    <a:pt x="1982" y="1982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9" name="Freeform 64">
              <a:extLst>
                <a:ext uri="{FF2B5EF4-FFF2-40B4-BE49-F238E27FC236}">
                  <a16:creationId xmlns:a16="http://schemas.microsoft.com/office/drawing/2014/main" id="{BC4A2056-310A-D4F4-8041-A8AADAF59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4" y="2068"/>
              <a:ext cx="169" cy="178"/>
            </a:xfrm>
            <a:custGeom>
              <a:avLst/>
              <a:gdLst>
                <a:gd name="T0" fmla="*/ 366 w 1013"/>
                <a:gd name="T1" fmla="*/ 730 h 1067"/>
                <a:gd name="T2" fmla="*/ 225 w 1013"/>
                <a:gd name="T3" fmla="*/ 506 h 1067"/>
                <a:gd name="T4" fmla="*/ 0 w 1013"/>
                <a:gd name="T5" fmla="*/ 674 h 1067"/>
                <a:gd name="T6" fmla="*/ 267 w 1013"/>
                <a:gd name="T7" fmla="*/ 969 h 1067"/>
                <a:gd name="T8" fmla="*/ 366 w 1013"/>
                <a:gd name="T9" fmla="*/ 1067 h 1067"/>
                <a:gd name="T10" fmla="*/ 436 w 1013"/>
                <a:gd name="T11" fmla="*/ 969 h 1067"/>
                <a:gd name="T12" fmla="*/ 1013 w 1013"/>
                <a:gd name="T13" fmla="*/ 0 h 1067"/>
                <a:gd name="T14" fmla="*/ 366 w 1013"/>
                <a:gd name="T15" fmla="*/ 73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3" h="1067">
                  <a:moveTo>
                    <a:pt x="366" y="730"/>
                  </a:moveTo>
                  <a:lnTo>
                    <a:pt x="225" y="506"/>
                  </a:lnTo>
                  <a:lnTo>
                    <a:pt x="0" y="674"/>
                  </a:lnTo>
                  <a:lnTo>
                    <a:pt x="267" y="969"/>
                  </a:lnTo>
                  <a:lnTo>
                    <a:pt x="366" y="1067"/>
                  </a:lnTo>
                  <a:lnTo>
                    <a:pt x="436" y="969"/>
                  </a:lnTo>
                  <a:lnTo>
                    <a:pt x="1013" y="0"/>
                  </a:lnTo>
                  <a:lnTo>
                    <a:pt x="366" y="730"/>
                  </a:lnTo>
                  <a:close/>
                </a:path>
              </a:pathLst>
            </a:custGeom>
            <a:solidFill>
              <a:srgbClr val="4983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0" name="Rectangle 65">
              <a:extLst>
                <a:ext uri="{FF2B5EF4-FFF2-40B4-BE49-F238E27FC236}">
                  <a16:creationId xmlns:a16="http://schemas.microsoft.com/office/drawing/2014/main" id="{86CB5E9D-CA2E-C93C-9DE7-1D71EC121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3" y="1574"/>
              <a:ext cx="284" cy="2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1" name="Freeform 66">
              <a:extLst>
                <a:ext uri="{FF2B5EF4-FFF2-40B4-BE49-F238E27FC236}">
                  <a16:creationId xmlns:a16="http://schemas.microsoft.com/office/drawing/2014/main" id="{0AA3B798-5CB3-DAF5-55F9-8F6AB9A309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0" y="1550"/>
              <a:ext cx="330" cy="330"/>
            </a:xfrm>
            <a:custGeom>
              <a:avLst/>
              <a:gdLst>
                <a:gd name="T0" fmla="*/ 282 w 1982"/>
                <a:gd name="T1" fmla="*/ 1701 h 1982"/>
                <a:gd name="T2" fmla="*/ 1701 w 1982"/>
                <a:gd name="T3" fmla="*/ 1701 h 1982"/>
                <a:gd name="T4" fmla="*/ 1701 w 1982"/>
                <a:gd name="T5" fmla="*/ 281 h 1982"/>
                <a:gd name="T6" fmla="*/ 282 w 1982"/>
                <a:gd name="T7" fmla="*/ 281 h 1982"/>
                <a:gd name="T8" fmla="*/ 282 w 1982"/>
                <a:gd name="T9" fmla="*/ 1701 h 1982"/>
                <a:gd name="T10" fmla="*/ 1982 w 1982"/>
                <a:gd name="T11" fmla="*/ 1982 h 1982"/>
                <a:gd name="T12" fmla="*/ 0 w 1982"/>
                <a:gd name="T13" fmla="*/ 1982 h 1982"/>
                <a:gd name="T14" fmla="*/ 0 w 1982"/>
                <a:gd name="T15" fmla="*/ 0 h 1982"/>
                <a:gd name="T16" fmla="*/ 1982 w 1982"/>
                <a:gd name="T17" fmla="*/ 0 h 1982"/>
                <a:gd name="T18" fmla="*/ 1982 w 1982"/>
                <a:gd name="T19" fmla="*/ 1982 h 1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2" h="1982">
                  <a:moveTo>
                    <a:pt x="282" y="1701"/>
                  </a:moveTo>
                  <a:lnTo>
                    <a:pt x="1701" y="1701"/>
                  </a:lnTo>
                  <a:lnTo>
                    <a:pt x="1701" y="281"/>
                  </a:lnTo>
                  <a:lnTo>
                    <a:pt x="282" y="281"/>
                  </a:lnTo>
                  <a:lnTo>
                    <a:pt x="282" y="1701"/>
                  </a:lnTo>
                  <a:close/>
                  <a:moveTo>
                    <a:pt x="1982" y="1982"/>
                  </a:moveTo>
                  <a:lnTo>
                    <a:pt x="0" y="1982"/>
                  </a:lnTo>
                  <a:lnTo>
                    <a:pt x="0" y="0"/>
                  </a:lnTo>
                  <a:lnTo>
                    <a:pt x="1982" y="0"/>
                  </a:lnTo>
                  <a:lnTo>
                    <a:pt x="1982" y="1982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2" name="Freeform 67">
              <a:extLst>
                <a:ext uri="{FF2B5EF4-FFF2-40B4-BE49-F238E27FC236}">
                  <a16:creationId xmlns:a16="http://schemas.microsoft.com/office/drawing/2014/main" id="{8674F996-3637-4720-26FF-C609A69BC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4" y="1627"/>
              <a:ext cx="169" cy="179"/>
            </a:xfrm>
            <a:custGeom>
              <a:avLst/>
              <a:gdLst>
                <a:gd name="T0" fmla="*/ 366 w 1013"/>
                <a:gd name="T1" fmla="*/ 717 h 1069"/>
                <a:gd name="T2" fmla="*/ 225 w 1013"/>
                <a:gd name="T3" fmla="*/ 492 h 1069"/>
                <a:gd name="T4" fmla="*/ 0 w 1013"/>
                <a:gd name="T5" fmla="*/ 661 h 1069"/>
                <a:gd name="T6" fmla="*/ 267 w 1013"/>
                <a:gd name="T7" fmla="*/ 956 h 1069"/>
                <a:gd name="T8" fmla="*/ 366 w 1013"/>
                <a:gd name="T9" fmla="*/ 1069 h 1069"/>
                <a:gd name="T10" fmla="*/ 436 w 1013"/>
                <a:gd name="T11" fmla="*/ 956 h 1069"/>
                <a:gd name="T12" fmla="*/ 1013 w 1013"/>
                <a:gd name="T13" fmla="*/ 0 h 1069"/>
                <a:gd name="T14" fmla="*/ 366 w 1013"/>
                <a:gd name="T15" fmla="*/ 717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3" h="1069">
                  <a:moveTo>
                    <a:pt x="366" y="717"/>
                  </a:moveTo>
                  <a:lnTo>
                    <a:pt x="225" y="492"/>
                  </a:lnTo>
                  <a:lnTo>
                    <a:pt x="0" y="661"/>
                  </a:lnTo>
                  <a:lnTo>
                    <a:pt x="267" y="956"/>
                  </a:lnTo>
                  <a:lnTo>
                    <a:pt x="366" y="1069"/>
                  </a:lnTo>
                  <a:lnTo>
                    <a:pt x="436" y="956"/>
                  </a:lnTo>
                  <a:lnTo>
                    <a:pt x="1013" y="0"/>
                  </a:lnTo>
                  <a:lnTo>
                    <a:pt x="366" y="717"/>
                  </a:lnTo>
                  <a:close/>
                </a:path>
              </a:pathLst>
            </a:custGeom>
            <a:solidFill>
              <a:srgbClr val="4983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3" name="Rectangle 68">
              <a:extLst>
                <a:ext uri="{FF2B5EF4-FFF2-40B4-BE49-F238E27FC236}">
                  <a16:creationId xmlns:a16="http://schemas.microsoft.com/office/drawing/2014/main" id="{C880D6D2-C5A0-9C0B-0DE5-251F38014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2" y="1620"/>
              <a:ext cx="314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4" name="Rectangle 69">
              <a:extLst>
                <a:ext uri="{FF2B5EF4-FFF2-40B4-BE49-F238E27FC236}">
                  <a16:creationId xmlns:a16="http://schemas.microsoft.com/office/drawing/2014/main" id="{8B6B1D92-29A0-03D6-2277-694B14A15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2" y="1742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5" name="Rectangle 70">
              <a:extLst>
                <a:ext uri="{FF2B5EF4-FFF2-40B4-BE49-F238E27FC236}">
                  <a16:creationId xmlns:a16="http://schemas.microsoft.com/office/drawing/2014/main" id="{389D0E12-9B88-0EBE-A09C-99E471343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8" y="1742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6" name="Rectangle 71">
              <a:extLst>
                <a:ext uri="{FF2B5EF4-FFF2-40B4-BE49-F238E27FC236}">
                  <a16:creationId xmlns:a16="http://schemas.microsoft.com/office/drawing/2014/main" id="{2B613599-8E0D-10A7-C614-73A3D2E133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1" y="1742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7" name="Rectangle 72">
              <a:extLst>
                <a:ext uri="{FF2B5EF4-FFF2-40B4-BE49-F238E27FC236}">
                  <a16:creationId xmlns:a16="http://schemas.microsoft.com/office/drawing/2014/main" id="{AD36BB5E-5FF4-7BC6-B410-4C4F74C7B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2" y="2061"/>
              <a:ext cx="314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8" name="Rectangle 73">
              <a:extLst>
                <a:ext uri="{FF2B5EF4-FFF2-40B4-BE49-F238E27FC236}">
                  <a16:creationId xmlns:a16="http://schemas.microsoft.com/office/drawing/2014/main" id="{423A8A92-5F44-EC72-339C-4F89E005E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2" y="2185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9" name="Rectangle 74">
              <a:extLst>
                <a:ext uri="{FF2B5EF4-FFF2-40B4-BE49-F238E27FC236}">
                  <a16:creationId xmlns:a16="http://schemas.microsoft.com/office/drawing/2014/main" id="{06CFFBCA-93D8-6492-D523-3E0551AA6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8" y="2185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0" name="Rectangle 75">
              <a:extLst>
                <a:ext uri="{FF2B5EF4-FFF2-40B4-BE49-F238E27FC236}">
                  <a16:creationId xmlns:a16="http://schemas.microsoft.com/office/drawing/2014/main" id="{B73A473C-4F82-A587-9B89-E0080EC4D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1" y="2185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1" name="Freeform 76">
              <a:extLst>
                <a:ext uri="{FF2B5EF4-FFF2-40B4-BE49-F238E27FC236}">
                  <a16:creationId xmlns:a16="http://schemas.microsoft.com/office/drawing/2014/main" id="{B64A645F-7B2D-180F-1C67-B6F319AAD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0" y="1187"/>
              <a:ext cx="293" cy="293"/>
            </a:xfrm>
            <a:custGeom>
              <a:avLst/>
              <a:gdLst>
                <a:gd name="T0" fmla="*/ 1757 w 1757"/>
                <a:gd name="T1" fmla="*/ 1756 h 1756"/>
                <a:gd name="T2" fmla="*/ 1757 w 1757"/>
                <a:gd name="T3" fmla="*/ 0 h 1756"/>
                <a:gd name="T4" fmla="*/ 0 w 1757"/>
                <a:gd name="T5" fmla="*/ 1756 h 1756"/>
                <a:gd name="T6" fmla="*/ 1757 w 1757"/>
                <a:gd name="T7" fmla="*/ 1756 h 1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57" h="1756">
                  <a:moveTo>
                    <a:pt x="1757" y="1756"/>
                  </a:moveTo>
                  <a:lnTo>
                    <a:pt x="1757" y="0"/>
                  </a:lnTo>
                  <a:lnTo>
                    <a:pt x="0" y="1756"/>
                  </a:lnTo>
                  <a:lnTo>
                    <a:pt x="1757" y="1756"/>
                  </a:lnTo>
                  <a:close/>
                </a:path>
              </a:pathLst>
            </a:custGeom>
            <a:solidFill>
              <a:srgbClr val="E969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2" name="Rectangle 77">
              <a:extLst>
                <a:ext uri="{FF2B5EF4-FFF2-40B4-BE49-F238E27FC236}">
                  <a16:creationId xmlns:a16="http://schemas.microsoft.com/office/drawing/2014/main" id="{A240A934-FA1C-1FE8-B86F-5A9F697DC3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6" y="1311"/>
              <a:ext cx="434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84" name="TextBox 383">
            <a:extLst>
              <a:ext uri="{FF2B5EF4-FFF2-40B4-BE49-F238E27FC236}">
                <a16:creationId xmlns:a16="http://schemas.microsoft.com/office/drawing/2014/main" id="{ABB6D3AA-6AE6-4E9A-8D8C-2747C73A1FB4}"/>
              </a:ext>
            </a:extLst>
          </p:cNvPr>
          <p:cNvSpPr txBox="1"/>
          <p:nvPr/>
        </p:nvSpPr>
        <p:spPr>
          <a:xfrm>
            <a:off x="2432105" y="991165"/>
            <a:ext cx="6159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ERD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B45F1E-B4DF-40A0-A834-3C97FC5C88DA}"/>
              </a:ext>
            </a:extLst>
          </p:cNvPr>
          <p:cNvSpPr txBox="1"/>
          <p:nvPr/>
        </p:nvSpPr>
        <p:spPr>
          <a:xfrm>
            <a:off x="4287917" y="991165"/>
            <a:ext cx="461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3-2. </a:t>
            </a:r>
            <a:r>
              <a:rPr lang="en-US" altLang="ko-KR" dirty="0" err="1"/>
              <a:t>visit_board</a:t>
            </a:r>
            <a:r>
              <a:rPr lang="en-US" altLang="ko-KR" dirty="0"/>
              <a:t>, </a:t>
            </a:r>
            <a:r>
              <a:rPr lang="en-US" altLang="ko-KR" dirty="0" err="1"/>
              <a:t>visit_license_board</a:t>
            </a:r>
            <a:r>
              <a:rPr lang="en-US" altLang="ko-KR" dirty="0"/>
              <a:t> </a:t>
            </a:r>
            <a:r>
              <a:rPr lang="ko-KR" altLang="en-US" dirty="0"/>
              <a:t>테이블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C98095-79EA-4CFC-AF66-762E8210EC45}"/>
              </a:ext>
            </a:extLst>
          </p:cNvPr>
          <p:cNvSpPr txBox="1"/>
          <p:nvPr/>
        </p:nvSpPr>
        <p:spPr>
          <a:xfrm>
            <a:off x="2695159" y="5866835"/>
            <a:ext cx="7080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-&gt; </a:t>
            </a:r>
            <a:r>
              <a:rPr lang="ko-KR" altLang="en-US" dirty="0"/>
              <a:t>비회원 조회수 증가 방지와</a:t>
            </a:r>
            <a:r>
              <a:rPr lang="en-US" altLang="ko-KR" dirty="0"/>
              <a:t>, </a:t>
            </a:r>
            <a:r>
              <a:rPr lang="ko-KR" altLang="en-US" dirty="0"/>
              <a:t>중복 조회수 증가 방지를 위한 설계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8AA33B8-7779-4080-B67A-313D08716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040" y="2796449"/>
            <a:ext cx="2838846" cy="170521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911A604-B51B-4C2D-9E17-A82117A8D9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849" y="2939344"/>
            <a:ext cx="2972215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90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7D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36B388-0D98-00EB-3BCF-3F3C1D0AD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사각형: 둥근 위쪽 모서리 483">
            <a:extLst>
              <a:ext uri="{FF2B5EF4-FFF2-40B4-BE49-F238E27FC236}">
                <a16:creationId xmlns:a16="http://schemas.microsoft.com/office/drawing/2014/main" id="{39BA1118-7F63-BAFA-D9AD-0E1FF98E92B3}"/>
              </a:ext>
            </a:extLst>
          </p:cNvPr>
          <p:cNvSpPr/>
          <p:nvPr/>
        </p:nvSpPr>
        <p:spPr>
          <a:xfrm>
            <a:off x="177501" y="285825"/>
            <a:ext cx="11836998" cy="6304350"/>
          </a:xfrm>
          <a:prstGeom prst="round2SameRect">
            <a:avLst>
              <a:gd name="adj1" fmla="val 0"/>
              <a:gd name="adj2" fmla="val 2091"/>
            </a:avLst>
          </a:prstGeom>
          <a:solidFill>
            <a:srgbClr val="EEE7DD"/>
          </a:solidFill>
          <a:ln>
            <a:noFill/>
          </a:ln>
          <a:effectLst>
            <a:outerShdw blurRad="241300" dist="1397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6C968DE-BD6F-5FDF-A028-DADE3A025654}"/>
              </a:ext>
            </a:extLst>
          </p:cNvPr>
          <p:cNvGrpSpPr/>
          <p:nvPr/>
        </p:nvGrpSpPr>
        <p:grpSpPr>
          <a:xfrm>
            <a:off x="177501" y="150886"/>
            <a:ext cx="11836998" cy="269876"/>
            <a:chOff x="177501" y="150886"/>
            <a:chExt cx="11836998" cy="269876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AE1A0B6-7A16-E3A6-0800-D9D3CF7C18E2}"/>
                </a:ext>
              </a:extLst>
            </p:cNvPr>
            <p:cNvSpPr/>
            <p:nvPr/>
          </p:nvSpPr>
          <p:spPr>
            <a:xfrm>
              <a:off x="177501" y="260205"/>
              <a:ext cx="11836998" cy="36000"/>
            </a:xfrm>
            <a:prstGeom prst="rect">
              <a:avLst/>
            </a:prstGeom>
            <a:solidFill>
              <a:srgbClr val="E9690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1ABC229-A76E-D84D-92E2-D8DD9F9071B2}"/>
                </a:ext>
              </a:extLst>
            </p:cNvPr>
            <p:cNvGrpSpPr/>
            <p:nvPr/>
          </p:nvGrpSpPr>
          <p:grpSpPr>
            <a:xfrm>
              <a:off x="300832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80" name="타원 479">
                <a:extLst>
                  <a:ext uri="{FF2B5EF4-FFF2-40B4-BE49-F238E27FC236}">
                    <a16:creationId xmlns:a16="http://schemas.microsoft.com/office/drawing/2014/main" id="{9C6713CD-7235-F96F-E932-84116A5BF468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81" name="원호 480">
                <a:extLst>
                  <a:ext uri="{FF2B5EF4-FFF2-40B4-BE49-F238E27FC236}">
                    <a16:creationId xmlns:a16="http://schemas.microsoft.com/office/drawing/2014/main" id="{14960719-4DE4-756D-651C-A8A594BA43BC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82" name="원호 481">
                <a:extLst>
                  <a:ext uri="{FF2B5EF4-FFF2-40B4-BE49-F238E27FC236}">
                    <a16:creationId xmlns:a16="http://schemas.microsoft.com/office/drawing/2014/main" id="{05652DF5-6526-3760-F418-3352F96A1359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1088F3F-620B-24DA-9F36-3995C0ADDFC7}"/>
                </a:ext>
              </a:extLst>
            </p:cNvPr>
            <p:cNvGrpSpPr/>
            <p:nvPr/>
          </p:nvGrpSpPr>
          <p:grpSpPr>
            <a:xfrm>
              <a:off x="530525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77" name="타원 476">
                <a:extLst>
                  <a:ext uri="{FF2B5EF4-FFF2-40B4-BE49-F238E27FC236}">
                    <a16:creationId xmlns:a16="http://schemas.microsoft.com/office/drawing/2014/main" id="{EDAFFD3B-5176-97C8-9AA8-3AFE19C338E4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8" name="원호 477">
                <a:extLst>
                  <a:ext uri="{FF2B5EF4-FFF2-40B4-BE49-F238E27FC236}">
                    <a16:creationId xmlns:a16="http://schemas.microsoft.com/office/drawing/2014/main" id="{7347A11E-9775-8FDF-876D-22604F973166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9" name="원호 478">
                <a:extLst>
                  <a:ext uri="{FF2B5EF4-FFF2-40B4-BE49-F238E27FC236}">
                    <a16:creationId xmlns:a16="http://schemas.microsoft.com/office/drawing/2014/main" id="{739838EE-524D-6986-7D3B-0F7F5080D58C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0C10F7D-8E8E-4689-8EF1-487C4FC612BE}"/>
                </a:ext>
              </a:extLst>
            </p:cNvPr>
            <p:cNvGrpSpPr/>
            <p:nvPr/>
          </p:nvGrpSpPr>
          <p:grpSpPr>
            <a:xfrm>
              <a:off x="760218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74" name="타원 473">
                <a:extLst>
                  <a:ext uri="{FF2B5EF4-FFF2-40B4-BE49-F238E27FC236}">
                    <a16:creationId xmlns:a16="http://schemas.microsoft.com/office/drawing/2014/main" id="{E47735FE-A985-4F3C-9A41-002779213F87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5" name="원호 474">
                <a:extLst>
                  <a:ext uri="{FF2B5EF4-FFF2-40B4-BE49-F238E27FC236}">
                    <a16:creationId xmlns:a16="http://schemas.microsoft.com/office/drawing/2014/main" id="{D00B5350-1D1A-568A-BB05-B15E5D9132C4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6" name="원호 475">
                <a:extLst>
                  <a:ext uri="{FF2B5EF4-FFF2-40B4-BE49-F238E27FC236}">
                    <a16:creationId xmlns:a16="http://schemas.microsoft.com/office/drawing/2014/main" id="{6439E05E-E3EB-CA43-9CB0-EE71576F6E91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5915A70-F003-9477-A545-6EEDDA90F21E}"/>
                </a:ext>
              </a:extLst>
            </p:cNvPr>
            <p:cNvGrpSpPr/>
            <p:nvPr/>
          </p:nvGrpSpPr>
          <p:grpSpPr>
            <a:xfrm>
              <a:off x="989911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71" name="타원 470">
                <a:extLst>
                  <a:ext uri="{FF2B5EF4-FFF2-40B4-BE49-F238E27FC236}">
                    <a16:creationId xmlns:a16="http://schemas.microsoft.com/office/drawing/2014/main" id="{CA174995-A49B-847F-3C4F-AC3C003EBBAC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2" name="원호 471">
                <a:extLst>
                  <a:ext uri="{FF2B5EF4-FFF2-40B4-BE49-F238E27FC236}">
                    <a16:creationId xmlns:a16="http://schemas.microsoft.com/office/drawing/2014/main" id="{A3F9F0E5-7D2D-EA2F-D4C9-FBB0FD11B494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3" name="원호 472">
                <a:extLst>
                  <a:ext uri="{FF2B5EF4-FFF2-40B4-BE49-F238E27FC236}">
                    <a16:creationId xmlns:a16="http://schemas.microsoft.com/office/drawing/2014/main" id="{92214FCF-99F5-A136-CF6B-34E5D27ADF2B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ACC5DF9-352C-3562-D1B0-9F84C76B7A78}"/>
                </a:ext>
              </a:extLst>
            </p:cNvPr>
            <p:cNvGrpSpPr/>
            <p:nvPr/>
          </p:nvGrpSpPr>
          <p:grpSpPr>
            <a:xfrm>
              <a:off x="1219604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68" name="타원 467">
                <a:extLst>
                  <a:ext uri="{FF2B5EF4-FFF2-40B4-BE49-F238E27FC236}">
                    <a16:creationId xmlns:a16="http://schemas.microsoft.com/office/drawing/2014/main" id="{01ED8213-22B0-0745-E7F5-62742E512C6D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9" name="원호 468">
                <a:extLst>
                  <a:ext uri="{FF2B5EF4-FFF2-40B4-BE49-F238E27FC236}">
                    <a16:creationId xmlns:a16="http://schemas.microsoft.com/office/drawing/2014/main" id="{7C7FFD65-AA01-492D-2DDB-630B912040FE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0" name="원호 469">
                <a:extLst>
                  <a:ext uri="{FF2B5EF4-FFF2-40B4-BE49-F238E27FC236}">
                    <a16:creationId xmlns:a16="http://schemas.microsoft.com/office/drawing/2014/main" id="{38182EF7-7ADC-EC4C-AC55-72C3442BEAB0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1C753CA-AEAC-6920-3941-A8D1A75A970C}"/>
                </a:ext>
              </a:extLst>
            </p:cNvPr>
            <p:cNvGrpSpPr/>
            <p:nvPr/>
          </p:nvGrpSpPr>
          <p:grpSpPr>
            <a:xfrm>
              <a:off x="1449297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65" name="타원 464">
                <a:extLst>
                  <a:ext uri="{FF2B5EF4-FFF2-40B4-BE49-F238E27FC236}">
                    <a16:creationId xmlns:a16="http://schemas.microsoft.com/office/drawing/2014/main" id="{00C1AE13-94EE-2D6C-753E-DAE6DA50C6EA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6" name="원호 465">
                <a:extLst>
                  <a:ext uri="{FF2B5EF4-FFF2-40B4-BE49-F238E27FC236}">
                    <a16:creationId xmlns:a16="http://schemas.microsoft.com/office/drawing/2014/main" id="{B124D0A4-FAB1-9CBF-CABD-BA3C2A36C0E1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7" name="원호 466">
                <a:extLst>
                  <a:ext uri="{FF2B5EF4-FFF2-40B4-BE49-F238E27FC236}">
                    <a16:creationId xmlns:a16="http://schemas.microsoft.com/office/drawing/2014/main" id="{F82030FD-7CB9-AAEE-067B-779BF6D7529D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9FF64661-5E1F-89E3-2D0D-0673D57715CC}"/>
                </a:ext>
              </a:extLst>
            </p:cNvPr>
            <p:cNvGrpSpPr/>
            <p:nvPr/>
          </p:nvGrpSpPr>
          <p:grpSpPr>
            <a:xfrm>
              <a:off x="1678990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62" name="타원 461">
                <a:extLst>
                  <a:ext uri="{FF2B5EF4-FFF2-40B4-BE49-F238E27FC236}">
                    <a16:creationId xmlns:a16="http://schemas.microsoft.com/office/drawing/2014/main" id="{2CC2BF04-A0F7-CD95-0E8B-74EEF6D66BDB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3" name="원호 462">
                <a:extLst>
                  <a:ext uri="{FF2B5EF4-FFF2-40B4-BE49-F238E27FC236}">
                    <a16:creationId xmlns:a16="http://schemas.microsoft.com/office/drawing/2014/main" id="{07E97F34-0CA6-EB2C-9790-D32425267909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4" name="원호 463">
                <a:extLst>
                  <a:ext uri="{FF2B5EF4-FFF2-40B4-BE49-F238E27FC236}">
                    <a16:creationId xmlns:a16="http://schemas.microsoft.com/office/drawing/2014/main" id="{DDADDDF2-13C3-5C99-01CD-E15FCF7FAF49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27B37DE-153A-B26F-C863-5661BD37996A}"/>
                </a:ext>
              </a:extLst>
            </p:cNvPr>
            <p:cNvGrpSpPr/>
            <p:nvPr/>
          </p:nvGrpSpPr>
          <p:grpSpPr>
            <a:xfrm>
              <a:off x="1908683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59" name="타원 458">
                <a:extLst>
                  <a:ext uri="{FF2B5EF4-FFF2-40B4-BE49-F238E27FC236}">
                    <a16:creationId xmlns:a16="http://schemas.microsoft.com/office/drawing/2014/main" id="{30775B02-055C-B019-B82D-AA124C39C675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0" name="원호 459">
                <a:extLst>
                  <a:ext uri="{FF2B5EF4-FFF2-40B4-BE49-F238E27FC236}">
                    <a16:creationId xmlns:a16="http://schemas.microsoft.com/office/drawing/2014/main" id="{B54C546F-42AB-5D06-4B7C-27E89CCAF90F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1" name="원호 460">
                <a:extLst>
                  <a:ext uri="{FF2B5EF4-FFF2-40B4-BE49-F238E27FC236}">
                    <a16:creationId xmlns:a16="http://schemas.microsoft.com/office/drawing/2014/main" id="{AD97117B-EC40-84A3-5784-8AB9799040A0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B55316B-43B0-8C3E-51E7-58A4BCA847C8}"/>
                </a:ext>
              </a:extLst>
            </p:cNvPr>
            <p:cNvGrpSpPr/>
            <p:nvPr/>
          </p:nvGrpSpPr>
          <p:grpSpPr>
            <a:xfrm>
              <a:off x="2138376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56" name="타원 455">
                <a:extLst>
                  <a:ext uri="{FF2B5EF4-FFF2-40B4-BE49-F238E27FC236}">
                    <a16:creationId xmlns:a16="http://schemas.microsoft.com/office/drawing/2014/main" id="{26B207B9-23BD-32B2-050C-F72E0063497F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7" name="원호 456">
                <a:extLst>
                  <a:ext uri="{FF2B5EF4-FFF2-40B4-BE49-F238E27FC236}">
                    <a16:creationId xmlns:a16="http://schemas.microsoft.com/office/drawing/2014/main" id="{0A340AD2-F508-28CF-0C8B-728B015D25CF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8" name="원호 457">
                <a:extLst>
                  <a:ext uri="{FF2B5EF4-FFF2-40B4-BE49-F238E27FC236}">
                    <a16:creationId xmlns:a16="http://schemas.microsoft.com/office/drawing/2014/main" id="{D43402C4-9F76-6EA4-E90F-7AD43EDA3BE2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45455BE-6F5D-CA6E-39C2-CAEAB2D6CC4A}"/>
                </a:ext>
              </a:extLst>
            </p:cNvPr>
            <p:cNvGrpSpPr/>
            <p:nvPr/>
          </p:nvGrpSpPr>
          <p:grpSpPr>
            <a:xfrm>
              <a:off x="2368069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53" name="타원 452">
                <a:extLst>
                  <a:ext uri="{FF2B5EF4-FFF2-40B4-BE49-F238E27FC236}">
                    <a16:creationId xmlns:a16="http://schemas.microsoft.com/office/drawing/2014/main" id="{7C85655C-4654-9F4D-0EA2-EA7587E23871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4" name="원호 453">
                <a:extLst>
                  <a:ext uri="{FF2B5EF4-FFF2-40B4-BE49-F238E27FC236}">
                    <a16:creationId xmlns:a16="http://schemas.microsoft.com/office/drawing/2014/main" id="{C7B01E76-CC0A-353E-2327-B381695170E6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5" name="원호 454">
                <a:extLst>
                  <a:ext uri="{FF2B5EF4-FFF2-40B4-BE49-F238E27FC236}">
                    <a16:creationId xmlns:a16="http://schemas.microsoft.com/office/drawing/2014/main" id="{9B20220B-8E60-A154-8729-D7F6AAF36279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231CE64-836E-78A0-B49E-5988DBF893B7}"/>
                </a:ext>
              </a:extLst>
            </p:cNvPr>
            <p:cNvGrpSpPr/>
            <p:nvPr/>
          </p:nvGrpSpPr>
          <p:grpSpPr>
            <a:xfrm>
              <a:off x="2597762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50" name="타원 449">
                <a:extLst>
                  <a:ext uri="{FF2B5EF4-FFF2-40B4-BE49-F238E27FC236}">
                    <a16:creationId xmlns:a16="http://schemas.microsoft.com/office/drawing/2014/main" id="{5884EDA8-5338-FDD7-F832-2BF7FDD69C0C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1" name="원호 450">
                <a:extLst>
                  <a:ext uri="{FF2B5EF4-FFF2-40B4-BE49-F238E27FC236}">
                    <a16:creationId xmlns:a16="http://schemas.microsoft.com/office/drawing/2014/main" id="{046ACCE4-56CC-A191-F654-E1192364E21C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2" name="원호 451">
                <a:extLst>
                  <a:ext uri="{FF2B5EF4-FFF2-40B4-BE49-F238E27FC236}">
                    <a16:creationId xmlns:a16="http://schemas.microsoft.com/office/drawing/2014/main" id="{1522024D-E5E1-2C9B-D289-AB3F73AF72C2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999A9E17-98AC-9E5C-E87B-F56589001E0B}"/>
                </a:ext>
              </a:extLst>
            </p:cNvPr>
            <p:cNvGrpSpPr/>
            <p:nvPr/>
          </p:nvGrpSpPr>
          <p:grpSpPr>
            <a:xfrm>
              <a:off x="2827455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47" name="타원 446">
                <a:extLst>
                  <a:ext uri="{FF2B5EF4-FFF2-40B4-BE49-F238E27FC236}">
                    <a16:creationId xmlns:a16="http://schemas.microsoft.com/office/drawing/2014/main" id="{C93B71A1-5428-F9F8-16E3-D374269D297C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8" name="원호 447">
                <a:extLst>
                  <a:ext uri="{FF2B5EF4-FFF2-40B4-BE49-F238E27FC236}">
                    <a16:creationId xmlns:a16="http://schemas.microsoft.com/office/drawing/2014/main" id="{7979FDF8-0243-6245-CD13-BB1F56A2503F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9" name="원호 448">
                <a:extLst>
                  <a:ext uri="{FF2B5EF4-FFF2-40B4-BE49-F238E27FC236}">
                    <a16:creationId xmlns:a16="http://schemas.microsoft.com/office/drawing/2014/main" id="{EF902D0C-4F3D-F338-8B34-DB9DFBC1EB06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23BB84C-F9AB-4AD2-2F37-8418599F48E1}"/>
                </a:ext>
              </a:extLst>
            </p:cNvPr>
            <p:cNvGrpSpPr/>
            <p:nvPr/>
          </p:nvGrpSpPr>
          <p:grpSpPr>
            <a:xfrm>
              <a:off x="3057148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44" name="타원 443">
                <a:extLst>
                  <a:ext uri="{FF2B5EF4-FFF2-40B4-BE49-F238E27FC236}">
                    <a16:creationId xmlns:a16="http://schemas.microsoft.com/office/drawing/2014/main" id="{C704D409-3CF2-04B3-6E60-EFA60A3959D4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5" name="원호 444">
                <a:extLst>
                  <a:ext uri="{FF2B5EF4-FFF2-40B4-BE49-F238E27FC236}">
                    <a16:creationId xmlns:a16="http://schemas.microsoft.com/office/drawing/2014/main" id="{97D12E49-62CA-6F4C-FD2B-B3C3F916F7E4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6" name="원호 445">
                <a:extLst>
                  <a:ext uri="{FF2B5EF4-FFF2-40B4-BE49-F238E27FC236}">
                    <a16:creationId xmlns:a16="http://schemas.microsoft.com/office/drawing/2014/main" id="{FDD8FB39-8A10-37C7-18DA-071BD9E2B6DF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83B01DA-3E4B-73ED-565B-1A9F5AD872E0}"/>
                </a:ext>
              </a:extLst>
            </p:cNvPr>
            <p:cNvGrpSpPr/>
            <p:nvPr/>
          </p:nvGrpSpPr>
          <p:grpSpPr>
            <a:xfrm>
              <a:off x="3286841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41" name="타원 440">
                <a:extLst>
                  <a:ext uri="{FF2B5EF4-FFF2-40B4-BE49-F238E27FC236}">
                    <a16:creationId xmlns:a16="http://schemas.microsoft.com/office/drawing/2014/main" id="{E7FDA16D-C7D9-60B3-36B0-FA67F2225DD4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2" name="원호 441">
                <a:extLst>
                  <a:ext uri="{FF2B5EF4-FFF2-40B4-BE49-F238E27FC236}">
                    <a16:creationId xmlns:a16="http://schemas.microsoft.com/office/drawing/2014/main" id="{DE3EB427-BA32-D560-1A10-89CF1525457B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3" name="원호 442">
                <a:extLst>
                  <a:ext uri="{FF2B5EF4-FFF2-40B4-BE49-F238E27FC236}">
                    <a16:creationId xmlns:a16="http://schemas.microsoft.com/office/drawing/2014/main" id="{6A39A01B-2803-3602-872D-4828DE3DF527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C536333C-EACA-F42B-FFFC-ACF724B59F51}"/>
                </a:ext>
              </a:extLst>
            </p:cNvPr>
            <p:cNvGrpSpPr/>
            <p:nvPr/>
          </p:nvGrpSpPr>
          <p:grpSpPr>
            <a:xfrm>
              <a:off x="3516534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38" name="타원 437">
                <a:extLst>
                  <a:ext uri="{FF2B5EF4-FFF2-40B4-BE49-F238E27FC236}">
                    <a16:creationId xmlns:a16="http://schemas.microsoft.com/office/drawing/2014/main" id="{CE93FA88-AFD2-2945-0473-E465F4807A94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9" name="원호 438">
                <a:extLst>
                  <a:ext uri="{FF2B5EF4-FFF2-40B4-BE49-F238E27FC236}">
                    <a16:creationId xmlns:a16="http://schemas.microsoft.com/office/drawing/2014/main" id="{56670646-497A-57D7-4FCE-FB06DB424046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0" name="원호 439">
                <a:extLst>
                  <a:ext uri="{FF2B5EF4-FFF2-40B4-BE49-F238E27FC236}">
                    <a16:creationId xmlns:a16="http://schemas.microsoft.com/office/drawing/2014/main" id="{1E41C4F2-94C7-D11E-2F19-E02AC7919FB0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15228C3E-A97F-9334-39B8-EE24C3EBDF6D}"/>
                </a:ext>
              </a:extLst>
            </p:cNvPr>
            <p:cNvGrpSpPr/>
            <p:nvPr/>
          </p:nvGrpSpPr>
          <p:grpSpPr>
            <a:xfrm>
              <a:off x="3746227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35" name="타원 434">
                <a:extLst>
                  <a:ext uri="{FF2B5EF4-FFF2-40B4-BE49-F238E27FC236}">
                    <a16:creationId xmlns:a16="http://schemas.microsoft.com/office/drawing/2014/main" id="{89D4B3A2-40F7-87BF-DD89-086BD1D5DC17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6" name="원호 435">
                <a:extLst>
                  <a:ext uri="{FF2B5EF4-FFF2-40B4-BE49-F238E27FC236}">
                    <a16:creationId xmlns:a16="http://schemas.microsoft.com/office/drawing/2014/main" id="{ED1F2348-2F17-FF07-7646-4CE1092D81D4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7" name="원호 436">
                <a:extLst>
                  <a:ext uri="{FF2B5EF4-FFF2-40B4-BE49-F238E27FC236}">
                    <a16:creationId xmlns:a16="http://schemas.microsoft.com/office/drawing/2014/main" id="{A618E781-B7E3-086C-1961-DF7C52806DDC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D3203D4-8B3E-8382-753A-6895D3A3B398}"/>
                </a:ext>
              </a:extLst>
            </p:cNvPr>
            <p:cNvGrpSpPr/>
            <p:nvPr/>
          </p:nvGrpSpPr>
          <p:grpSpPr>
            <a:xfrm>
              <a:off x="3975920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32" name="타원 431">
                <a:extLst>
                  <a:ext uri="{FF2B5EF4-FFF2-40B4-BE49-F238E27FC236}">
                    <a16:creationId xmlns:a16="http://schemas.microsoft.com/office/drawing/2014/main" id="{5BBC9A94-32C5-F6B3-9DE0-C8627F6369EC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3" name="원호 432">
                <a:extLst>
                  <a:ext uri="{FF2B5EF4-FFF2-40B4-BE49-F238E27FC236}">
                    <a16:creationId xmlns:a16="http://schemas.microsoft.com/office/drawing/2014/main" id="{B3B62BA5-D778-8182-452D-CB47BE8218A2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4" name="원호 433">
                <a:extLst>
                  <a:ext uri="{FF2B5EF4-FFF2-40B4-BE49-F238E27FC236}">
                    <a16:creationId xmlns:a16="http://schemas.microsoft.com/office/drawing/2014/main" id="{70D3E18E-A77F-AA76-7FBC-7577453B7D92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AE74F1E7-6693-5AD2-C40D-78518664730F}"/>
                </a:ext>
              </a:extLst>
            </p:cNvPr>
            <p:cNvGrpSpPr/>
            <p:nvPr/>
          </p:nvGrpSpPr>
          <p:grpSpPr>
            <a:xfrm>
              <a:off x="4205613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29" name="타원 428">
                <a:extLst>
                  <a:ext uri="{FF2B5EF4-FFF2-40B4-BE49-F238E27FC236}">
                    <a16:creationId xmlns:a16="http://schemas.microsoft.com/office/drawing/2014/main" id="{D6787C15-2662-0167-0EBD-A8BFA58B5436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0" name="원호 429">
                <a:extLst>
                  <a:ext uri="{FF2B5EF4-FFF2-40B4-BE49-F238E27FC236}">
                    <a16:creationId xmlns:a16="http://schemas.microsoft.com/office/drawing/2014/main" id="{39266908-A333-8890-84D3-5CEA19F2E216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1" name="원호 430">
                <a:extLst>
                  <a:ext uri="{FF2B5EF4-FFF2-40B4-BE49-F238E27FC236}">
                    <a16:creationId xmlns:a16="http://schemas.microsoft.com/office/drawing/2014/main" id="{5445AE89-F755-E7FB-DBD8-A87E3155360A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D4C29D18-E64C-71FF-D4CF-5E43AAC400F9}"/>
                </a:ext>
              </a:extLst>
            </p:cNvPr>
            <p:cNvGrpSpPr/>
            <p:nvPr/>
          </p:nvGrpSpPr>
          <p:grpSpPr>
            <a:xfrm>
              <a:off x="4435306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26" name="타원 425">
                <a:extLst>
                  <a:ext uri="{FF2B5EF4-FFF2-40B4-BE49-F238E27FC236}">
                    <a16:creationId xmlns:a16="http://schemas.microsoft.com/office/drawing/2014/main" id="{D0FE6B26-ED7C-1DA8-09CA-F36F73832CCF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7" name="원호 426">
                <a:extLst>
                  <a:ext uri="{FF2B5EF4-FFF2-40B4-BE49-F238E27FC236}">
                    <a16:creationId xmlns:a16="http://schemas.microsoft.com/office/drawing/2014/main" id="{090F6BC9-3F0C-375F-74A8-F29E5CD26F01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8" name="원호 427">
                <a:extLst>
                  <a:ext uri="{FF2B5EF4-FFF2-40B4-BE49-F238E27FC236}">
                    <a16:creationId xmlns:a16="http://schemas.microsoft.com/office/drawing/2014/main" id="{1C9116A0-D01A-AD13-7714-691F9CE02FB3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90982813-D977-0CE3-9D6A-85A0F0AD25F0}"/>
                </a:ext>
              </a:extLst>
            </p:cNvPr>
            <p:cNvGrpSpPr/>
            <p:nvPr/>
          </p:nvGrpSpPr>
          <p:grpSpPr>
            <a:xfrm>
              <a:off x="4664999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23" name="타원 422">
                <a:extLst>
                  <a:ext uri="{FF2B5EF4-FFF2-40B4-BE49-F238E27FC236}">
                    <a16:creationId xmlns:a16="http://schemas.microsoft.com/office/drawing/2014/main" id="{7053975F-E214-DA72-D45C-DD92464FF535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4" name="원호 423">
                <a:extLst>
                  <a:ext uri="{FF2B5EF4-FFF2-40B4-BE49-F238E27FC236}">
                    <a16:creationId xmlns:a16="http://schemas.microsoft.com/office/drawing/2014/main" id="{D964C34F-C4A2-80DF-F388-0CA26CDDE930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5" name="원호 424">
                <a:extLst>
                  <a:ext uri="{FF2B5EF4-FFF2-40B4-BE49-F238E27FC236}">
                    <a16:creationId xmlns:a16="http://schemas.microsoft.com/office/drawing/2014/main" id="{DA207950-82C0-B78A-F6D2-1966F0A80493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8B63383-0ACB-1F93-8E2A-42881A3134E9}"/>
                </a:ext>
              </a:extLst>
            </p:cNvPr>
            <p:cNvGrpSpPr/>
            <p:nvPr/>
          </p:nvGrpSpPr>
          <p:grpSpPr>
            <a:xfrm>
              <a:off x="4894692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20" name="타원 419">
                <a:extLst>
                  <a:ext uri="{FF2B5EF4-FFF2-40B4-BE49-F238E27FC236}">
                    <a16:creationId xmlns:a16="http://schemas.microsoft.com/office/drawing/2014/main" id="{48E64485-ABB6-170A-C656-5F92F111E72E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1" name="원호 420">
                <a:extLst>
                  <a:ext uri="{FF2B5EF4-FFF2-40B4-BE49-F238E27FC236}">
                    <a16:creationId xmlns:a16="http://schemas.microsoft.com/office/drawing/2014/main" id="{7CFEFF94-3371-5AE1-C0F2-A8B634D9F8E1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2" name="원호 421">
                <a:extLst>
                  <a:ext uri="{FF2B5EF4-FFF2-40B4-BE49-F238E27FC236}">
                    <a16:creationId xmlns:a16="http://schemas.microsoft.com/office/drawing/2014/main" id="{1AF400B3-132C-F80E-2575-70616FE1EA0E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57B5B9EB-6101-FD95-5252-316C49A02FD6}"/>
                </a:ext>
              </a:extLst>
            </p:cNvPr>
            <p:cNvGrpSpPr/>
            <p:nvPr/>
          </p:nvGrpSpPr>
          <p:grpSpPr>
            <a:xfrm>
              <a:off x="5124385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17" name="타원 416">
                <a:extLst>
                  <a:ext uri="{FF2B5EF4-FFF2-40B4-BE49-F238E27FC236}">
                    <a16:creationId xmlns:a16="http://schemas.microsoft.com/office/drawing/2014/main" id="{EDECE9E4-096F-BE24-580B-6DE61A54F7D7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8" name="원호 417">
                <a:extLst>
                  <a:ext uri="{FF2B5EF4-FFF2-40B4-BE49-F238E27FC236}">
                    <a16:creationId xmlns:a16="http://schemas.microsoft.com/office/drawing/2014/main" id="{15063937-4BF4-20FA-3864-102B66475BD6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9" name="원호 418">
                <a:extLst>
                  <a:ext uri="{FF2B5EF4-FFF2-40B4-BE49-F238E27FC236}">
                    <a16:creationId xmlns:a16="http://schemas.microsoft.com/office/drawing/2014/main" id="{0F948D9B-A893-A2B9-79E5-0E4F5AF707BE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9AEC2032-036C-EF6E-D739-047CCB075959}"/>
                </a:ext>
              </a:extLst>
            </p:cNvPr>
            <p:cNvGrpSpPr/>
            <p:nvPr/>
          </p:nvGrpSpPr>
          <p:grpSpPr>
            <a:xfrm>
              <a:off x="5354078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14" name="타원 413">
                <a:extLst>
                  <a:ext uri="{FF2B5EF4-FFF2-40B4-BE49-F238E27FC236}">
                    <a16:creationId xmlns:a16="http://schemas.microsoft.com/office/drawing/2014/main" id="{6BBFF059-E466-AC0E-27C7-BBA17FAB8179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5" name="원호 414">
                <a:extLst>
                  <a:ext uri="{FF2B5EF4-FFF2-40B4-BE49-F238E27FC236}">
                    <a16:creationId xmlns:a16="http://schemas.microsoft.com/office/drawing/2014/main" id="{CBC1552F-D1B7-6F68-0F6B-6D5735B1EEE4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6" name="원호 415">
                <a:extLst>
                  <a:ext uri="{FF2B5EF4-FFF2-40B4-BE49-F238E27FC236}">
                    <a16:creationId xmlns:a16="http://schemas.microsoft.com/office/drawing/2014/main" id="{57417AF4-75FA-D1B2-1F43-8525A3FE19F3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F2E362A6-553F-A8ED-15D8-6AD5C98417C0}"/>
                </a:ext>
              </a:extLst>
            </p:cNvPr>
            <p:cNvGrpSpPr/>
            <p:nvPr/>
          </p:nvGrpSpPr>
          <p:grpSpPr>
            <a:xfrm>
              <a:off x="5583771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11" name="타원 410">
                <a:extLst>
                  <a:ext uri="{FF2B5EF4-FFF2-40B4-BE49-F238E27FC236}">
                    <a16:creationId xmlns:a16="http://schemas.microsoft.com/office/drawing/2014/main" id="{28F3E2F9-3616-8858-D33B-F2CC3BFE0635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2" name="원호 411">
                <a:extLst>
                  <a:ext uri="{FF2B5EF4-FFF2-40B4-BE49-F238E27FC236}">
                    <a16:creationId xmlns:a16="http://schemas.microsoft.com/office/drawing/2014/main" id="{37576F4B-4D5D-0CC2-6146-DC8966F866D6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3" name="원호 412">
                <a:extLst>
                  <a:ext uri="{FF2B5EF4-FFF2-40B4-BE49-F238E27FC236}">
                    <a16:creationId xmlns:a16="http://schemas.microsoft.com/office/drawing/2014/main" id="{908D6ECE-41F1-06F4-A1D9-BF0CB3E9B716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B7BE4C9-B3B2-4EB9-8E6D-EB63A5596969}"/>
                </a:ext>
              </a:extLst>
            </p:cNvPr>
            <p:cNvGrpSpPr/>
            <p:nvPr/>
          </p:nvGrpSpPr>
          <p:grpSpPr>
            <a:xfrm>
              <a:off x="5813464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08" name="타원 407">
                <a:extLst>
                  <a:ext uri="{FF2B5EF4-FFF2-40B4-BE49-F238E27FC236}">
                    <a16:creationId xmlns:a16="http://schemas.microsoft.com/office/drawing/2014/main" id="{5A0E3C08-7D44-C6C9-6FD6-EA0A4FD0E9FC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9" name="원호 408">
                <a:extLst>
                  <a:ext uri="{FF2B5EF4-FFF2-40B4-BE49-F238E27FC236}">
                    <a16:creationId xmlns:a16="http://schemas.microsoft.com/office/drawing/2014/main" id="{0F43C2FD-B065-1D4E-BF5E-8BDF063E342F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0" name="원호 409">
                <a:extLst>
                  <a:ext uri="{FF2B5EF4-FFF2-40B4-BE49-F238E27FC236}">
                    <a16:creationId xmlns:a16="http://schemas.microsoft.com/office/drawing/2014/main" id="{FEEAB50F-6992-6CA8-3C2A-831196B6C2B4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65D092E8-9CAB-7D8B-4E79-EC3C553FA889}"/>
                </a:ext>
              </a:extLst>
            </p:cNvPr>
            <p:cNvGrpSpPr/>
            <p:nvPr/>
          </p:nvGrpSpPr>
          <p:grpSpPr>
            <a:xfrm>
              <a:off x="6043157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05" name="타원 404">
                <a:extLst>
                  <a:ext uri="{FF2B5EF4-FFF2-40B4-BE49-F238E27FC236}">
                    <a16:creationId xmlns:a16="http://schemas.microsoft.com/office/drawing/2014/main" id="{B60223B1-1BD5-4767-233E-E93A207BD693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6" name="원호 405">
                <a:extLst>
                  <a:ext uri="{FF2B5EF4-FFF2-40B4-BE49-F238E27FC236}">
                    <a16:creationId xmlns:a16="http://schemas.microsoft.com/office/drawing/2014/main" id="{2FBCC178-6744-C51E-A387-9BBAD3DB0CBD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7" name="원호 406">
                <a:extLst>
                  <a:ext uri="{FF2B5EF4-FFF2-40B4-BE49-F238E27FC236}">
                    <a16:creationId xmlns:a16="http://schemas.microsoft.com/office/drawing/2014/main" id="{BD4A0788-C3ED-4E17-6B11-B7D0DF7CDE7F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D208FE4-4E24-A836-A413-722EDC6EF1CD}"/>
                </a:ext>
              </a:extLst>
            </p:cNvPr>
            <p:cNvGrpSpPr/>
            <p:nvPr/>
          </p:nvGrpSpPr>
          <p:grpSpPr>
            <a:xfrm>
              <a:off x="6272850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02" name="타원 401">
                <a:extLst>
                  <a:ext uri="{FF2B5EF4-FFF2-40B4-BE49-F238E27FC236}">
                    <a16:creationId xmlns:a16="http://schemas.microsoft.com/office/drawing/2014/main" id="{E9AE5981-AD0A-A0A7-D26A-F900067229F7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3" name="원호 402">
                <a:extLst>
                  <a:ext uri="{FF2B5EF4-FFF2-40B4-BE49-F238E27FC236}">
                    <a16:creationId xmlns:a16="http://schemas.microsoft.com/office/drawing/2014/main" id="{56116ECD-D8D6-5219-1B7A-E85B3D801632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4" name="원호 403">
                <a:extLst>
                  <a:ext uri="{FF2B5EF4-FFF2-40B4-BE49-F238E27FC236}">
                    <a16:creationId xmlns:a16="http://schemas.microsoft.com/office/drawing/2014/main" id="{7F021351-E6AE-2BEE-6309-C0C059173C7B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26EA4CE9-F4AC-4A67-F918-6D22E2F5F835}"/>
                </a:ext>
              </a:extLst>
            </p:cNvPr>
            <p:cNvGrpSpPr/>
            <p:nvPr/>
          </p:nvGrpSpPr>
          <p:grpSpPr>
            <a:xfrm>
              <a:off x="6502543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399" name="타원 398">
                <a:extLst>
                  <a:ext uri="{FF2B5EF4-FFF2-40B4-BE49-F238E27FC236}">
                    <a16:creationId xmlns:a16="http://schemas.microsoft.com/office/drawing/2014/main" id="{A6629F2C-1C2B-390C-01F2-DF362F94CE0F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0" name="원호 399">
                <a:extLst>
                  <a:ext uri="{FF2B5EF4-FFF2-40B4-BE49-F238E27FC236}">
                    <a16:creationId xmlns:a16="http://schemas.microsoft.com/office/drawing/2014/main" id="{68DF6788-050E-79CA-E820-4A4CEFF5036A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1" name="원호 400">
                <a:extLst>
                  <a:ext uri="{FF2B5EF4-FFF2-40B4-BE49-F238E27FC236}">
                    <a16:creationId xmlns:a16="http://schemas.microsoft.com/office/drawing/2014/main" id="{31049360-07C1-AC67-67AA-386F4CB45FF5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203908B4-D6A7-70CA-D5B8-EC3E346C9739}"/>
                </a:ext>
              </a:extLst>
            </p:cNvPr>
            <p:cNvGrpSpPr/>
            <p:nvPr/>
          </p:nvGrpSpPr>
          <p:grpSpPr>
            <a:xfrm>
              <a:off x="6732236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396" name="타원 395">
                <a:extLst>
                  <a:ext uri="{FF2B5EF4-FFF2-40B4-BE49-F238E27FC236}">
                    <a16:creationId xmlns:a16="http://schemas.microsoft.com/office/drawing/2014/main" id="{CF262251-BF45-22C6-147A-1D90C10AF615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7" name="원호 396">
                <a:extLst>
                  <a:ext uri="{FF2B5EF4-FFF2-40B4-BE49-F238E27FC236}">
                    <a16:creationId xmlns:a16="http://schemas.microsoft.com/office/drawing/2014/main" id="{B1E3610B-02C9-ED78-1D2D-018CFBD407F9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8" name="원호 397">
                <a:extLst>
                  <a:ext uri="{FF2B5EF4-FFF2-40B4-BE49-F238E27FC236}">
                    <a16:creationId xmlns:a16="http://schemas.microsoft.com/office/drawing/2014/main" id="{32561048-DB1A-1379-A566-0600CBBC894C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834AF7BD-E375-8080-A2E8-4DF9B43218FF}"/>
                </a:ext>
              </a:extLst>
            </p:cNvPr>
            <p:cNvGrpSpPr/>
            <p:nvPr/>
          </p:nvGrpSpPr>
          <p:grpSpPr>
            <a:xfrm>
              <a:off x="6961929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393" name="타원 392">
                <a:extLst>
                  <a:ext uri="{FF2B5EF4-FFF2-40B4-BE49-F238E27FC236}">
                    <a16:creationId xmlns:a16="http://schemas.microsoft.com/office/drawing/2014/main" id="{047DDFDE-9747-BE4C-760A-2ABA51359B78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4" name="원호 393">
                <a:extLst>
                  <a:ext uri="{FF2B5EF4-FFF2-40B4-BE49-F238E27FC236}">
                    <a16:creationId xmlns:a16="http://schemas.microsoft.com/office/drawing/2014/main" id="{FAA8D7DD-CCE2-38B8-5BA6-86C159F365FC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5" name="원호 394">
                <a:extLst>
                  <a:ext uri="{FF2B5EF4-FFF2-40B4-BE49-F238E27FC236}">
                    <a16:creationId xmlns:a16="http://schemas.microsoft.com/office/drawing/2014/main" id="{419416C2-928F-FA37-2E85-8627E3148A16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83BEAC7-2BE1-5D40-DE28-6E26CA5B744F}"/>
                </a:ext>
              </a:extLst>
            </p:cNvPr>
            <p:cNvGrpSpPr/>
            <p:nvPr/>
          </p:nvGrpSpPr>
          <p:grpSpPr>
            <a:xfrm>
              <a:off x="7191622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390" name="타원 389">
                <a:extLst>
                  <a:ext uri="{FF2B5EF4-FFF2-40B4-BE49-F238E27FC236}">
                    <a16:creationId xmlns:a16="http://schemas.microsoft.com/office/drawing/2014/main" id="{99EF5D25-975D-3671-EADA-494BB968F49F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1" name="원호 390">
                <a:extLst>
                  <a:ext uri="{FF2B5EF4-FFF2-40B4-BE49-F238E27FC236}">
                    <a16:creationId xmlns:a16="http://schemas.microsoft.com/office/drawing/2014/main" id="{4D650594-CB31-4A24-A18F-210AAA04F2DF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2" name="원호 391">
                <a:extLst>
                  <a:ext uri="{FF2B5EF4-FFF2-40B4-BE49-F238E27FC236}">
                    <a16:creationId xmlns:a16="http://schemas.microsoft.com/office/drawing/2014/main" id="{DEA31544-B860-C536-83C5-634AEFFCB446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7F88477D-8C5F-9BD4-9A97-857F82C3A3A0}"/>
                </a:ext>
              </a:extLst>
            </p:cNvPr>
            <p:cNvGrpSpPr/>
            <p:nvPr/>
          </p:nvGrpSpPr>
          <p:grpSpPr>
            <a:xfrm>
              <a:off x="7421315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387" name="타원 386">
                <a:extLst>
                  <a:ext uri="{FF2B5EF4-FFF2-40B4-BE49-F238E27FC236}">
                    <a16:creationId xmlns:a16="http://schemas.microsoft.com/office/drawing/2014/main" id="{95E90E50-CACB-D68B-75D8-AAC552A69DB5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8" name="원호 387">
                <a:extLst>
                  <a:ext uri="{FF2B5EF4-FFF2-40B4-BE49-F238E27FC236}">
                    <a16:creationId xmlns:a16="http://schemas.microsoft.com/office/drawing/2014/main" id="{46A24BFF-28BF-9B52-0739-F357A12EB559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9" name="원호 388">
                <a:extLst>
                  <a:ext uri="{FF2B5EF4-FFF2-40B4-BE49-F238E27FC236}">
                    <a16:creationId xmlns:a16="http://schemas.microsoft.com/office/drawing/2014/main" id="{FA74DE82-0619-29CB-A5FA-091560D579CD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4E1ACE4-537C-9DCB-0ED1-94AA6692D32B}"/>
                </a:ext>
              </a:extLst>
            </p:cNvPr>
            <p:cNvGrpSpPr/>
            <p:nvPr/>
          </p:nvGrpSpPr>
          <p:grpSpPr>
            <a:xfrm>
              <a:off x="7651008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384" name="타원 383">
                <a:extLst>
                  <a:ext uri="{FF2B5EF4-FFF2-40B4-BE49-F238E27FC236}">
                    <a16:creationId xmlns:a16="http://schemas.microsoft.com/office/drawing/2014/main" id="{9DE67753-09CC-8F7A-AD63-440741F41EA0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5" name="원호 384">
                <a:extLst>
                  <a:ext uri="{FF2B5EF4-FFF2-40B4-BE49-F238E27FC236}">
                    <a16:creationId xmlns:a16="http://schemas.microsoft.com/office/drawing/2014/main" id="{DEA24F75-72EB-928A-FDF8-7E73EB926D9C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6" name="원호 385">
                <a:extLst>
                  <a:ext uri="{FF2B5EF4-FFF2-40B4-BE49-F238E27FC236}">
                    <a16:creationId xmlns:a16="http://schemas.microsoft.com/office/drawing/2014/main" id="{2FC655CB-A798-5396-8326-F5DCA8700081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AA9A4F41-2481-9BB5-4A0D-8050E2105E2F}"/>
                </a:ext>
              </a:extLst>
            </p:cNvPr>
            <p:cNvGrpSpPr/>
            <p:nvPr/>
          </p:nvGrpSpPr>
          <p:grpSpPr>
            <a:xfrm>
              <a:off x="7880701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8BA057F9-75EC-757A-6ECB-CF1187CCB0CF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9" name="원호 178">
                <a:extLst>
                  <a:ext uri="{FF2B5EF4-FFF2-40B4-BE49-F238E27FC236}">
                    <a16:creationId xmlns:a16="http://schemas.microsoft.com/office/drawing/2014/main" id="{7A441E06-38FF-317A-D96C-7AF4EC3CB2A6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0" name="원호 179">
                <a:extLst>
                  <a:ext uri="{FF2B5EF4-FFF2-40B4-BE49-F238E27FC236}">
                    <a16:creationId xmlns:a16="http://schemas.microsoft.com/office/drawing/2014/main" id="{95E62BC8-CC28-6E80-A663-A2E2E32042FD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575B862D-D0C7-EC9E-1F40-971E6E914AFB}"/>
                </a:ext>
              </a:extLst>
            </p:cNvPr>
            <p:cNvGrpSpPr/>
            <p:nvPr/>
          </p:nvGrpSpPr>
          <p:grpSpPr>
            <a:xfrm>
              <a:off x="8110394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F17FAC-8F6E-45B1-F5D2-D95ED863F807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6" name="원호 175">
                <a:extLst>
                  <a:ext uri="{FF2B5EF4-FFF2-40B4-BE49-F238E27FC236}">
                    <a16:creationId xmlns:a16="http://schemas.microsoft.com/office/drawing/2014/main" id="{33515D97-1B98-D22E-7A0A-5F59A6D696FD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7" name="원호 176">
                <a:extLst>
                  <a:ext uri="{FF2B5EF4-FFF2-40B4-BE49-F238E27FC236}">
                    <a16:creationId xmlns:a16="http://schemas.microsoft.com/office/drawing/2014/main" id="{51534520-36D2-2953-AE4E-DB222436842C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777848D3-D900-298B-E02E-FBD81AA804AF}"/>
                </a:ext>
              </a:extLst>
            </p:cNvPr>
            <p:cNvGrpSpPr/>
            <p:nvPr/>
          </p:nvGrpSpPr>
          <p:grpSpPr>
            <a:xfrm>
              <a:off x="8340087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11EEFC97-C563-9712-7DE5-A4F2A0DA3ED6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3" name="원호 172">
                <a:extLst>
                  <a:ext uri="{FF2B5EF4-FFF2-40B4-BE49-F238E27FC236}">
                    <a16:creationId xmlns:a16="http://schemas.microsoft.com/office/drawing/2014/main" id="{DDE6B60F-CC24-64BE-FE0A-90303B233BC0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4" name="원호 173">
                <a:extLst>
                  <a:ext uri="{FF2B5EF4-FFF2-40B4-BE49-F238E27FC236}">
                    <a16:creationId xmlns:a16="http://schemas.microsoft.com/office/drawing/2014/main" id="{689B7511-046F-1444-5422-6D57752BA2EE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48890E5A-5D70-12A3-ABA7-6EDD2EC7A5FE}"/>
                </a:ext>
              </a:extLst>
            </p:cNvPr>
            <p:cNvGrpSpPr/>
            <p:nvPr/>
          </p:nvGrpSpPr>
          <p:grpSpPr>
            <a:xfrm>
              <a:off x="8569780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EB3608B3-4887-7F16-8FA6-82DA89FA487D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0" name="원호 169">
                <a:extLst>
                  <a:ext uri="{FF2B5EF4-FFF2-40B4-BE49-F238E27FC236}">
                    <a16:creationId xmlns:a16="http://schemas.microsoft.com/office/drawing/2014/main" id="{E0AE5B79-4E48-21A8-7B48-ABDA2798DB44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1" name="원호 170">
                <a:extLst>
                  <a:ext uri="{FF2B5EF4-FFF2-40B4-BE49-F238E27FC236}">
                    <a16:creationId xmlns:a16="http://schemas.microsoft.com/office/drawing/2014/main" id="{B46CCDF7-FC7E-DE5B-FE8D-5A51E51C3FFC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F38622F-8DE3-A721-0A77-2CCED149DE7B}"/>
                </a:ext>
              </a:extLst>
            </p:cNvPr>
            <p:cNvGrpSpPr/>
            <p:nvPr/>
          </p:nvGrpSpPr>
          <p:grpSpPr>
            <a:xfrm>
              <a:off x="8799473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AC8FF40A-83E6-C808-0A56-12B3C51B7476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7" name="원호 166">
                <a:extLst>
                  <a:ext uri="{FF2B5EF4-FFF2-40B4-BE49-F238E27FC236}">
                    <a16:creationId xmlns:a16="http://schemas.microsoft.com/office/drawing/2014/main" id="{9211CE92-6400-E5B3-4BAA-5BB824D2A5B8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8" name="원호 167">
                <a:extLst>
                  <a:ext uri="{FF2B5EF4-FFF2-40B4-BE49-F238E27FC236}">
                    <a16:creationId xmlns:a16="http://schemas.microsoft.com/office/drawing/2014/main" id="{800E1385-6A6E-BE72-4FC6-CFC1CE1907FD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1101F1E4-5828-100A-D771-48E9AA0599FF}"/>
                </a:ext>
              </a:extLst>
            </p:cNvPr>
            <p:cNvGrpSpPr/>
            <p:nvPr/>
          </p:nvGrpSpPr>
          <p:grpSpPr>
            <a:xfrm>
              <a:off x="9029166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38D25D5C-1EA6-1BB1-2D25-FCCDC5391191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4" name="원호 163">
                <a:extLst>
                  <a:ext uri="{FF2B5EF4-FFF2-40B4-BE49-F238E27FC236}">
                    <a16:creationId xmlns:a16="http://schemas.microsoft.com/office/drawing/2014/main" id="{4D0FA824-A579-14BE-AD79-C91A7C373589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5" name="원호 164">
                <a:extLst>
                  <a:ext uri="{FF2B5EF4-FFF2-40B4-BE49-F238E27FC236}">
                    <a16:creationId xmlns:a16="http://schemas.microsoft.com/office/drawing/2014/main" id="{20AD73AA-1FF5-5F24-A0E5-A44B0F09002A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3FBF686B-FF4F-0DC9-4EA9-081154F5C527}"/>
                </a:ext>
              </a:extLst>
            </p:cNvPr>
            <p:cNvGrpSpPr/>
            <p:nvPr/>
          </p:nvGrpSpPr>
          <p:grpSpPr>
            <a:xfrm>
              <a:off x="9258859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C3607897-78D6-9603-21E1-9013EE40EBCC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1" name="원호 160">
                <a:extLst>
                  <a:ext uri="{FF2B5EF4-FFF2-40B4-BE49-F238E27FC236}">
                    <a16:creationId xmlns:a16="http://schemas.microsoft.com/office/drawing/2014/main" id="{BDFB434E-91F0-732F-1022-7D23BE223C20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2" name="원호 161">
                <a:extLst>
                  <a:ext uri="{FF2B5EF4-FFF2-40B4-BE49-F238E27FC236}">
                    <a16:creationId xmlns:a16="http://schemas.microsoft.com/office/drawing/2014/main" id="{2B08D5A8-B6CA-3777-26AB-EFD56FBACAAA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6369A9FD-2EF3-18FA-7309-7F550B489AE0}"/>
                </a:ext>
              </a:extLst>
            </p:cNvPr>
            <p:cNvGrpSpPr/>
            <p:nvPr/>
          </p:nvGrpSpPr>
          <p:grpSpPr>
            <a:xfrm>
              <a:off x="9488552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EDD437AA-C49D-D117-EE49-3071479851FA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8" name="원호 157">
                <a:extLst>
                  <a:ext uri="{FF2B5EF4-FFF2-40B4-BE49-F238E27FC236}">
                    <a16:creationId xmlns:a16="http://schemas.microsoft.com/office/drawing/2014/main" id="{112EF48C-307E-C81A-8CF0-4EF1BA15D87E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9" name="원호 158">
                <a:extLst>
                  <a:ext uri="{FF2B5EF4-FFF2-40B4-BE49-F238E27FC236}">
                    <a16:creationId xmlns:a16="http://schemas.microsoft.com/office/drawing/2014/main" id="{F6333992-7AA5-074A-B5EA-7D99E7B07BCA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30066099-E523-4C30-9F0B-3081C56CD402}"/>
                </a:ext>
              </a:extLst>
            </p:cNvPr>
            <p:cNvGrpSpPr/>
            <p:nvPr/>
          </p:nvGrpSpPr>
          <p:grpSpPr>
            <a:xfrm>
              <a:off x="9718245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140B8505-0C70-AC35-6818-19786F7FB102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5" name="원호 154">
                <a:extLst>
                  <a:ext uri="{FF2B5EF4-FFF2-40B4-BE49-F238E27FC236}">
                    <a16:creationId xmlns:a16="http://schemas.microsoft.com/office/drawing/2014/main" id="{545849C8-D714-8CFA-C0AB-B94259E94F04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6" name="원호 155">
                <a:extLst>
                  <a:ext uri="{FF2B5EF4-FFF2-40B4-BE49-F238E27FC236}">
                    <a16:creationId xmlns:a16="http://schemas.microsoft.com/office/drawing/2014/main" id="{226A8C41-5C6E-2C4E-62C5-C1CB029C6EFC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256D1E5C-7206-0991-5BD0-9840F333AA12}"/>
                </a:ext>
              </a:extLst>
            </p:cNvPr>
            <p:cNvGrpSpPr/>
            <p:nvPr/>
          </p:nvGrpSpPr>
          <p:grpSpPr>
            <a:xfrm>
              <a:off x="9947938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BC8B362C-B74B-5EE3-E34C-03445AB603BF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2" name="원호 151">
                <a:extLst>
                  <a:ext uri="{FF2B5EF4-FFF2-40B4-BE49-F238E27FC236}">
                    <a16:creationId xmlns:a16="http://schemas.microsoft.com/office/drawing/2014/main" id="{669B92E1-B4E1-1ABD-8232-FAE2884BC179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3" name="원호 152">
                <a:extLst>
                  <a:ext uri="{FF2B5EF4-FFF2-40B4-BE49-F238E27FC236}">
                    <a16:creationId xmlns:a16="http://schemas.microsoft.com/office/drawing/2014/main" id="{0239B700-3B49-A081-3D6F-93D9E0E534A3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C846FDAC-EFE6-8E3C-68BB-36D698A61001}"/>
                </a:ext>
              </a:extLst>
            </p:cNvPr>
            <p:cNvGrpSpPr/>
            <p:nvPr/>
          </p:nvGrpSpPr>
          <p:grpSpPr>
            <a:xfrm>
              <a:off x="10177631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48" name="타원 147">
                <a:extLst>
                  <a:ext uri="{FF2B5EF4-FFF2-40B4-BE49-F238E27FC236}">
                    <a16:creationId xmlns:a16="http://schemas.microsoft.com/office/drawing/2014/main" id="{4C3102BF-64A5-2CA0-6E5A-F6C645424B28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9" name="원호 148">
                <a:extLst>
                  <a:ext uri="{FF2B5EF4-FFF2-40B4-BE49-F238E27FC236}">
                    <a16:creationId xmlns:a16="http://schemas.microsoft.com/office/drawing/2014/main" id="{60209FE5-E902-ACBD-97B7-8051FB0DD070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0" name="원호 149">
                <a:extLst>
                  <a:ext uri="{FF2B5EF4-FFF2-40B4-BE49-F238E27FC236}">
                    <a16:creationId xmlns:a16="http://schemas.microsoft.com/office/drawing/2014/main" id="{4644BCFE-7337-D1A1-B143-6AA7667CBBE9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5382A0F0-B419-9BD9-CECA-47948D843F9A}"/>
                </a:ext>
              </a:extLst>
            </p:cNvPr>
            <p:cNvGrpSpPr/>
            <p:nvPr/>
          </p:nvGrpSpPr>
          <p:grpSpPr>
            <a:xfrm>
              <a:off x="10407324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C7110518-3C5B-0DDA-CD47-0B6F4D5751F9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6" name="원호 145">
                <a:extLst>
                  <a:ext uri="{FF2B5EF4-FFF2-40B4-BE49-F238E27FC236}">
                    <a16:creationId xmlns:a16="http://schemas.microsoft.com/office/drawing/2014/main" id="{D770EA5D-CEC3-52BB-5619-5280A48055AC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7" name="원호 146">
                <a:extLst>
                  <a:ext uri="{FF2B5EF4-FFF2-40B4-BE49-F238E27FC236}">
                    <a16:creationId xmlns:a16="http://schemas.microsoft.com/office/drawing/2014/main" id="{BCBA84DA-D1A7-7810-0CD6-7452DFAB09F2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B53ACBC0-F4AE-E21B-2C54-4F34C6882771}"/>
                </a:ext>
              </a:extLst>
            </p:cNvPr>
            <p:cNvGrpSpPr/>
            <p:nvPr/>
          </p:nvGrpSpPr>
          <p:grpSpPr>
            <a:xfrm>
              <a:off x="10637017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F2CE3F97-DA93-43FA-C036-9BB96E3B398D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3" name="원호 142">
                <a:extLst>
                  <a:ext uri="{FF2B5EF4-FFF2-40B4-BE49-F238E27FC236}">
                    <a16:creationId xmlns:a16="http://schemas.microsoft.com/office/drawing/2014/main" id="{256E5299-175C-7895-FC2B-1F1EE5EB22F0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4" name="원호 143">
                <a:extLst>
                  <a:ext uri="{FF2B5EF4-FFF2-40B4-BE49-F238E27FC236}">
                    <a16:creationId xmlns:a16="http://schemas.microsoft.com/office/drawing/2014/main" id="{5E83C69E-34D6-47B5-FEF5-AC8B707A0C4C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FD6DE556-DF53-3B7B-5B47-F5E0346ADECC}"/>
                </a:ext>
              </a:extLst>
            </p:cNvPr>
            <p:cNvGrpSpPr/>
            <p:nvPr/>
          </p:nvGrpSpPr>
          <p:grpSpPr>
            <a:xfrm>
              <a:off x="10866710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42B90AD1-5FF1-F546-1409-745471DC2A83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0" name="원호 139">
                <a:extLst>
                  <a:ext uri="{FF2B5EF4-FFF2-40B4-BE49-F238E27FC236}">
                    <a16:creationId xmlns:a16="http://schemas.microsoft.com/office/drawing/2014/main" id="{FF7235E9-BE6C-4845-D5FE-9D2A66F7D251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1" name="원호 140">
                <a:extLst>
                  <a:ext uri="{FF2B5EF4-FFF2-40B4-BE49-F238E27FC236}">
                    <a16:creationId xmlns:a16="http://schemas.microsoft.com/office/drawing/2014/main" id="{89B2790D-D1F9-16BA-0E98-4424BF344AB9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E2EB1580-E80A-3FC6-C36C-AD24AEE3D22B}"/>
                </a:ext>
              </a:extLst>
            </p:cNvPr>
            <p:cNvGrpSpPr/>
            <p:nvPr/>
          </p:nvGrpSpPr>
          <p:grpSpPr>
            <a:xfrm>
              <a:off x="11096403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4F48DAAE-CA7E-6356-9F6D-DADCA3973B32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7" name="원호 136">
                <a:extLst>
                  <a:ext uri="{FF2B5EF4-FFF2-40B4-BE49-F238E27FC236}">
                    <a16:creationId xmlns:a16="http://schemas.microsoft.com/office/drawing/2014/main" id="{C5E8772F-59CA-A461-9963-6711934DC0AD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8" name="원호 137">
                <a:extLst>
                  <a:ext uri="{FF2B5EF4-FFF2-40B4-BE49-F238E27FC236}">
                    <a16:creationId xmlns:a16="http://schemas.microsoft.com/office/drawing/2014/main" id="{31BC6A62-86F1-3ABB-6E58-C22863886623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6BD9AB77-FCFC-B582-B736-916155AFD964}"/>
                </a:ext>
              </a:extLst>
            </p:cNvPr>
            <p:cNvGrpSpPr/>
            <p:nvPr/>
          </p:nvGrpSpPr>
          <p:grpSpPr>
            <a:xfrm>
              <a:off x="11326096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33" name="타원 132">
                <a:extLst>
                  <a:ext uri="{FF2B5EF4-FFF2-40B4-BE49-F238E27FC236}">
                    <a16:creationId xmlns:a16="http://schemas.microsoft.com/office/drawing/2014/main" id="{01A5A4F6-DAA3-6883-4098-ACA467E5812D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4" name="원호 133">
                <a:extLst>
                  <a:ext uri="{FF2B5EF4-FFF2-40B4-BE49-F238E27FC236}">
                    <a16:creationId xmlns:a16="http://schemas.microsoft.com/office/drawing/2014/main" id="{074AC540-8BEF-EE7A-237F-98D5375749E7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5" name="원호 134">
                <a:extLst>
                  <a:ext uri="{FF2B5EF4-FFF2-40B4-BE49-F238E27FC236}">
                    <a16:creationId xmlns:a16="http://schemas.microsoft.com/office/drawing/2014/main" id="{F9D7DC3E-9318-1636-A62A-FF656D575807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882E2F2A-6FC8-68BF-025C-D4F2F35CB7D1}"/>
                </a:ext>
              </a:extLst>
            </p:cNvPr>
            <p:cNvGrpSpPr/>
            <p:nvPr/>
          </p:nvGrpSpPr>
          <p:grpSpPr>
            <a:xfrm>
              <a:off x="11555789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795F4967-68E1-A13E-E890-9142D731A732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1" name="원호 130">
                <a:extLst>
                  <a:ext uri="{FF2B5EF4-FFF2-40B4-BE49-F238E27FC236}">
                    <a16:creationId xmlns:a16="http://schemas.microsoft.com/office/drawing/2014/main" id="{F9100226-B8B0-8C62-3636-7426073C82B6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2" name="원호 131">
                <a:extLst>
                  <a:ext uri="{FF2B5EF4-FFF2-40B4-BE49-F238E27FC236}">
                    <a16:creationId xmlns:a16="http://schemas.microsoft.com/office/drawing/2014/main" id="{E3AB312E-E69D-4EAB-9174-42DD922722F1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F7DD1083-BAAB-A9A0-8D8A-2BC63B739522}"/>
                </a:ext>
              </a:extLst>
            </p:cNvPr>
            <p:cNvGrpSpPr/>
            <p:nvPr/>
          </p:nvGrpSpPr>
          <p:grpSpPr>
            <a:xfrm>
              <a:off x="11785482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36CEEACC-C615-C407-6D28-C6385DC894F2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8" name="원호 127">
                <a:extLst>
                  <a:ext uri="{FF2B5EF4-FFF2-40B4-BE49-F238E27FC236}">
                    <a16:creationId xmlns:a16="http://schemas.microsoft.com/office/drawing/2014/main" id="{CB8B925A-3D5A-549C-389C-88A68FEA0D4D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9" name="원호 128">
                <a:extLst>
                  <a:ext uri="{FF2B5EF4-FFF2-40B4-BE49-F238E27FC236}">
                    <a16:creationId xmlns:a16="http://schemas.microsoft.com/office/drawing/2014/main" id="{07D77BF8-298F-0F22-5226-C33570E285D7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BE48F11-FC05-ABE9-BABB-7FDC7FB261C7}"/>
              </a:ext>
            </a:extLst>
          </p:cNvPr>
          <p:cNvSpPr txBox="1"/>
          <p:nvPr/>
        </p:nvSpPr>
        <p:spPr>
          <a:xfrm>
            <a:off x="3705634" y="3000375"/>
            <a:ext cx="47807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2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1" u="none" strike="noStrike" kern="0" cap="none" spc="0" normalizeH="0" baseline="0" noProof="0" dirty="0">
                <a:ln w="1079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팀원 소개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5" name="사각형: 잘린 한쪽 모서리 7">
            <a:extLst>
              <a:ext uri="{FF2B5EF4-FFF2-40B4-BE49-F238E27FC236}">
                <a16:creationId xmlns:a16="http://schemas.microsoft.com/office/drawing/2014/main" id="{67296A09-2DA1-0D6C-0DD3-4973A8664B16}"/>
              </a:ext>
            </a:extLst>
          </p:cNvPr>
          <p:cNvSpPr/>
          <p:nvPr/>
        </p:nvSpPr>
        <p:spPr>
          <a:xfrm flipH="1">
            <a:off x="5589644" y="2555362"/>
            <a:ext cx="1012711" cy="266138"/>
          </a:xfrm>
          <a:prstGeom prst="roundRect">
            <a:avLst>
              <a:gd name="adj" fmla="val 50000"/>
            </a:avLst>
          </a:prstGeom>
          <a:solidFill>
            <a:srgbClr val="E96908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조</a:t>
            </a:r>
          </a:p>
        </p:txBody>
      </p:sp>
      <p:sp>
        <p:nvSpPr>
          <p:cNvPr id="211" name="사각형: 잘린 한쪽 모서리 7">
            <a:extLst>
              <a:ext uri="{FF2B5EF4-FFF2-40B4-BE49-F238E27FC236}">
                <a16:creationId xmlns:a16="http://schemas.microsoft.com/office/drawing/2014/main" id="{D67E68D3-DF49-41BC-8CC7-D542A053023C}"/>
              </a:ext>
            </a:extLst>
          </p:cNvPr>
          <p:cNvSpPr/>
          <p:nvPr/>
        </p:nvSpPr>
        <p:spPr>
          <a:xfrm flipH="1">
            <a:off x="396988" y="640837"/>
            <a:ext cx="1180961" cy="235463"/>
          </a:xfrm>
          <a:prstGeom prst="roundRect">
            <a:avLst>
              <a:gd name="adj" fmla="val 50000"/>
            </a:avLst>
          </a:prstGeom>
          <a:solidFill>
            <a:srgbClr val="E96908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자켓 팀원소개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1624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7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529C4AE7-A46C-3970-DF71-49522FB9D97D}"/>
              </a:ext>
            </a:extLst>
          </p:cNvPr>
          <p:cNvGrpSpPr/>
          <p:nvPr/>
        </p:nvGrpSpPr>
        <p:grpSpPr>
          <a:xfrm>
            <a:off x="206625" y="209355"/>
            <a:ext cx="11836998" cy="6439289"/>
            <a:chOff x="177501" y="150886"/>
            <a:chExt cx="11836998" cy="6439289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76324609-4FC7-CC11-E1DA-F960305D2D3B}"/>
                </a:ext>
              </a:extLst>
            </p:cNvPr>
            <p:cNvSpPr/>
            <p:nvPr/>
          </p:nvSpPr>
          <p:spPr>
            <a:xfrm>
              <a:off x="177501" y="285825"/>
              <a:ext cx="11836998" cy="6304350"/>
            </a:xfrm>
            <a:prstGeom prst="round2SameRect">
              <a:avLst>
                <a:gd name="adj1" fmla="val 0"/>
                <a:gd name="adj2" fmla="val 2091"/>
              </a:avLst>
            </a:prstGeom>
            <a:solidFill>
              <a:srgbClr val="EEE7DD"/>
            </a:solidFill>
            <a:ln>
              <a:noFill/>
            </a:ln>
            <a:effectLst>
              <a:outerShdw blurRad="241300" dist="1397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83" name="그룹 382">
              <a:extLst>
                <a:ext uri="{FF2B5EF4-FFF2-40B4-BE49-F238E27FC236}">
                  <a16:creationId xmlns:a16="http://schemas.microsoft.com/office/drawing/2014/main" id="{E9C3CB4E-FF57-FF00-FDD3-0E3E245FB018}"/>
                </a:ext>
              </a:extLst>
            </p:cNvPr>
            <p:cNvGrpSpPr/>
            <p:nvPr/>
          </p:nvGrpSpPr>
          <p:grpSpPr>
            <a:xfrm>
              <a:off x="177501" y="150886"/>
              <a:ext cx="11836998" cy="269876"/>
              <a:chOff x="177501" y="150886"/>
              <a:chExt cx="11836998" cy="269876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E171BF7-DDDE-C2E5-6DBA-D2765744D538}"/>
                  </a:ext>
                </a:extLst>
              </p:cNvPr>
              <p:cNvSpPr/>
              <p:nvPr/>
            </p:nvSpPr>
            <p:spPr>
              <a:xfrm>
                <a:off x="177501" y="260205"/>
                <a:ext cx="11836998" cy="36000"/>
              </a:xfrm>
              <a:prstGeom prst="rect">
                <a:avLst/>
              </a:prstGeom>
              <a:solidFill>
                <a:srgbClr val="E9690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182" name="그룹 181">
                <a:extLst>
                  <a:ext uri="{FF2B5EF4-FFF2-40B4-BE49-F238E27FC236}">
                    <a16:creationId xmlns:a16="http://schemas.microsoft.com/office/drawing/2014/main" id="{80475D45-DB78-3C76-E2EC-1B16E8C72CC6}"/>
                  </a:ext>
                </a:extLst>
              </p:cNvPr>
              <p:cNvGrpSpPr/>
              <p:nvPr/>
            </p:nvGrpSpPr>
            <p:grpSpPr>
              <a:xfrm>
                <a:off x="30083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4" name="타원 3">
                  <a:extLst>
                    <a:ext uri="{FF2B5EF4-FFF2-40B4-BE49-F238E27FC236}">
                      <a16:creationId xmlns:a16="http://schemas.microsoft.com/office/drawing/2014/main" id="{46EBE0F1-4A5E-1C6F-ABD4-CFBD8AC5908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" name="원호 5">
                  <a:extLst>
                    <a:ext uri="{FF2B5EF4-FFF2-40B4-BE49-F238E27FC236}">
                      <a16:creationId xmlns:a16="http://schemas.microsoft.com/office/drawing/2014/main" id="{2E5D183F-FE74-7FC2-02DE-34E9F88BD61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1" name="원호 180">
                  <a:extLst>
                    <a:ext uri="{FF2B5EF4-FFF2-40B4-BE49-F238E27FC236}">
                      <a16:creationId xmlns:a16="http://schemas.microsoft.com/office/drawing/2014/main" id="{5827F837-A62C-3624-26B9-E806F10CC65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5EEA3609-9F46-E2A9-F4ED-3D6B58F759C0}"/>
                  </a:ext>
                </a:extLst>
              </p:cNvPr>
              <p:cNvGrpSpPr/>
              <p:nvPr/>
            </p:nvGrpSpPr>
            <p:grpSpPr>
              <a:xfrm>
                <a:off x="53052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4" name="타원 183">
                  <a:extLst>
                    <a:ext uri="{FF2B5EF4-FFF2-40B4-BE49-F238E27FC236}">
                      <a16:creationId xmlns:a16="http://schemas.microsoft.com/office/drawing/2014/main" id="{4EFEB3FE-F83E-74D9-15C7-9B94401048B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5" name="원호 184">
                  <a:extLst>
                    <a:ext uri="{FF2B5EF4-FFF2-40B4-BE49-F238E27FC236}">
                      <a16:creationId xmlns:a16="http://schemas.microsoft.com/office/drawing/2014/main" id="{F662AF68-EAF0-696D-703F-D3B564078A0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6" name="원호 185">
                  <a:extLst>
                    <a:ext uri="{FF2B5EF4-FFF2-40B4-BE49-F238E27FC236}">
                      <a16:creationId xmlns:a16="http://schemas.microsoft.com/office/drawing/2014/main" id="{8BC01DE6-B614-C513-8A77-4C464FD0235E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FEA2B0C0-2F4B-B179-4F8A-8AC027872361}"/>
                  </a:ext>
                </a:extLst>
              </p:cNvPr>
              <p:cNvGrpSpPr/>
              <p:nvPr/>
            </p:nvGrpSpPr>
            <p:grpSpPr>
              <a:xfrm>
                <a:off x="76021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8" name="타원 187">
                  <a:extLst>
                    <a:ext uri="{FF2B5EF4-FFF2-40B4-BE49-F238E27FC236}">
                      <a16:creationId xmlns:a16="http://schemas.microsoft.com/office/drawing/2014/main" id="{9D2330C5-5BFD-035E-2A44-DE0209849B9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9" name="원호 188">
                  <a:extLst>
                    <a:ext uri="{FF2B5EF4-FFF2-40B4-BE49-F238E27FC236}">
                      <a16:creationId xmlns:a16="http://schemas.microsoft.com/office/drawing/2014/main" id="{15475E09-41FF-B58B-EC13-A1AB9FAA5CA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0" name="원호 189">
                  <a:extLst>
                    <a:ext uri="{FF2B5EF4-FFF2-40B4-BE49-F238E27FC236}">
                      <a16:creationId xmlns:a16="http://schemas.microsoft.com/office/drawing/2014/main" id="{FF9C783C-F414-4AD5-713B-D99958DF36E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F1D17A7F-7DC5-83CA-33CA-22ECFB3CE5BB}"/>
                  </a:ext>
                </a:extLst>
              </p:cNvPr>
              <p:cNvGrpSpPr/>
              <p:nvPr/>
            </p:nvGrpSpPr>
            <p:grpSpPr>
              <a:xfrm>
                <a:off x="98991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BC2B1B73-3F1D-1EC9-2D10-BAF843E08B2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3" name="원호 192">
                  <a:extLst>
                    <a:ext uri="{FF2B5EF4-FFF2-40B4-BE49-F238E27FC236}">
                      <a16:creationId xmlns:a16="http://schemas.microsoft.com/office/drawing/2014/main" id="{859B9281-A812-53E7-E4D1-40EBE1711D7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4" name="원호 193">
                  <a:extLst>
                    <a:ext uri="{FF2B5EF4-FFF2-40B4-BE49-F238E27FC236}">
                      <a16:creationId xmlns:a16="http://schemas.microsoft.com/office/drawing/2014/main" id="{2B42E2E6-CBE3-173A-BD05-B3ACDED67FB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5" name="그룹 194">
                <a:extLst>
                  <a:ext uri="{FF2B5EF4-FFF2-40B4-BE49-F238E27FC236}">
                    <a16:creationId xmlns:a16="http://schemas.microsoft.com/office/drawing/2014/main" id="{08BA5E3D-FEDD-16E5-3553-854C8702790A}"/>
                  </a:ext>
                </a:extLst>
              </p:cNvPr>
              <p:cNvGrpSpPr/>
              <p:nvPr/>
            </p:nvGrpSpPr>
            <p:grpSpPr>
              <a:xfrm>
                <a:off x="121960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F0884DF2-F795-6C25-AF8A-64CBC38709E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7" name="원호 196">
                  <a:extLst>
                    <a:ext uri="{FF2B5EF4-FFF2-40B4-BE49-F238E27FC236}">
                      <a16:creationId xmlns:a16="http://schemas.microsoft.com/office/drawing/2014/main" id="{E5F515DA-663E-AB10-9C6B-40666F6228C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8" name="원호 197">
                  <a:extLst>
                    <a:ext uri="{FF2B5EF4-FFF2-40B4-BE49-F238E27FC236}">
                      <a16:creationId xmlns:a16="http://schemas.microsoft.com/office/drawing/2014/main" id="{6678B0AB-CB21-9C25-8C37-611CEBFE4B2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E0598E1E-71CC-5C93-DF8A-5DA4FA1B9E19}"/>
                  </a:ext>
                </a:extLst>
              </p:cNvPr>
              <p:cNvGrpSpPr/>
              <p:nvPr/>
            </p:nvGrpSpPr>
            <p:grpSpPr>
              <a:xfrm>
                <a:off x="144929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0" name="타원 199">
                  <a:extLst>
                    <a:ext uri="{FF2B5EF4-FFF2-40B4-BE49-F238E27FC236}">
                      <a16:creationId xmlns:a16="http://schemas.microsoft.com/office/drawing/2014/main" id="{0811883E-E324-6E67-AC78-0BAAC977662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1" name="원호 200">
                  <a:extLst>
                    <a:ext uri="{FF2B5EF4-FFF2-40B4-BE49-F238E27FC236}">
                      <a16:creationId xmlns:a16="http://schemas.microsoft.com/office/drawing/2014/main" id="{CA82810F-922F-CE3B-AE9D-BF321DD3173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2" name="원호 201">
                  <a:extLst>
                    <a:ext uri="{FF2B5EF4-FFF2-40B4-BE49-F238E27FC236}">
                      <a16:creationId xmlns:a16="http://schemas.microsoft.com/office/drawing/2014/main" id="{ACC661D4-7055-2C45-411A-93812346B1B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3" name="그룹 202">
                <a:extLst>
                  <a:ext uri="{FF2B5EF4-FFF2-40B4-BE49-F238E27FC236}">
                    <a16:creationId xmlns:a16="http://schemas.microsoft.com/office/drawing/2014/main" id="{6FA847EC-28BB-9936-F0BC-9E39D51B1912}"/>
                  </a:ext>
                </a:extLst>
              </p:cNvPr>
              <p:cNvGrpSpPr/>
              <p:nvPr/>
            </p:nvGrpSpPr>
            <p:grpSpPr>
              <a:xfrm>
                <a:off x="167899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4" name="타원 203">
                  <a:extLst>
                    <a:ext uri="{FF2B5EF4-FFF2-40B4-BE49-F238E27FC236}">
                      <a16:creationId xmlns:a16="http://schemas.microsoft.com/office/drawing/2014/main" id="{A334C95B-E929-D267-BF9B-1CDF4718BBE2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5" name="원호 204">
                  <a:extLst>
                    <a:ext uri="{FF2B5EF4-FFF2-40B4-BE49-F238E27FC236}">
                      <a16:creationId xmlns:a16="http://schemas.microsoft.com/office/drawing/2014/main" id="{DAFDDA6A-4478-22C5-9019-5CD536B4DDB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6" name="원호 205">
                  <a:extLst>
                    <a:ext uri="{FF2B5EF4-FFF2-40B4-BE49-F238E27FC236}">
                      <a16:creationId xmlns:a16="http://schemas.microsoft.com/office/drawing/2014/main" id="{3A5BBAB4-9DB4-D64B-D381-CAD0BE7DA0B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3A3616E0-BFE8-644C-7CD6-2E6715985834}"/>
                  </a:ext>
                </a:extLst>
              </p:cNvPr>
              <p:cNvGrpSpPr/>
              <p:nvPr/>
            </p:nvGrpSpPr>
            <p:grpSpPr>
              <a:xfrm>
                <a:off x="190868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8" name="타원 207">
                  <a:extLst>
                    <a:ext uri="{FF2B5EF4-FFF2-40B4-BE49-F238E27FC236}">
                      <a16:creationId xmlns:a16="http://schemas.microsoft.com/office/drawing/2014/main" id="{178DA1B1-F189-B110-C6EA-3C717623608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9" name="원호 208">
                  <a:extLst>
                    <a:ext uri="{FF2B5EF4-FFF2-40B4-BE49-F238E27FC236}">
                      <a16:creationId xmlns:a16="http://schemas.microsoft.com/office/drawing/2014/main" id="{CAF97EF7-5816-229C-F8FD-121BCF1FBFB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0" name="원호 209">
                  <a:extLst>
                    <a:ext uri="{FF2B5EF4-FFF2-40B4-BE49-F238E27FC236}">
                      <a16:creationId xmlns:a16="http://schemas.microsoft.com/office/drawing/2014/main" id="{D6392A27-7CE2-8E4F-924B-C4DE4FEFE15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5309182F-A269-6C72-7D2F-DD5338A23DF5}"/>
                  </a:ext>
                </a:extLst>
              </p:cNvPr>
              <p:cNvGrpSpPr/>
              <p:nvPr/>
            </p:nvGrpSpPr>
            <p:grpSpPr>
              <a:xfrm>
                <a:off x="213837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2" name="타원 211">
                  <a:extLst>
                    <a:ext uri="{FF2B5EF4-FFF2-40B4-BE49-F238E27FC236}">
                      <a16:creationId xmlns:a16="http://schemas.microsoft.com/office/drawing/2014/main" id="{27C47CE4-DF8D-F0C0-D2C9-F6B80E93EDE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3" name="원호 212">
                  <a:extLst>
                    <a:ext uri="{FF2B5EF4-FFF2-40B4-BE49-F238E27FC236}">
                      <a16:creationId xmlns:a16="http://schemas.microsoft.com/office/drawing/2014/main" id="{0C624142-D9A0-B66D-44ED-933EE3BC2F5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4" name="원호 213">
                  <a:extLst>
                    <a:ext uri="{FF2B5EF4-FFF2-40B4-BE49-F238E27FC236}">
                      <a16:creationId xmlns:a16="http://schemas.microsoft.com/office/drawing/2014/main" id="{BAF11059-539C-3FFC-3EE9-A55D9AE8922E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5" name="그룹 214">
                <a:extLst>
                  <a:ext uri="{FF2B5EF4-FFF2-40B4-BE49-F238E27FC236}">
                    <a16:creationId xmlns:a16="http://schemas.microsoft.com/office/drawing/2014/main" id="{5812D3B4-687D-E8E0-518E-5DD7047AA50D}"/>
                  </a:ext>
                </a:extLst>
              </p:cNvPr>
              <p:cNvGrpSpPr/>
              <p:nvPr/>
            </p:nvGrpSpPr>
            <p:grpSpPr>
              <a:xfrm>
                <a:off x="236806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6" name="타원 215">
                  <a:extLst>
                    <a:ext uri="{FF2B5EF4-FFF2-40B4-BE49-F238E27FC236}">
                      <a16:creationId xmlns:a16="http://schemas.microsoft.com/office/drawing/2014/main" id="{1C50D579-8225-1022-839A-69FA08D5F45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7" name="원호 216">
                  <a:extLst>
                    <a:ext uri="{FF2B5EF4-FFF2-40B4-BE49-F238E27FC236}">
                      <a16:creationId xmlns:a16="http://schemas.microsoft.com/office/drawing/2014/main" id="{035DCACB-43B1-12B5-44A6-346676763FC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8" name="원호 217">
                  <a:extLst>
                    <a:ext uri="{FF2B5EF4-FFF2-40B4-BE49-F238E27FC236}">
                      <a16:creationId xmlns:a16="http://schemas.microsoft.com/office/drawing/2014/main" id="{B0263E0B-0363-1D52-8793-134666A2A92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9" name="그룹 218">
                <a:extLst>
                  <a:ext uri="{FF2B5EF4-FFF2-40B4-BE49-F238E27FC236}">
                    <a16:creationId xmlns:a16="http://schemas.microsoft.com/office/drawing/2014/main" id="{7EE26428-F8DB-CBB9-16AE-2FF1B8B0CF9B}"/>
                  </a:ext>
                </a:extLst>
              </p:cNvPr>
              <p:cNvGrpSpPr/>
              <p:nvPr/>
            </p:nvGrpSpPr>
            <p:grpSpPr>
              <a:xfrm>
                <a:off x="259776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0" name="타원 219">
                  <a:extLst>
                    <a:ext uri="{FF2B5EF4-FFF2-40B4-BE49-F238E27FC236}">
                      <a16:creationId xmlns:a16="http://schemas.microsoft.com/office/drawing/2014/main" id="{EFD365A0-C6B8-5B68-55D8-B33FBA9FC67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1" name="원호 220">
                  <a:extLst>
                    <a:ext uri="{FF2B5EF4-FFF2-40B4-BE49-F238E27FC236}">
                      <a16:creationId xmlns:a16="http://schemas.microsoft.com/office/drawing/2014/main" id="{597C6CA5-897B-CD78-4481-89A5B2572F3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2" name="원호 221">
                  <a:extLst>
                    <a:ext uri="{FF2B5EF4-FFF2-40B4-BE49-F238E27FC236}">
                      <a16:creationId xmlns:a16="http://schemas.microsoft.com/office/drawing/2014/main" id="{6D0805BF-7C58-2AC0-5159-09C31511F8AE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3" name="그룹 222">
                <a:extLst>
                  <a:ext uri="{FF2B5EF4-FFF2-40B4-BE49-F238E27FC236}">
                    <a16:creationId xmlns:a16="http://schemas.microsoft.com/office/drawing/2014/main" id="{963B9AA5-CE33-39F4-7059-39AABB352CA4}"/>
                  </a:ext>
                </a:extLst>
              </p:cNvPr>
              <p:cNvGrpSpPr/>
              <p:nvPr/>
            </p:nvGrpSpPr>
            <p:grpSpPr>
              <a:xfrm>
                <a:off x="282745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4" name="타원 223">
                  <a:extLst>
                    <a:ext uri="{FF2B5EF4-FFF2-40B4-BE49-F238E27FC236}">
                      <a16:creationId xmlns:a16="http://schemas.microsoft.com/office/drawing/2014/main" id="{D27303E7-A3CB-1956-D8B1-A10285AB23A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5" name="원호 224">
                  <a:extLst>
                    <a:ext uri="{FF2B5EF4-FFF2-40B4-BE49-F238E27FC236}">
                      <a16:creationId xmlns:a16="http://schemas.microsoft.com/office/drawing/2014/main" id="{6FF9E261-978F-75B9-E4DE-95A9FB2F6FD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6" name="원호 225">
                  <a:extLst>
                    <a:ext uri="{FF2B5EF4-FFF2-40B4-BE49-F238E27FC236}">
                      <a16:creationId xmlns:a16="http://schemas.microsoft.com/office/drawing/2014/main" id="{DC5B20B4-2E97-A356-033D-04DE8B9F731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0FEB28DB-4B0C-8E7C-930C-4D4ACB276D74}"/>
                  </a:ext>
                </a:extLst>
              </p:cNvPr>
              <p:cNvGrpSpPr/>
              <p:nvPr/>
            </p:nvGrpSpPr>
            <p:grpSpPr>
              <a:xfrm>
                <a:off x="305714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8" name="타원 227">
                  <a:extLst>
                    <a:ext uri="{FF2B5EF4-FFF2-40B4-BE49-F238E27FC236}">
                      <a16:creationId xmlns:a16="http://schemas.microsoft.com/office/drawing/2014/main" id="{68B7834F-16D3-EDDD-E541-B69725F4CFC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9" name="원호 228">
                  <a:extLst>
                    <a:ext uri="{FF2B5EF4-FFF2-40B4-BE49-F238E27FC236}">
                      <a16:creationId xmlns:a16="http://schemas.microsoft.com/office/drawing/2014/main" id="{C0E1AF28-A8F0-7749-0DC7-95B99CD4920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0" name="원호 229">
                  <a:extLst>
                    <a:ext uri="{FF2B5EF4-FFF2-40B4-BE49-F238E27FC236}">
                      <a16:creationId xmlns:a16="http://schemas.microsoft.com/office/drawing/2014/main" id="{E17D2C5A-3346-39C5-506B-64EA806FD54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1" name="그룹 230">
                <a:extLst>
                  <a:ext uri="{FF2B5EF4-FFF2-40B4-BE49-F238E27FC236}">
                    <a16:creationId xmlns:a16="http://schemas.microsoft.com/office/drawing/2014/main" id="{CD9BCA28-5CAF-BCF1-05CA-ECD5F82FAA0A}"/>
                  </a:ext>
                </a:extLst>
              </p:cNvPr>
              <p:cNvGrpSpPr/>
              <p:nvPr/>
            </p:nvGrpSpPr>
            <p:grpSpPr>
              <a:xfrm>
                <a:off x="328684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2" name="타원 231">
                  <a:extLst>
                    <a:ext uri="{FF2B5EF4-FFF2-40B4-BE49-F238E27FC236}">
                      <a16:creationId xmlns:a16="http://schemas.microsoft.com/office/drawing/2014/main" id="{14A1B082-29DA-2968-ECB6-9F5E0BC2DED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3" name="원호 232">
                  <a:extLst>
                    <a:ext uri="{FF2B5EF4-FFF2-40B4-BE49-F238E27FC236}">
                      <a16:creationId xmlns:a16="http://schemas.microsoft.com/office/drawing/2014/main" id="{7D4DF850-6766-2698-07B7-59C06DEE59E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4" name="원호 233">
                  <a:extLst>
                    <a:ext uri="{FF2B5EF4-FFF2-40B4-BE49-F238E27FC236}">
                      <a16:creationId xmlns:a16="http://schemas.microsoft.com/office/drawing/2014/main" id="{69E3EC42-2870-C768-9375-16C8266FD2A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5" name="그룹 234">
                <a:extLst>
                  <a:ext uri="{FF2B5EF4-FFF2-40B4-BE49-F238E27FC236}">
                    <a16:creationId xmlns:a16="http://schemas.microsoft.com/office/drawing/2014/main" id="{838A8C31-6425-9F11-3694-2A436B76CC65}"/>
                  </a:ext>
                </a:extLst>
              </p:cNvPr>
              <p:cNvGrpSpPr/>
              <p:nvPr/>
            </p:nvGrpSpPr>
            <p:grpSpPr>
              <a:xfrm>
                <a:off x="351653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6" name="타원 235">
                  <a:extLst>
                    <a:ext uri="{FF2B5EF4-FFF2-40B4-BE49-F238E27FC236}">
                      <a16:creationId xmlns:a16="http://schemas.microsoft.com/office/drawing/2014/main" id="{0B3C0D0E-732B-1C29-9699-75ACC3418C4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7" name="원호 236">
                  <a:extLst>
                    <a:ext uri="{FF2B5EF4-FFF2-40B4-BE49-F238E27FC236}">
                      <a16:creationId xmlns:a16="http://schemas.microsoft.com/office/drawing/2014/main" id="{B67D7B07-79B5-1D90-9C49-61FD76545E7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8" name="원호 237">
                  <a:extLst>
                    <a:ext uri="{FF2B5EF4-FFF2-40B4-BE49-F238E27FC236}">
                      <a16:creationId xmlns:a16="http://schemas.microsoft.com/office/drawing/2014/main" id="{66DAEB79-38C0-DAFD-6A05-4B74D6761D5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9" name="그룹 238">
                <a:extLst>
                  <a:ext uri="{FF2B5EF4-FFF2-40B4-BE49-F238E27FC236}">
                    <a16:creationId xmlns:a16="http://schemas.microsoft.com/office/drawing/2014/main" id="{74263341-AFC5-E7D7-FA21-F5716F09DD02}"/>
                  </a:ext>
                </a:extLst>
              </p:cNvPr>
              <p:cNvGrpSpPr/>
              <p:nvPr/>
            </p:nvGrpSpPr>
            <p:grpSpPr>
              <a:xfrm>
                <a:off x="374622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0" name="타원 239">
                  <a:extLst>
                    <a:ext uri="{FF2B5EF4-FFF2-40B4-BE49-F238E27FC236}">
                      <a16:creationId xmlns:a16="http://schemas.microsoft.com/office/drawing/2014/main" id="{BF75C5BE-E42F-722A-0C1D-5716DEC1243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1" name="원호 240">
                  <a:extLst>
                    <a:ext uri="{FF2B5EF4-FFF2-40B4-BE49-F238E27FC236}">
                      <a16:creationId xmlns:a16="http://schemas.microsoft.com/office/drawing/2014/main" id="{776EEE64-8788-D6D5-312D-5A198EE0392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2" name="원호 241">
                  <a:extLst>
                    <a:ext uri="{FF2B5EF4-FFF2-40B4-BE49-F238E27FC236}">
                      <a16:creationId xmlns:a16="http://schemas.microsoft.com/office/drawing/2014/main" id="{E0D7A674-6FB9-8326-2DAB-9270EFC5B4C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684F67B6-7799-F0DB-CD42-228C5D178979}"/>
                  </a:ext>
                </a:extLst>
              </p:cNvPr>
              <p:cNvGrpSpPr/>
              <p:nvPr/>
            </p:nvGrpSpPr>
            <p:grpSpPr>
              <a:xfrm>
                <a:off x="397592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4" name="타원 243">
                  <a:extLst>
                    <a:ext uri="{FF2B5EF4-FFF2-40B4-BE49-F238E27FC236}">
                      <a16:creationId xmlns:a16="http://schemas.microsoft.com/office/drawing/2014/main" id="{7F1CF5BC-4070-5E92-A2A0-C320307A3BB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5" name="원호 244">
                  <a:extLst>
                    <a:ext uri="{FF2B5EF4-FFF2-40B4-BE49-F238E27FC236}">
                      <a16:creationId xmlns:a16="http://schemas.microsoft.com/office/drawing/2014/main" id="{0B66EE36-B4B3-A432-A784-23198768F17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6" name="원호 245">
                  <a:extLst>
                    <a:ext uri="{FF2B5EF4-FFF2-40B4-BE49-F238E27FC236}">
                      <a16:creationId xmlns:a16="http://schemas.microsoft.com/office/drawing/2014/main" id="{26C9C05D-3051-60BC-E653-861682B1AFE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7" name="그룹 246">
                <a:extLst>
                  <a:ext uri="{FF2B5EF4-FFF2-40B4-BE49-F238E27FC236}">
                    <a16:creationId xmlns:a16="http://schemas.microsoft.com/office/drawing/2014/main" id="{121B2347-13B0-3C84-F334-6BA3DC95E9F2}"/>
                  </a:ext>
                </a:extLst>
              </p:cNvPr>
              <p:cNvGrpSpPr/>
              <p:nvPr/>
            </p:nvGrpSpPr>
            <p:grpSpPr>
              <a:xfrm>
                <a:off x="420561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8" name="타원 247">
                  <a:extLst>
                    <a:ext uri="{FF2B5EF4-FFF2-40B4-BE49-F238E27FC236}">
                      <a16:creationId xmlns:a16="http://schemas.microsoft.com/office/drawing/2014/main" id="{7F099A17-5851-605A-F518-7030583718E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9" name="원호 248">
                  <a:extLst>
                    <a:ext uri="{FF2B5EF4-FFF2-40B4-BE49-F238E27FC236}">
                      <a16:creationId xmlns:a16="http://schemas.microsoft.com/office/drawing/2014/main" id="{D412E85A-FCE2-C4F3-43AB-E7898D722C6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0" name="원호 249">
                  <a:extLst>
                    <a:ext uri="{FF2B5EF4-FFF2-40B4-BE49-F238E27FC236}">
                      <a16:creationId xmlns:a16="http://schemas.microsoft.com/office/drawing/2014/main" id="{C365F41A-B610-58D5-6C64-AF331702200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F69B5B07-9C7A-5CFE-F7F0-BA44258BF365}"/>
                  </a:ext>
                </a:extLst>
              </p:cNvPr>
              <p:cNvGrpSpPr/>
              <p:nvPr/>
            </p:nvGrpSpPr>
            <p:grpSpPr>
              <a:xfrm>
                <a:off x="443530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2" name="타원 251">
                  <a:extLst>
                    <a:ext uri="{FF2B5EF4-FFF2-40B4-BE49-F238E27FC236}">
                      <a16:creationId xmlns:a16="http://schemas.microsoft.com/office/drawing/2014/main" id="{D99C8731-BDD3-5C31-E21B-BA2BD2EA9D0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3" name="원호 252">
                  <a:extLst>
                    <a:ext uri="{FF2B5EF4-FFF2-40B4-BE49-F238E27FC236}">
                      <a16:creationId xmlns:a16="http://schemas.microsoft.com/office/drawing/2014/main" id="{B8601FEB-6744-82C7-CEE7-9552D8934D2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4" name="원호 253">
                  <a:extLst>
                    <a:ext uri="{FF2B5EF4-FFF2-40B4-BE49-F238E27FC236}">
                      <a16:creationId xmlns:a16="http://schemas.microsoft.com/office/drawing/2014/main" id="{48D10574-95A3-2573-E327-D0303457E5C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5" name="그룹 254">
                <a:extLst>
                  <a:ext uri="{FF2B5EF4-FFF2-40B4-BE49-F238E27FC236}">
                    <a16:creationId xmlns:a16="http://schemas.microsoft.com/office/drawing/2014/main" id="{A36BAA2A-6946-D807-A533-4C0739AC7DE7}"/>
                  </a:ext>
                </a:extLst>
              </p:cNvPr>
              <p:cNvGrpSpPr/>
              <p:nvPr/>
            </p:nvGrpSpPr>
            <p:grpSpPr>
              <a:xfrm>
                <a:off x="466499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6" name="타원 255">
                  <a:extLst>
                    <a:ext uri="{FF2B5EF4-FFF2-40B4-BE49-F238E27FC236}">
                      <a16:creationId xmlns:a16="http://schemas.microsoft.com/office/drawing/2014/main" id="{8A6BD52B-D8DF-37C3-6AD7-11B021B6ECA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7" name="원호 256">
                  <a:extLst>
                    <a:ext uri="{FF2B5EF4-FFF2-40B4-BE49-F238E27FC236}">
                      <a16:creationId xmlns:a16="http://schemas.microsoft.com/office/drawing/2014/main" id="{509F895A-F88B-C3BE-A6D4-F0966D1702A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8" name="원호 257">
                  <a:extLst>
                    <a:ext uri="{FF2B5EF4-FFF2-40B4-BE49-F238E27FC236}">
                      <a16:creationId xmlns:a16="http://schemas.microsoft.com/office/drawing/2014/main" id="{27DDE705-8880-1735-DA3B-554974D1D90B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9" name="그룹 258">
                <a:extLst>
                  <a:ext uri="{FF2B5EF4-FFF2-40B4-BE49-F238E27FC236}">
                    <a16:creationId xmlns:a16="http://schemas.microsoft.com/office/drawing/2014/main" id="{C80F7596-B8B1-F13A-DA57-253C74B33E1E}"/>
                  </a:ext>
                </a:extLst>
              </p:cNvPr>
              <p:cNvGrpSpPr/>
              <p:nvPr/>
            </p:nvGrpSpPr>
            <p:grpSpPr>
              <a:xfrm>
                <a:off x="489469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0" name="타원 259">
                  <a:extLst>
                    <a:ext uri="{FF2B5EF4-FFF2-40B4-BE49-F238E27FC236}">
                      <a16:creationId xmlns:a16="http://schemas.microsoft.com/office/drawing/2014/main" id="{DF577C94-18C7-FEF5-51A3-86371B23CF6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1" name="원호 260">
                  <a:extLst>
                    <a:ext uri="{FF2B5EF4-FFF2-40B4-BE49-F238E27FC236}">
                      <a16:creationId xmlns:a16="http://schemas.microsoft.com/office/drawing/2014/main" id="{58A74FED-BF6A-BB68-EDB7-133C81BEA49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2" name="원호 261">
                  <a:extLst>
                    <a:ext uri="{FF2B5EF4-FFF2-40B4-BE49-F238E27FC236}">
                      <a16:creationId xmlns:a16="http://schemas.microsoft.com/office/drawing/2014/main" id="{E0390567-1B5E-7898-5848-0302C699D46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3" name="그룹 262">
                <a:extLst>
                  <a:ext uri="{FF2B5EF4-FFF2-40B4-BE49-F238E27FC236}">
                    <a16:creationId xmlns:a16="http://schemas.microsoft.com/office/drawing/2014/main" id="{D26E48F2-FE2A-94EC-EEFB-A26321176C7F}"/>
                  </a:ext>
                </a:extLst>
              </p:cNvPr>
              <p:cNvGrpSpPr/>
              <p:nvPr/>
            </p:nvGrpSpPr>
            <p:grpSpPr>
              <a:xfrm>
                <a:off x="512438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4" name="타원 263">
                  <a:extLst>
                    <a:ext uri="{FF2B5EF4-FFF2-40B4-BE49-F238E27FC236}">
                      <a16:creationId xmlns:a16="http://schemas.microsoft.com/office/drawing/2014/main" id="{1359D13E-B95C-9810-A2DD-C573D666791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5" name="원호 264">
                  <a:extLst>
                    <a:ext uri="{FF2B5EF4-FFF2-40B4-BE49-F238E27FC236}">
                      <a16:creationId xmlns:a16="http://schemas.microsoft.com/office/drawing/2014/main" id="{6F37727F-B56C-ECEF-8A42-2D902A0C038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6" name="원호 265">
                  <a:extLst>
                    <a:ext uri="{FF2B5EF4-FFF2-40B4-BE49-F238E27FC236}">
                      <a16:creationId xmlns:a16="http://schemas.microsoft.com/office/drawing/2014/main" id="{50D90667-89C6-1DEE-F1A8-16CF202208D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7" name="그룹 266">
                <a:extLst>
                  <a:ext uri="{FF2B5EF4-FFF2-40B4-BE49-F238E27FC236}">
                    <a16:creationId xmlns:a16="http://schemas.microsoft.com/office/drawing/2014/main" id="{AEF30394-81B5-5F7A-7A9B-22D4FCAC0FCC}"/>
                  </a:ext>
                </a:extLst>
              </p:cNvPr>
              <p:cNvGrpSpPr/>
              <p:nvPr/>
            </p:nvGrpSpPr>
            <p:grpSpPr>
              <a:xfrm>
                <a:off x="535407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8" name="타원 267">
                  <a:extLst>
                    <a:ext uri="{FF2B5EF4-FFF2-40B4-BE49-F238E27FC236}">
                      <a16:creationId xmlns:a16="http://schemas.microsoft.com/office/drawing/2014/main" id="{5006CD02-9D3C-4577-DC1C-BDDC6329E3DD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9" name="원호 268">
                  <a:extLst>
                    <a:ext uri="{FF2B5EF4-FFF2-40B4-BE49-F238E27FC236}">
                      <a16:creationId xmlns:a16="http://schemas.microsoft.com/office/drawing/2014/main" id="{7BF2216D-CC66-EF34-ED81-29F305390C2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0" name="원호 269">
                  <a:extLst>
                    <a:ext uri="{FF2B5EF4-FFF2-40B4-BE49-F238E27FC236}">
                      <a16:creationId xmlns:a16="http://schemas.microsoft.com/office/drawing/2014/main" id="{0FB101BB-0C11-4EFF-6184-DC3142D47C0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2B73986D-89D1-0ED7-AB96-F37136E0967A}"/>
                  </a:ext>
                </a:extLst>
              </p:cNvPr>
              <p:cNvGrpSpPr/>
              <p:nvPr/>
            </p:nvGrpSpPr>
            <p:grpSpPr>
              <a:xfrm>
                <a:off x="558377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2" name="타원 271">
                  <a:extLst>
                    <a:ext uri="{FF2B5EF4-FFF2-40B4-BE49-F238E27FC236}">
                      <a16:creationId xmlns:a16="http://schemas.microsoft.com/office/drawing/2014/main" id="{01339B6E-CB39-AF35-C1E3-FB1159CB6BD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3" name="원호 272">
                  <a:extLst>
                    <a:ext uri="{FF2B5EF4-FFF2-40B4-BE49-F238E27FC236}">
                      <a16:creationId xmlns:a16="http://schemas.microsoft.com/office/drawing/2014/main" id="{F2916F72-27E2-9F21-3C36-069CBA87A4F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4" name="원호 273">
                  <a:extLst>
                    <a:ext uri="{FF2B5EF4-FFF2-40B4-BE49-F238E27FC236}">
                      <a16:creationId xmlns:a16="http://schemas.microsoft.com/office/drawing/2014/main" id="{9BCA1B7C-8832-42BC-56CA-54A6ED402D4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27895F31-D80C-F2F4-0BBE-E9F2FC3CC9A6}"/>
                  </a:ext>
                </a:extLst>
              </p:cNvPr>
              <p:cNvGrpSpPr/>
              <p:nvPr/>
            </p:nvGrpSpPr>
            <p:grpSpPr>
              <a:xfrm>
                <a:off x="581346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6" name="타원 275">
                  <a:extLst>
                    <a:ext uri="{FF2B5EF4-FFF2-40B4-BE49-F238E27FC236}">
                      <a16:creationId xmlns:a16="http://schemas.microsoft.com/office/drawing/2014/main" id="{1F7EE8A4-62E2-79A4-546C-E708A5F2EB0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7" name="원호 276">
                  <a:extLst>
                    <a:ext uri="{FF2B5EF4-FFF2-40B4-BE49-F238E27FC236}">
                      <a16:creationId xmlns:a16="http://schemas.microsoft.com/office/drawing/2014/main" id="{3C2CB89D-BEC9-0F5D-9E6E-4CE137F6DCD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8" name="원호 277">
                  <a:extLst>
                    <a:ext uri="{FF2B5EF4-FFF2-40B4-BE49-F238E27FC236}">
                      <a16:creationId xmlns:a16="http://schemas.microsoft.com/office/drawing/2014/main" id="{D23DE1E3-ED4E-3660-54EF-9F7D7F5CBC1B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9" name="그룹 278">
                <a:extLst>
                  <a:ext uri="{FF2B5EF4-FFF2-40B4-BE49-F238E27FC236}">
                    <a16:creationId xmlns:a16="http://schemas.microsoft.com/office/drawing/2014/main" id="{2008C922-077A-DD12-C044-E06D5B02BB20}"/>
                  </a:ext>
                </a:extLst>
              </p:cNvPr>
              <p:cNvGrpSpPr/>
              <p:nvPr/>
            </p:nvGrpSpPr>
            <p:grpSpPr>
              <a:xfrm>
                <a:off x="604315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0" name="타원 279">
                  <a:extLst>
                    <a:ext uri="{FF2B5EF4-FFF2-40B4-BE49-F238E27FC236}">
                      <a16:creationId xmlns:a16="http://schemas.microsoft.com/office/drawing/2014/main" id="{42AA6B7B-DF62-56B6-2CB5-4E519D68C29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1" name="원호 280">
                  <a:extLst>
                    <a:ext uri="{FF2B5EF4-FFF2-40B4-BE49-F238E27FC236}">
                      <a16:creationId xmlns:a16="http://schemas.microsoft.com/office/drawing/2014/main" id="{47AAC08A-A832-D06B-161F-9E97ECCAE04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2" name="원호 281">
                  <a:extLst>
                    <a:ext uri="{FF2B5EF4-FFF2-40B4-BE49-F238E27FC236}">
                      <a16:creationId xmlns:a16="http://schemas.microsoft.com/office/drawing/2014/main" id="{D1BC20A2-AC63-5684-8F9C-5FECD60E8BE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3" name="그룹 282">
                <a:extLst>
                  <a:ext uri="{FF2B5EF4-FFF2-40B4-BE49-F238E27FC236}">
                    <a16:creationId xmlns:a16="http://schemas.microsoft.com/office/drawing/2014/main" id="{DC188721-7C36-B85F-D5ED-594683A1A9DF}"/>
                  </a:ext>
                </a:extLst>
              </p:cNvPr>
              <p:cNvGrpSpPr/>
              <p:nvPr/>
            </p:nvGrpSpPr>
            <p:grpSpPr>
              <a:xfrm>
                <a:off x="627285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4" name="타원 283">
                  <a:extLst>
                    <a:ext uri="{FF2B5EF4-FFF2-40B4-BE49-F238E27FC236}">
                      <a16:creationId xmlns:a16="http://schemas.microsoft.com/office/drawing/2014/main" id="{E6CBCD96-68FD-5BF9-44F2-DB75DC15B17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5" name="원호 284">
                  <a:extLst>
                    <a:ext uri="{FF2B5EF4-FFF2-40B4-BE49-F238E27FC236}">
                      <a16:creationId xmlns:a16="http://schemas.microsoft.com/office/drawing/2014/main" id="{DBD60480-B8B6-D47E-2D34-FC281F4BF6F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6" name="원호 285">
                  <a:extLst>
                    <a:ext uri="{FF2B5EF4-FFF2-40B4-BE49-F238E27FC236}">
                      <a16:creationId xmlns:a16="http://schemas.microsoft.com/office/drawing/2014/main" id="{E5FAC3A7-BFE0-3E10-5B05-F79614AD5E1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7" name="그룹 286">
                <a:extLst>
                  <a:ext uri="{FF2B5EF4-FFF2-40B4-BE49-F238E27FC236}">
                    <a16:creationId xmlns:a16="http://schemas.microsoft.com/office/drawing/2014/main" id="{B194F799-163D-BE3F-542B-8941A0358F70}"/>
                  </a:ext>
                </a:extLst>
              </p:cNvPr>
              <p:cNvGrpSpPr/>
              <p:nvPr/>
            </p:nvGrpSpPr>
            <p:grpSpPr>
              <a:xfrm>
                <a:off x="650254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8" name="타원 287">
                  <a:extLst>
                    <a:ext uri="{FF2B5EF4-FFF2-40B4-BE49-F238E27FC236}">
                      <a16:creationId xmlns:a16="http://schemas.microsoft.com/office/drawing/2014/main" id="{51E52845-9C9B-27FB-6688-667695E40EC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9" name="원호 288">
                  <a:extLst>
                    <a:ext uri="{FF2B5EF4-FFF2-40B4-BE49-F238E27FC236}">
                      <a16:creationId xmlns:a16="http://schemas.microsoft.com/office/drawing/2014/main" id="{0E5C4BFB-BD4F-CD60-0E74-7B3A40E8F3B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0" name="원호 289">
                  <a:extLst>
                    <a:ext uri="{FF2B5EF4-FFF2-40B4-BE49-F238E27FC236}">
                      <a16:creationId xmlns:a16="http://schemas.microsoft.com/office/drawing/2014/main" id="{95D98C4D-C74B-6849-872E-229AF83153A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1" name="그룹 290">
                <a:extLst>
                  <a:ext uri="{FF2B5EF4-FFF2-40B4-BE49-F238E27FC236}">
                    <a16:creationId xmlns:a16="http://schemas.microsoft.com/office/drawing/2014/main" id="{5B331CCA-A3CC-4C12-2537-34D880F66353}"/>
                  </a:ext>
                </a:extLst>
              </p:cNvPr>
              <p:cNvGrpSpPr/>
              <p:nvPr/>
            </p:nvGrpSpPr>
            <p:grpSpPr>
              <a:xfrm>
                <a:off x="673223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2" name="타원 291">
                  <a:extLst>
                    <a:ext uri="{FF2B5EF4-FFF2-40B4-BE49-F238E27FC236}">
                      <a16:creationId xmlns:a16="http://schemas.microsoft.com/office/drawing/2014/main" id="{585C0829-56C9-DF18-4942-C6DE8BA2886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3" name="원호 292">
                  <a:extLst>
                    <a:ext uri="{FF2B5EF4-FFF2-40B4-BE49-F238E27FC236}">
                      <a16:creationId xmlns:a16="http://schemas.microsoft.com/office/drawing/2014/main" id="{99A31A8C-9303-A459-5C88-932320C3DA3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4" name="원호 293">
                  <a:extLst>
                    <a:ext uri="{FF2B5EF4-FFF2-40B4-BE49-F238E27FC236}">
                      <a16:creationId xmlns:a16="http://schemas.microsoft.com/office/drawing/2014/main" id="{74B8DE07-4E3A-F10D-B09C-608CB389A79A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5" name="그룹 294">
                <a:extLst>
                  <a:ext uri="{FF2B5EF4-FFF2-40B4-BE49-F238E27FC236}">
                    <a16:creationId xmlns:a16="http://schemas.microsoft.com/office/drawing/2014/main" id="{33105234-5524-4240-48B0-123D188E8551}"/>
                  </a:ext>
                </a:extLst>
              </p:cNvPr>
              <p:cNvGrpSpPr/>
              <p:nvPr/>
            </p:nvGrpSpPr>
            <p:grpSpPr>
              <a:xfrm>
                <a:off x="696192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6" name="타원 295">
                  <a:extLst>
                    <a:ext uri="{FF2B5EF4-FFF2-40B4-BE49-F238E27FC236}">
                      <a16:creationId xmlns:a16="http://schemas.microsoft.com/office/drawing/2014/main" id="{70D1AF60-F63A-A42C-7604-0C7D430715B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7" name="원호 296">
                  <a:extLst>
                    <a:ext uri="{FF2B5EF4-FFF2-40B4-BE49-F238E27FC236}">
                      <a16:creationId xmlns:a16="http://schemas.microsoft.com/office/drawing/2014/main" id="{6CA17036-BE24-7AE0-F7DB-2D544F88F01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8" name="원호 297">
                  <a:extLst>
                    <a:ext uri="{FF2B5EF4-FFF2-40B4-BE49-F238E27FC236}">
                      <a16:creationId xmlns:a16="http://schemas.microsoft.com/office/drawing/2014/main" id="{023062B3-7A7A-9542-8281-AE06CB327FC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9" name="그룹 298">
                <a:extLst>
                  <a:ext uri="{FF2B5EF4-FFF2-40B4-BE49-F238E27FC236}">
                    <a16:creationId xmlns:a16="http://schemas.microsoft.com/office/drawing/2014/main" id="{E5FC1972-DEFC-2B44-277E-7FC5DFEA0B7E}"/>
                  </a:ext>
                </a:extLst>
              </p:cNvPr>
              <p:cNvGrpSpPr/>
              <p:nvPr/>
            </p:nvGrpSpPr>
            <p:grpSpPr>
              <a:xfrm>
                <a:off x="719162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0" name="타원 299">
                  <a:extLst>
                    <a:ext uri="{FF2B5EF4-FFF2-40B4-BE49-F238E27FC236}">
                      <a16:creationId xmlns:a16="http://schemas.microsoft.com/office/drawing/2014/main" id="{128A28A4-163B-E950-4DC1-57FC4293D0A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1" name="원호 300">
                  <a:extLst>
                    <a:ext uri="{FF2B5EF4-FFF2-40B4-BE49-F238E27FC236}">
                      <a16:creationId xmlns:a16="http://schemas.microsoft.com/office/drawing/2014/main" id="{9234C52F-F947-0909-0242-741FE231D4D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2" name="원호 301">
                  <a:extLst>
                    <a:ext uri="{FF2B5EF4-FFF2-40B4-BE49-F238E27FC236}">
                      <a16:creationId xmlns:a16="http://schemas.microsoft.com/office/drawing/2014/main" id="{AA03440A-AB9C-DA77-B7DB-E6B183A3621A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3" name="그룹 302">
                <a:extLst>
                  <a:ext uri="{FF2B5EF4-FFF2-40B4-BE49-F238E27FC236}">
                    <a16:creationId xmlns:a16="http://schemas.microsoft.com/office/drawing/2014/main" id="{7B3485CA-7DA0-312B-BB20-F36FC7AC7271}"/>
                  </a:ext>
                </a:extLst>
              </p:cNvPr>
              <p:cNvGrpSpPr/>
              <p:nvPr/>
            </p:nvGrpSpPr>
            <p:grpSpPr>
              <a:xfrm>
                <a:off x="742131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4" name="타원 303">
                  <a:extLst>
                    <a:ext uri="{FF2B5EF4-FFF2-40B4-BE49-F238E27FC236}">
                      <a16:creationId xmlns:a16="http://schemas.microsoft.com/office/drawing/2014/main" id="{529FC148-1677-EA59-8AC0-63C917C2D3E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5" name="원호 304">
                  <a:extLst>
                    <a:ext uri="{FF2B5EF4-FFF2-40B4-BE49-F238E27FC236}">
                      <a16:creationId xmlns:a16="http://schemas.microsoft.com/office/drawing/2014/main" id="{CE389A04-9538-2ABB-6320-E9D13F56FC0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6" name="원호 305">
                  <a:extLst>
                    <a:ext uri="{FF2B5EF4-FFF2-40B4-BE49-F238E27FC236}">
                      <a16:creationId xmlns:a16="http://schemas.microsoft.com/office/drawing/2014/main" id="{258C435F-AF40-3724-EA6D-934F326A987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7" name="그룹 306">
                <a:extLst>
                  <a:ext uri="{FF2B5EF4-FFF2-40B4-BE49-F238E27FC236}">
                    <a16:creationId xmlns:a16="http://schemas.microsoft.com/office/drawing/2014/main" id="{730001AD-D43D-9CF9-897A-2FC400ED837B}"/>
                  </a:ext>
                </a:extLst>
              </p:cNvPr>
              <p:cNvGrpSpPr/>
              <p:nvPr/>
            </p:nvGrpSpPr>
            <p:grpSpPr>
              <a:xfrm>
                <a:off x="765100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8" name="타원 307">
                  <a:extLst>
                    <a:ext uri="{FF2B5EF4-FFF2-40B4-BE49-F238E27FC236}">
                      <a16:creationId xmlns:a16="http://schemas.microsoft.com/office/drawing/2014/main" id="{32B6BE27-7A1C-B136-8023-259D396B01E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9" name="원호 308">
                  <a:extLst>
                    <a:ext uri="{FF2B5EF4-FFF2-40B4-BE49-F238E27FC236}">
                      <a16:creationId xmlns:a16="http://schemas.microsoft.com/office/drawing/2014/main" id="{9DFF41AA-DBAF-570B-88F9-1F61CE809D3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0" name="원호 309">
                  <a:extLst>
                    <a:ext uri="{FF2B5EF4-FFF2-40B4-BE49-F238E27FC236}">
                      <a16:creationId xmlns:a16="http://schemas.microsoft.com/office/drawing/2014/main" id="{41A7E0E1-DFE5-06BF-63C1-767B109BE25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1" name="그룹 310">
                <a:extLst>
                  <a:ext uri="{FF2B5EF4-FFF2-40B4-BE49-F238E27FC236}">
                    <a16:creationId xmlns:a16="http://schemas.microsoft.com/office/drawing/2014/main" id="{7EDC0AFB-178F-0A7E-05CF-9F46EB54539F}"/>
                  </a:ext>
                </a:extLst>
              </p:cNvPr>
              <p:cNvGrpSpPr/>
              <p:nvPr/>
            </p:nvGrpSpPr>
            <p:grpSpPr>
              <a:xfrm>
                <a:off x="788070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2" name="타원 311">
                  <a:extLst>
                    <a:ext uri="{FF2B5EF4-FFF2-40B4-BE49-F238E27FC236}">
                      <a16:creationId xmlns:a16="http://schemas.microsoft.com/office/drawing/2014/main" id="{09FC5596-66EA-92C1-820F-47406B405A3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3" name="원호 312">
                  <a:extLst>
                    <a:ext uri="{FF2B5EF4-FFF2-40B4-BE49-F238E27FC236}">
                      <a16:creationId xmlns:a16="http://schemas.microsoft.com/office/drawing/2014/main" id="{8022B17E-DA59-4E12-E27C-BE49E8C20F4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4" name="원호 313">
                  <a:extLst>
                    <a:ext uri="{FF2B5EF4-FFF2-40B4-BE49-F238E27FC236}">
                      <a16:creationId xmlns:a16="http://schemas.microsoft.com/office/drawing/2014/main" id="{3D08DCC4-4B3E-B39A-A5B9-ABA8FF679E2B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5" name="그룹 314">
                <a:extLst>
                  <a:ext uri="{FF2B5EF4-FFF2-40B4-BE49-F238E27FC236}">
                    <a16:creationId xmlns:a16="http://schemas.microsoft.com/office/drawing/2014/main" id="{151FDA29-1706-0A94-515E-1D71B75471FE}"/>
                  </a:ext>
                </a:extLst>
              </p:cNvPr>
              <p:cNvGrpSpPr/>
              <p:nvPr/>
            </p:nvGrpSpPr>
            <p:grpSpPr>
              <a:xfrm>
                <a:off x="811039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6" name="타원 315">
                  <a:extLst>
                    <a:ext uri="{FF2B5EF4-FFF2-40B4-BE49-F238E27FC236}">
                      <a16:creationId xmlns:a16="http://schemas.microsoft.com/office/drawing/2014/main" id="{29F5A0FE-23A9-CC96-F64E-3E69FC00CC4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7" name="원호 316">
                  <a:extLst>
                    <a:ext uri="{FF2B5EF4-FFF2-40B4-BE49-F238E27FC236}">
                      <a16:creationId xmlns:a16="http://schemas.microsoft.com/office/drawing/2014/main" id="{0014F8BC-B0C6-17F9-3A48-61F652ACF01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8" name="원호 317">
                  <a:extLst>
                    <a:ext uri="{FF2B5EF4-FFF2-40B4-BE49-F238E27FC236}">
                      <a16:creationId xmlns:a16="http://schemas.microsoft.com/office/drawing/2014/main" id="{A841BEB9-62A5-C950-2F6A-AC9B4B605D2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9" name="그룹 318">
                <a:extLst>
                  <a:ext uri="{FF2B5EF4-FFF2-40B4-BE49-F238E27FC236}">
                    <a16:creationId xmlns:a16="http://schemas.microsoft.com/office/drawing/2014/main" id="{16362165-6F9D-2FCF-1D12-E085BF14D73B}"/>
                  </a:ext>
                </a:extLst>
              </p:cNvPr>
              <p:cNvGrpSpPr/>
              <p:nvPr/>
            </p:nvGrpSpPr>
            <p:grpSpPr>
              <a:xfrm>
                <a:off x="834008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0" name="타원 319">
                  <a:extLst>
                    <a:ext uri="{FF2B5EF4-FFF2-40B4-BE49-F238E27FC236}">
                      <a16:creationId xmlns:a16="http://schemas.microsoft.com/office/drawing/2014/main" id="{29825845-B62A-AD23-C919-8E7DD561E57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1" name="원호 320">
                  <a:extLst>
                    <a:ext uri="{FF2B5EF4-FFF2-40B4-BE49-F238E27FC236}">
                      <a16:creationId xmlns:a16="http://schemas.microsoft.com/office/drawing/2014/main" id="{B5757D23-5002-97B0-84E1-CE8DFA344D6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2" name="원호 321">
                  <a:extLst>
                    <a:ext uri="{FF2B5EF4-FFF2-40B4-BE49-F238E27FC236}">
                      <a16:creationId xmlns:a16="http://schemas.microsoft.com/office/drawing/2014/main" id="{882B9396-B454-5B0B-C474-2AF04C5D2BD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3" name="그룹 322">
                <a:extLst>
                  <a:ext uri="{FF2B5EF4-FFF2-40B4-BE49-F238E27FC236}">
                    <a16:creationId xmlns:a16="http://schemas.microsoft.com/office/drawing/2014/main" id="{C304B522-D706-41AC-FFE6-620CB2AB66CD}"/>
                  </a:ext>
                </a:extLst>
              </p:cNvPr>
              <p:cNvGrpSpPr/>
              <p:nvPr/>
            </p:nvGrpSpPr>
            <p:grpSpPr>
              <a:xfrm>
                <a:off x="856978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4" name="타원 323">
                  <a:extLst>
                    <a:ext uri="{FF2B5EF4-FFF2-40B4-BE49-F238E27FC236}">
                      <a16:creationId xmlns:a16="http://schemas.microsoft.com/office/drawing/2014/main" id="{D0B72AC6-5664-0DCD-F0CD-A147CC4DB43D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5" name="원호 324">
                  <a:extLst>
                    <a:ext uri="{FF2B5EF4-FFF2-40B4-BE49-F238E27FC236}">
                      <a16:creationId xmlns:a16="http://schemas.microsoft.com/office/drawing/2014/main" id="{809890C7-95BD-B9F2-85A7-37884AC9EDC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6" name="원호 325">
                  <a:extLst>
                    <a:ext uri="{FF2B5EF4-FFF2-40B4-BE49-F238E27FC236}">
                      <a16:creationId xmlns:a16="http://schemas.microsoft.com/office/drawing/2014/main" id="{0381D638-8263-6B67-F843-92842E54C87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7" name="그룹 326">
                <a:extLst>
                  <a:ext uri="{FF2B5EF4-FFF2-40B4-BE49-F238E27FC236}">
                    <a16:creationId xmlns:a16="http://schemas.microsoft.com/office/drawing/2014/main" id="{B51E7A00-E13E-4052-932D-9869D8BB2792}"/>
                  </a:ext>
                </a:extLst>
              </p:cNvPr>
              <p:cNvGrpSpPr/>
              <p:nvPr/>
            </p:nvGrpSpPr>
            <p:grpSpPr>
              <a:xfrm>
                <a:off x="879947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8" name="타원 327">
                  <a:extLst>
                    <a:ext uri="{FF2B5EF4-FFF2-40B4-BE49-F238E27FC236}">
                      <a16:creationId xmlns:a16="http://schemas.microsoft.com/office/drawing/2014/main" id="{2DFDF643-5CCF-7714-BD53-60C96EF09E8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9" name="원호 328">
                  <a:extLst>
                    <a:ext uri="{FF2B5EF4-FFF2-40B4-BE49-F238E27FC236}">
                      <a16:creationId xmlns:a16="http://schemas.microsoft.com/office/drawing/2014/main" id="{384CFEA9-4238-DE8A-39A1-27B78E52425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0" name="원호 329">
                  <a:extLst>
                    <a:ext uri="{FF2B5EF4-FFF2-40B4-BE49-F238E27FC236}">
                      <a16:creationId xmlns:a16="http://schemas.microsoft.com/office/drawing/2014/main" id="{6EC532F8-3F25-B219-A0AD-ACB0BE839E6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1" name="그룹 330">
                <a:extLst>
                  <a:ext uri="{FF2B5EF4-FFF2-40B4-BE49-F238E27FC236}">
                    <a16:creationId xmlns:a16="http://schemas.microsoft.com/office/drawing/2014/main" id="{DA133D66-187C-2165-841A-06C978002336}"/>
                  </a:ext>
                </a:extLst>
              </p:cNvPr>
              <p:cNvGrpSpPr/>
              <p:nvPr/>
            </p:nvGrpSpPr>
            <p:grpSpPr>
              <a:xfrm>
                <a:off x="902916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2" name="타원 331">
                  <a:extLst>
                    <a:ext uri="{FF2B5EF4-FFF2-40B4-BE49-F238E27FC236}">
                      <a16:creationId xmlns:a16="http://schemas.microsoft.com/office/drawing/2014/main" id="{9CBF4314-C330-EA04-AAB8-1A97B40CAA4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3" name="원호 332">
                  <a:extLst>
                    <a:ext uri="{FF2B5EF4-FFF2-40B4-BE49-F238E27FC236}">
                      <a16:creationId xmlns:a16="http://schemas.microsoft.com/office/drawing/2014/main" id="{A788E420-BF9E-2BFE-01F4-AC8AC810AD4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4" name="원호 333">
                  <a:extLst>
                    <a:ext uri="{FF2B5EF4-FFF2-40B4-BE49-F238E27FC236}">
                      <a16:creationId xmlns:a16="http://schemas.microsoft.com/office/drawing/2014/main" id="{5BE8F08B-3F10-DF69-23B5-13B1336ACCCA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5" name="그룹 334">
                <a:extLst>
                  <a:ext uri="{FF2B5EF4-FFF2-40B4-BE49-F238E27FC236}">
                    <a16:creationId xmlns:a16="http://schemas.microsoft.com/office/drawing/2014/main" id="{82E07046-BF38-2CA8-66C9-1D3B38C084F4}"/>
                  </a:ext>
                </a:extLst>
              </p:cNvPr>
              <p:cNvGrpSpPr/>
              <p:nvPr/>
            </p:nvGrpSpPr>
            <p:grpSpPr>
              <a:xfrm>
                <a:off x="925885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6" name="타원 335">
                  <a:extLst>
                    <a:ext uri="{FF2B5EF4-FFF2-40B4-BE49-F238E27FC236}">
                      <a16:creationId xmlns:a16="http://schemas.microsoft.com/office/drawing/2014/main" id="{A261E56B-AC8B-B513-96F0-8D160EFB39A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7" name="원호 336">
                  <a:extLst>
                    <a:ext uri="{FF2B5EF4-FFF2-40B4-BE49-F238E27FC236}">
                      <a16:creationId xmlns:a16="http://schemas.microsoft.com/office/drawing/2014/main" id="{31D11CD3-71B6-97A6-EAFF-19232F2F107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8" name="원호 337">
                  <a:extLst>
                    <a:ext uri="{FF2B5EF4-FFF2-40B4-BE49-F238E27FC236}">
                      <a16:creationId xmlns:a16="http://schemas.microsoft.com/office/drawing/2014/main" id="{F96835B9-5368-1FAC-8087-C2C0C721840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9" name="그룹 338">
                <a:extLst>
                  <a:ext uri="{FF2B5EF4-FFF2-40B4-BE49-F238E27FC236}">
                    <a16:creationId xmlns:a16="http://schemas.microsoft.com/office/drawing/2014/main" id="{FC067248-18E7-D6A6-8109-5C337AA2C294}"/>
                  </a:ext>
                </a:extLst>
              </p:cNvPr>
              <p:cNvGrpSpPr/>
              <p:nvPr/>
            </p:nvGrpSpPr>
            <p:grpSpPr>
              <a:xfrm>
                <a:off x="948855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0" name="타원 339">
                  <a:extLst>
                    <a:ext uri="{FF2B5EF4-FFF2-40B4-BE49-F238E27FC236}">
                      <a16:creationId xmlns:a16="http://schemas.microsoft.com/office/drawing/2014/main" id="{2568CC0F-1B78-32A0-28E7-27EDA88C1DCD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1" name="원호 340">
                  <a:extLst>
                    <a:ext uri="{FF2B5EF4-FFF2-40B4-BE49-F238E27FC236}">
                      <a16:creationId xmlns:a16="http://schemas.microsoft.com/office/drawing/2014/main" id="{FA5AE1AA-802A-AD9B-2BA6-B475AAE5F0F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2" name="원호 341">
                  <a:extLst>
                    <a:ext uri="{FF2B5EF4-FFF2-40B4-BE49-F238E27FC236}">
                      <a16:creationId xmlns:a16="http://schemas.microsoft.com/office/drawing/2014/main" id="{07A2F93B-6F72-AB9B-EAC1-22632337CE7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3" name="그룹 342">
                <a:extLst>
                  <a:ext uri="{FF2B5EF4-FFF2-40B4-BE49-F238E27FC236}">
                    <a16:creationId xmlns:a16="http://schemas.microsoft.com/office/drawing/2014/main" id="{42802279-93B1-92F9-F137-E06F499775FC}"/>
                  </a:ext>
                </a:extLst>
              </p:cNvPr>
              <p:cNvGrpSpPr/>
              <p:nvPr/>
            </p:nvGrpSpPr>
            <p:grpSpPr>
              <a:xfrm>
                <a:off x="971824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4" name="타원 343">
                  <a:extLst>
                    <a:ext uri="{FF2B5EF4-FFF2-40B4-BE49-F238E27FC236}">
                      <a16:creationId xmlns:a16="http://schemas.microsoft.com/office/drawing/2014/main" id="{A8E4BD7F-9289-0651-1D27-383112E93F5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5" name="원호 344">
                  <a:extLst>
                    <a:ext uri="{FF2B5EF4-FFF2-40B4-BE49-F238E27FC236}">
                      <a16:creationId xmlns:a16="http://schemas.microsoft.com/office/drawing/2014/main" id="{AA9C881C-A02C-9692-347C-F9E901E14F8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6" name="원호 345">
                  <a:extLst>
                    <a:ext uri="{FF2B5EF4-FFF2-40B4-BE49-F238E27FC236}">
                      <a16:creationId xmlns:a16="http://schemas.microsoft.com/office/drawing/2014/main" id="{94ADB6A9-4851-F67C-8A13-52F0E18129C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7" name="그룹 346">
                <a:extLst>
                  <a:ext uri="{FF2B5EF4-FFF2-40B4-BE49-F238E27FC236}">
                    <a16:creationId xmlns:a16="http://schemas.microsoft.com/office/drawing/2014/main" id="{FE4042FF-B81B-4F14-6A26-36EF984A82AC}"/>
                  </a:ext>
                </a:extLst>
              </p:cNvPr>
              <p:cNvGrpSpPr/>
              <p:nvPr/>
            </p:nvGrpSpPr>
            <p:grpSpPr>
              <a:xfrm>
                <a:off x="994793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8" name="타원 347">
                  <a:extLst>
                    <a:ext uri="{FF2B5EF4-FFF2-40B4-BE49-F238E27FC236}">
                      <a16:creationId xmlns:a16="http://schemas.microsoft.com/office/drawing/2014/main" id="{439F6907-5FE0-B1B8-EE97-A35092FA5D9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9" name="원호 348">
                  <a:extLst>
                    <a:ext uri="{FF2B5EF4-FFF2-40B4-BE49-F238E27FC236}">
                      <a16:creationId xmlns:a16="http://schemas.microsoft.com/office/drawing/2014/main" id="{D010E37A-D2A9-F120-C23A-A80B41EC37A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0" name="원호 349">
                  <a:extLst>
                    <a:ext uri="{FF2B5EF4-FFF2-40B4-BE49-F238E27FC236}">
                      <a16:creationId xmlns:a16="http://schemas.microsoft.com/office/drawing/2014/main" id="{0654C38E-115A-FEB7-E6B4-178AD35DD63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1" name="그룹 350">
                <a:extLst>
                  <a:ext uri="{FF2B5EF4-FFF2-40B4-BE49-F238E27FC236}">
                    <a16:creationId xmlns:a16="http://schemas.microsoft.com/office/drawing/2014/main" id="{CA1E7443-D2C6-B88A-8AB4-3F908C5399DE}"/>
                  </a:ext>
                </a:extLst>
              </p:cNvPr>
              <p:cNvGrpSpPr/>
              <p:nvPr/>
            </p:nvGrpSpPr>
            <p:grpSpPr>
              <a:xfrm>
                <a:off x="1017763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2" name="타원 351">
                  <a:extLst>
                    <a:ext uri="{FF2B5EF4-FFF2-40B4-BE49-F238E27FC236}">
                      <a16:creationId xmlns:a16="http://schemas.microsoft.com/office/drawing/2014/main" id="{46CE0992-13EE-CB80-1B81-9A469403295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3" name="원호 352">
                  <a:extLst>
                    <a:ext uri="{FF2B5EF4-FFF2-40B4-BE49-F238E27FC236}">
                      <a16:creationId xmlns:a16="http://schemas.microsoft.com/office/drawing/2014/main" id="{92D247B7-7B2C-C4DC-6821-B9260B79DFB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4" name="원호 353">
                  <a:extLst>
                    <a:ext uri="{FF2B5EF4-FFF2-40B4-BE49-F238E27FC236}">
                      <a16:creationId xmlns:a16="http://schemas.microsoft.com/office/drawing/2014/main" id="{B24D5442-9A31-8A7B-076F-A8A9E9C0B99A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5" name="그룹 354">
                <a:extLst>
                  <a:ext uri="{FF2B5EF4-FFF2-40B4-BE49-F238E27FC236}">
                    <a16:creationId xmlns:a16="http://schemas.microsoft.com/office/drawing/2014/main" id="{FBEFFAE8-9B4D-D29A-0DD7-2403A6053885}"/>
                  </a:ext>
                </a:extLst>
              </p:cNvPr>
              <p:cNvGrpSpPr/>
              <p:nvPr/>
            </p:nvGrpSpPr>
            <p:grpSpPr>
              <a:xfrm>
                <a:off x="1040732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6" name="타원 355">
                  <a:extLst>
                    <a:ext uri="{FF2B5EF4-FFF2-40B4-BE49-F238E27FC236}">
                      <a16:creationId xmlns:a16="http://schemas.microsoft.com/office/drawing/2014/main" id="{2F75E3FA-16A2-06C6-610F-8CE6A31C4B9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7" name="원호 356">
                  <a:extLst>
                    <a:ext uri="{FF2B5EF4-FFF2-40B4-BE49-F238E27FC236}">
                      <a16:creationId xmlns:a16="http://schemas.microsoft.com/office/drawing/2014/main" id="{A7D3F1E5-ACF0-B2A4-4585-BA83F7B7359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8" name="원호 357">
                  <a:extLst>
                    <a:ext uri="{FF2B5EF4-FFF2-40B4-BE49-F238E27FC236}">
                      <a16:creationId xmlns:a16="http://schemas.microsoft.com/office/drawing/2014/main" id="{20090357-E500-B8C3-86D2-0B366114202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9" name="그룹 358">
                <a:extLst>
                  <a:ext uri="{FF2B5EF4-FFF2-40B4-BE49-F238E27FC236}">
                    <a16:creationId xmlns:a16="http://schemas.microsoft.com/office/drawing/2014/main" id="{B56D7C26-36A2-99E7-94F2-91E22AEAC827}"/>
                  </a:ext>
                </a:extLst>
              </p:cNvPr>
              <p:cNvGrpSpPr/>
              <p:nvPr/>
            </p:nvGrpSpPr>
            <p:grpSpPr>
              <a:xfrm>
                <a:off x="1063701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0" name="타원 359">
                  <a:extLst>
                    <a:ext uri="{FF2B5EF4-FFF2-40B4-BE49-F238E27FC236}">
                      <a16:creationId xmlns:a16="http://schemas.microsoft.com/office/drawing/2014/main" id="{B8172C3B-C9BB-3EE8-CB14-DC7BF6DD325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1" name="원호 360">
                  <a:extLst>
                    <a:ext uri="{FF2B5EF4-FFF2-40B4-BE49-F238E27FC236}">
                      <a16:creationId xmlns:a16="http://schemas.microsoft.com/office/drawing/2014/main" id="{A6BA8ABA-0DE2-B428-6ECA-0ADFA0F3AC6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2" name="원호 361">
                  <a:extLst>
                    <a:ext uri="{FF2B5EF4-FFF2-40B4-BE49-F238E27FC236}">
                      <a16:creationId xmlns:a16="http://schemas.microsoft.com/office/drawing/2014/main" id="{0D9E8850-6520-D5A0-0EFC-DC641DCFC69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3" name="그룹 362">
                <a:extLst>
                  <a:ext uri="{FF2B5EF4-FFF2-40B4-BE49-F238E27FC236}">
                    <a16:creationId xmlns:a16="http://schemas.microsoft.com/office/drawing/2014/main" id="{E4DB6D60-6149-106D-689D-CADCFD41FCEA}"/>
                  </a:ext>
                </a:extLst>
              </p:cNvPr>
              <p:cNvGrpSpPr/>
              <p:nvPr/>
            </p:nvGrpSpPr>
            <p:grpSpPr>
              <a:xfrm>
                <a:off x="1086671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4" name="타원 363">
                  <a:extLst>
                    <a:ext uri="{FF2B5EF4-FFF2-40B4-BE49-F238E27FC236}">
                      <a16:creationId xmlns:a16="http://schemas.microsoft.com/office/drawing/2014/main" id="{CEA5DE3C-F16F-0E96-CB95-0894EE16385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5" name="원호 364">
                  <a:extLst>
                    <a:ext uri="{FF2B5EF4-FFF2-40B4-BE49-F238E27FC236}">
                      <a16:creationId xmlns:a16="http://schemas.microsoft.com/office/drawing/2014/main" id="{AB6EAD61-7B69-1760-6113-005C9287FC3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6" name="원호 365">
                  <a:extLst>
                    <a:ext uri="{FF2B5EF4-FFF2-40B4-BE49-F238E27FC236}">
                      <a16:creationId xmlns:a16="http://schemas.microsoft.com/office/drawing/2014/main" id="{6C678239-EFF1-BBC1-4F08-A9482C8B0FC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7" name="그룹 366">
                <a:extLst>
                  <a:ext uri="{FF2B5EF4-FFF2-40B4-BE49-F238E27FC236}">
                    <a16:creationId xmlns:a16="http://schemas.microsoft.com/office/drawing/2014/main" id="{89823EE3-5769-8B63-27DF-085565FE7324}"/>
                  </a:ext>
                </a:extLst>
              </p:cNvPr>
              <p:cNvGrpSpPr/>
              <p:nvPr/>
            </p:nvGrpSpPr>
            <p:grpSpPr>
              <a:xfrm>
                <a:off x="1109640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8" name="타원 367">
                  <a:extLst>
                    <a:ext uri="{FF2B5EF4-FFF2-40B4-BE49-F238E27FC236}">
                      <a16:creationId xmlns:a16="http://schemas.microsoft.com/office/drawing/2014/main" id="{CEBEE5E7-66C4-C670-EA1C-49EA0FD248B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9" name="원호 368">
                  <a:extLst>
                    <a:ext uri="{FF2B5EF4-FFF2-40B4-BE49-F238E27FC236}">
                      <a16:creationId xmlns:a16="http://schemas.microsoft.com/office/drawing/2014/main" id="{CF4C1071-8490-DC07-E1EA-AEA0A31462E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0" name="원호 369">
                  <a:extLst>
                    <a:ext uri="{FF2B5EF4-FFF2-40B4-BE49-F238E27FC236}">
                      <a16:creationId xmlns:a16="http://schemas.microsoft.com/office/drawing/2014/main" id="{E7438C5E-EB44-7DC4-3DA3-41546B96324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1" name="그룹 370">
                <a:extLst>
                  <a:ext uri="{FF2B5EF4-FFF2-40B4-BE49-F238E27FC236}">
                    <a16:creationId xmlns:a16="http://schemas.microsoft.com/office/drawing/2014/main" id="{D27D989F-2C53-315A-017E-EC394BC28602}"/>
                  </a:ext>
                </a:extLst>
              </p:cNvPr>
              <p:cNvGrpSpPr/>
              <p:nvPr/>
            </p:nvGrpSpPr>
            <p:grpSpPr>
              <a:xfrm>
                <a:off x="1132609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2" name="타원 371">
                  <a:extLst>
                    <a:ext uri="{FF2B5EF4-FFF2-40B4-BE49-F238E27FC236}">
                      <a16:creationId xmlns:a16="http://schemas.microsoft.com/office/drawing/2014/main" id="{03738914-6585-66A8-D047-0B03EEABB28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3" name="원호 372">
                  <a:extLst>
                    <a:ext uri="{FF2B5EF4-FFF2-40B4-BE49-F238E27FC236}">
                      <a16:creationId xmlns:a16="http://schemas.microsoft.com/office/drawing/2014/main" id="{E5EEE59F-0476-9899-2483-BA4D8C39B80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4" name="원호 373">
                  <a:extLst>
                    <a:ext uri="{FF2B5EF4-FFF2-40B4-BE49-F238E27FC236}">
                      <a16:creationId xmlns:a16="http://schemas.microsoft.com/office/drawing/2014/main" id="{91005A14-D8B1-ED1C-7CE2-D85F2512351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5" name="그룹 374">
                <a:extLst>
                  <a:ext uri="{FF2B5EF4-FFF2-40B4-BE49-F238E27FC236}">
                    <a16:creationId xmlns:a16="http://schemas.microsoft.com/office/drawing/2014/main" id="{FEFE359D-C114-A979-870B-D971EEAEEDE6}"/>
                  </a:ext>
                </a:extLst>
              </p:cNvPr>
              <p:cNvGrpSpPr/>
              <p:nvPr/>
            </p:nvGrpSpPr>
            <p:grpSpPr>
              <a:xfrm>
                <a:off x="1155578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6" name="타원 375">
                  <a:extLst>
                    <a:ext uri="{FF2B5EF4-FFF2-40B4-BE49-F238E27FC236}">
                      <a16:creationId xmlns:a16="http://schemas.microsoft.com/office/drawing/2014/main" id="{F8D7A057-D81F-3B12-F19C-78894136149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7" name="원호 376">
                  <a:extLst>
                    <a:ext uri="{FF2B5EF4-FFF2-40B4-BE49-F238E27FC236}">
                      <a16:creationId xmlns:a16="http://schemas.microsoft.com/office/drawing/2014/main" id="{2E215794-866F-5B8D-0721-1787E12D751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8" name="원호 377">
                  <a:extLst>
                    <a:ext uri="{FF2B5EF4-FFF2-40B4-BE49-F238E27FC236}">
                      <a16:creationId xmlns:a16="http://schemas.microsoft.com/office/drawing/2014/main" id="{A5C1E209-5F7C-9D91-0DA1-7E4FFB48A16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9" name="그룹 378">
                <a:extLst>
                  <a:ext uri="{FF2B5EF4-FFF2-40B4-BE49-F238E27FC236}">
                    <a16:creationId xmlns:a16="http://schemas.microsoft.com/office/drawing/2014/main" id="{5109FCD7-C6EF-2921-4A16-647AB0A846BE}"/>
                  </a:ext>
                </a:extLst>
              </p:cNvPr>
              <p:cNvGrpSpPr/>
              <p:nvPr/>
            </p:nvGrpSpPr>
            <p:grpSpPr>
              <a:xfrm>
                <a:off x="1178548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80" name="타원 379">
                  <a:extLst>
                    <a:ext uri="{FF2B5EF4-FFF2-40B4-BE49-F238E27FC236}">
                      <a16:creationId xmlns:a16="http://schemas.microsoft.com/office/drawing/2014/main" id="{3E46FF51-300A-1C11-3770-7EBAC7557E7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1" name="원호 380">
                  <a:extLst>
                    <a:ext uri="{FF2B5EF4-FFF2-40B4-BE49-F238E27FC236}">
                      <a16:creationId xmlns:a16="http://schemas.microsoft.com/office/drawing/2014/main" id="{5CD007F7-8842-C8AC-467F-A703C1788B0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2" name="원호 381">
                  <a:extLst>
                    <a:ext uri="{FF2B5EF4-FFF2-40B4-BE49-F238E27FC236}">
                      <a16:creationId xmlns:a16="http://schemas.microsoft.com/office/drawing/2014/main" id="{ADE3D0C3-10EE-B668-7981-B21241A3A31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</p:grpSp>
      <p:sp>
        <p:nvSpPr>
          <p:cNvPr id="7" name="사각형: 잘린 한쪽 모서리 7">
            <a:extLst>
              <a:ext uri="{FF2B5EF4-FFF2-40B4-BE49-F238E27FC236}">
                <a16:creationId xmlns:a16="http://schemas.microsoft.com/office/drawing/2014/main" id="{700A7EDD-2235-7CA4-7ADD-24A42CF641DD}"/>
              </a:ext>
            </a:extLst>
          </p:cNvPr>
          <p:cNvSpPr/>
          <p:nvPr/>
        </p:nvSpPr>
        <p:spPr>
          <a:xfrm flipH="1">
            <a:off x="396988" y="640837"/>
            <a:ext cx="1180961" cy="235463"/>
          </a:xfrm>
          <a:prstGeom prst="roundRect">
            <a:avLst>
              <a:gd name="adj" fmla="val 50000"/>
            </a:avLst>
          </a:prstGeom>
          <a:solidFill>
            <a:srgbClr val="E96908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설계</a:t>
            </a:r>
          </a:p>
        </p:txBody>
      </p:sp>
      <p:grpSp>
        <p:nvGrpSpPr>
          <p:cNvPr id="413" name="Group 58">
            <a:extLst>
              <a:ext uri="{FF2B5EF4-FFF2-40B4-BE49-F238E27FC236}">
                <a16:creationId xmlns:a16="http://schemas.microsoft.com/office/drawing/2014/main" id="{DCDC0A43-EA27-289F-FE8D-3644373C358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628886" y="968689"/>
            <a:ext cx="648399" cy="797989"/>
            <a:chOff x="6133" y="1070"/>
            <a:chExt cx="1218" cy="1499"/>
          </a:xfrm>
        </p:grpSpPr>
        <p:sp>
          <p:nvSpPr>
            <p:cNvPr id="414" name="Freeform 59">
              <a:extLst>
                <a:ext uri="{FF2B5EF4-FFF2-40B4-BE49-F238E27FC236}">
                  <a16:creationId xmlns:a16="http://schemas.microsoft.com/office/drawing/2014/main" id="{C4852D01-5A1B-3B5C-47C1-963C4AF069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6" y="1093"/>
              <a:ext cx="1172" cy="1453"/>
            </a:xfrm>
            <a:custGeom>
              <a:avLst/>
              <a:gdLst>
                <a:gd name="T0" fmla="*/ 6326 w 7029"/>
                <a:gd name="T1" fmla="*/ 0 h 8715"/>
                <a:gd name="T2" fmla="*/ 2095 w 7029"/>
                <a:gd name="T3" fmla="*/ 0 h 8715"/>
                <a:gd name="T4" fmla="*/ 0 w 7029"/>
                <a:gd name="T5" fmla="*/ 2095 h 8715"/>
                <a:gd name="T6" fmla="*/ 0 w 7029"/>
                <a:gd name="T7" fmla="*/ 8012 h 8715"/>
                <a:gd name="T8" fmla="*/ 1 w 7029"/>
                <a:gd name="T9" fmla="*/ 8049 h 8715"/>
                <a:gd name="T10" fmla="*/ 9 w 7029"/>
                <a:gd name="T11" fmla="*/ 8120 h 8715"/>
                <a:gd name="T12" fmla="*/ 22 w 7029"/>
                <a:gd name="T13" fmla="*/ 8190 h 8715"/>
                <a:gd name="T14" fmla="*/ 42 w 7029"/>
                <a:gd name="T15" fmla="*/ 8256 h 8715"/>
                <a:gd name="T16" fmla="*/ 69 w 7029"/>
                <a:gd name="T17" fmla="*/ 8320 h 8715"/>
                <a:gd name="T18" fmla="*/ 100 w 7029"/>
                <a:gd name="T19" fmla="*/ 8379 h 8715"/>
                <a:gd name="T20" fmla="*/ 138 w 7029"/>
                <a:gd name="T21" fmla="*/ 8436 h 8715"/>
                <a:gd name="T22" fmla="*/ 182 w 7029"/>
                <a:gd name="T23" fmla="*/ 8487 h 8715"/>
                <a:gd name="T24" fmla="*/ 229 w 7029"/>
                <a:gd name="T25" fmla="*/ 8535 h 8715"/>
                <a:gd name="T26" fmla="*/ 281 w 7029"/>
                <a:gd name="T27" fmla="*/ 8577 h 8715"/>
                <a:gd name="T28" fmla="*/ 337 w 7029"/>
                <a:gd name="T29" fmla="*/ 8615 h 8715"/>
                <a:gd name="T30" fmla="*/ 397 w 7029"/>
                <a:gd name="T31" fmla="*/ 8646 h 8715"/>
                <a:gd name="T32" fmla="*/ 460 w 7029"/>
                <a:gd name="T33" fmla="*/ 8673 h 8715"/>
                <a:gd name="T34" fmla="*/ 526 w 7029"/>
                <a:gd name="T35" fmla="*/ 8694 h 8715"/>
                <a:gd name="T36" fmla="*/ 595 w 7029"/>
                <a:gd name="T37" fmla="*/ 8707 h 8715"/>
                <a:gd name="T38" fmla="*/ 666 w 7029"/>
                <a:gd name="T39" fmla="*/ 8714 h 8715"/>
                <a:gd name="T40" fmla="*/ 703 w 7029"/>
                <a:gd name="T41" fmla="*/ 8715 h 8715"/>
                <a:gd name="T42" fmla="*/ 6326 w 7029"/>
                <a:gd name="T43" fmla="*/ 8715 h 8715"/>
                <a:gd name="T44" fmla="*/ 6363 w 7029"/>
                <a:gd name="T45" fmla="*/ 8714 h 8715"/>
                <a:gd name="T46" fmla="*/ 6434 w 7029"/>
                <a:gd name="T47" fmla="*/ 8707 h 8715"/>
                <a:gd name="T48" fmla="*/ 6504 w 7029"/>
                <a:gd name="T49" fmla="*/ 8694 h 8715"/>
                <a:gd name="T50" fmla="*/ 6570 w 7029"/>
                <a:gd name="T51" fmla="*/ 8673 h 8715"/>
                <a:gd name="T52" fmla="*/ 6633 w 7029"/>
                <a:gd name="T53" fmla="*/ 8646 h 8715"/>
                <a:gd name="T54" fmla="*/ 6693 w 7029"/>
                <a:gd name="T55" fmla="*/ 8615 h 8715"/>
                <a:gd name="T56" fmla="*/ 6749 w 7029"/>
                <a:gd name="T57" fmla="*/ 8577 h 8715"/>
                <a:gd name="T58" fmla="*/ 6801 w 7029"/>
                <a:gd name="T59" fmla="*/ 8535 h 8715"/>
                <a:gd name="T60" fmla="*/ 6849 w 7029"/>
                <a:gd name="T61" fmla="*/ 8487 h 8715"/>
                <a:gd name="T62" fmla="*/ 6891 w 7029"/>
                <a:gd name="T63" fmla="*/ 8436 h 8715"/>
                <a:gd name="T64" fmla="*/ 6929 w 7029"/>
                <a:gd name="T65" fmla="*/ 8379 h 8715"/>
                <a:gd name="T66" fmla="*/ 6960 w 7029"/>
                <a:gd name="T67" fmla="*/ 8320 h 8715"/>
                <a:gd name="T68" fmla="*/ 6987 w 7029"/>
                <a:gd name="T69" fmla="*/ 8256 h 8715"/>
                <a:gd name="T70" fmla="*/ 7008 w 7029"/>
                <a:gd name="T71" fmla="*/ 8190 h 8715"/>
                <a:gd name="T72" fmla="*/ 7021 w 7029"/>
                <a:gd name="T73" fmla="*/ 8120 h 8715"/>
                <a:gd name="T74" fmla="*/ 7028 w 7029"/>
                <a:gd name="T75" fmla="*/ 8049 h 8715"/>
                <a:gd name="T76" fmla="*/ 7029 w 7029"/>
                <a:gd name="T77" fmla="*/ 8012 h 8715"/>
                <a:gd name="T78" fmla="*/ 7029 w 7029"/>
                <a:gd name="T79" fmla="*/ 703 h 8715"/>
                <a:gd name="T80" fmla="*/ 7028 w 7029"/>
                <a:gd name="T81" fmla="*/ 666 h 8715"/>
                <a:gd name="T82" fmla="*/ 7021 w 7029"/>
                <a:gd name="T83" fmla="*/ 595 h 8715"/>
                <a:gd name="T84" fmla="*/ 7008 w 7029"/>
                <a:gd name="T85" fmla="*/ 526 h 8715"/>
                <a:gd name="T86" fmla="*/ 6987 w 7029"/>
                <a:gd name="T87" fmla="*/ 460 h 8715"/>
                <a:gd name="T88" fmla="*/ 6960 w 7029"/>
                <a:gd name="T89" fmla="*/ 397 h 8715"/>
                <a:gd name="T90" fmla="*/ 6929 w 7029"/>
                <a:gd name="T91" fmla="*/ 336 h 8715"/>
                <a:gd name="T92" fmla="*/ 6891 w 7029"/>
                <a:gd name="T93" fmla="*/ 281 h 8715"/>
                <a:gd name="T94" fmla="*/ 6849 w 7029"/>
                <a:gd name="T95" fmla="*/ 229 h 8715"/>
                <a:gd name="T96" fmla="*/ 6801 w 7029"/>
                <a:gd name="T97" fmla="*/ 182 h 8715"/>
                <a:gd name="T98" fmla="*/ 6749 w 7029"/>
                <a:gd name="T99" fmla="*/ 138 h 8715"/>
                <a:gd name="T100" fmla="*/ 6693 w 7029"/>
                <a:gd name="T101" fmla="*/ 100 h 8715"/>
                <a:gd name="T102" fmla="*/ 6633 w 7029"/>
                <a:gd name="T103" fmla="*/ 69 h 8715"/>
                <a:gd name="T104" fmla="*/ 6570 w 7029"/>
                <a:gd name="T105" fmla="*/ 42 h 8715"/>
                <a:gd name="T106" fmla="*/ 6504 w 7029"/>
                <a:gd name="T107" fmla="*/ 22 h 8715"/>
                <a:gd name="T108" fmla="*/ 6434 w 7029"/>
                <a:gd name="T109" fmla="*/ 9 h 8715"/>
                <a:gd name="T110" fmla="*/ 6363 w 7029"/>
                <a:gd name="T111" fmla="*/ 1 h 8715"/>
                <a:gd name="T112" fmla="*/ 6326 w 7029"/>
                <a:gd name="T113" fmla="*/ 0 h 8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029" h="8715">
                  <a:moveTo>
                    <a:pt x="6326" y="0"/>
                  </a:moveTo>
                  <a:lnTo>
                    <a:pt x="2095" y="0"/>
                  </a:lnTo>
                  <a:lnTo>
                    <a:pt x="0" y="2095"/>
                  </a:lnTo>
                  <a:lnTo>
                    <a:pt x="0" y="8012"/>
                  </a:lnTo>
                  <a:lnTo>
                    <a:pt x="1" y="8049"/>
                  </a:lnTo>
                  <a:lnTo>
                    <a:pt x="9" y="8120"/>
                  </a:lnTo>
                  <a:lnTo>
                    <a:pt x="22" y="8190"/>
                  </a:lnTo>
                  <a:lnTo>
                    <a:pt x="42" y="8256"/>
                  </a:lnTo>
                  <a:lnTo>
                    <a:pt x="69" y="8320"/>
                  </a:lnTo>
                  <a:lnTo>
                    <a:pt x="100" y="8379"/>
                  </a:lnTo>
                  <a:lnTo>
                    <a:pt x="138" y="8436"/>
                  </a:lnTo>
                  <a:lnTo>
                    <a:pt x="182" y="8487"/>
                  </a:lnTo>
                  <a:lnTo>
                    <a:pt x="229" y="8535"/>
                  </a:lnTo>
                  <a:lnTo>
                    <a:pt x="281" y="8577"/>
                  </a:lnTo>
                  <a:lnTo>
                    <a:pt x="337" y="8615"/>
                  </a:lnTo>
                  <a:lnTo>
                    <a:pt x="397" y="8646"/>
                  </a:lnTo>
                  <a:lnTo>
                    <a:pt x="460" y="8673"/>
                  </a:lnTo>
                  <a:lnTo>
                    <a:pt x="526" y="8694"/>
                  </a:lnTo>
                  <a:lnTo>
                    <a:pt x="595" y="8707"/>
                  </a:lnTo>
                  <a:lnTo>
                    <a:pt x="666" y="8714"/>
                  </a:lnTo>
                  <a:lnTo>
                    <a:pt x="703" y="8715"/>
                  </a:lnTo>
                  <a:lnTo>
                    <a:pt x="6326" y="8715"/>
                  </a:lnTo>
                  <a:lnTo>
                    <a:pt x="6363" y="8714"/>
                  </a:lnTo>
                  <a:lnTo>
                    <a:pt x="6434" y="8707"/>
                  </a:lnTo>
                  <a:lnTo>
                    <a:pt x="6504" y="8694"/>
                  </a:lnTo>
                  <a:lnTo>
                    <a:pt x="6570" y="8673"/>
                  </a:lnTo>
                  <a:lnTo>
                    <a:pt x="6633" y="8646"/>
                  </a:lnTo>
                  <a:lnTo>
                    <a:pt x="6693" y="8615"/>
                  </a:lnTo>
                  <a:lnTo>
                    <a:pt x="6749" y="8577"/>
                  </a:lnTo>
                  <a:lnTo>
                    <a:pt x="6801" y="8535"/>
                  </a:lnTo>
                  <a:lnTo>
                    <a:pt x="6849" y="8487"/>
                  </a:lnTo>
                  <a:lnTo>
                    <a:pt x="6891" y="8436"/>
                  </a:lnTo>
                  <a:lnTo>
                    <a:pt x="6929" y="8379"/>
                  </a:lnTo>
                  <a:lnTo>
                    <a:pt x="6960" y="8320"/>
                  </a:lnTo>
                  <a:lnTo>
                    <a:pt x="6987" y="8256"/>
                  </a:lnTo>
                  <a:lnTo>
                    <a:pt x="7008" y="8190"/>
                  </a:lnTo>
                  <a:lnTo>
                    <a:pt x="7021" y="8120"/>
                  </a:lnTo>
                  <a:lnTo>
                    <a:pt x="7028" y="8049"/>
                  </a:lnTo>
                  <a:lnTo>
                    <a:pt x="7029" y="8012"/>
                  </a:lnTo>
                  <a:lnTo>
                    <a:pt x="7029" y="703"/>
                  </a:lnTo>
                  <a:lnTo>
                    <a:pt x="7028" y="666"/>
                  </a:lnTo>
                  <a:lnTo>
                    <a:pt x="7021" y="595"/>
                  </a:lnTo>
                  <a:lnTo>
                    <a:pt x="7008" y="526"/>
                  </a:lnTo>
                  <a:lnTo>
                    <a:pt x="6987" y="460"/>
                  </a:lnTo>
                  <a:lnTo>
                    <a:pt x="6960" y="397"/>
                  </a:lnTo>
                  <a:lnTo>
                    <a:pt x="6929" y="336"/>
                  </a:lnTo>
                  <a:lnTo>
                    <a:pt x="6891" y="281"/>
                  </a:lnTo>
                  <a:lnTo>
                    <a:pt x="6849" y="229"/>
                  </a:lnTo>
                  <a:lnTo>
                    <a:pt x="6801" y="182"/>
                  </a:lnTo>
                  <a:lnTo>
                    <a:pt x="6749" y="138"/>
                  </a:lnTo>
                  <a:lnTo>
                    <a:pt x="6693" y="100"/>
                  </a:lnTo>
                  <a:lnTo>
                    <a:pt x="6633" y="69"/>
                  </a:lnTo>
                  <a:lnTo>
                    <a:pt x="6570" y="42"/>
                  </a:lnTo>
                  <a:lnTo>
                    <a:pt x="6504" y="22"/>
                  </a:lnTo>
                  <a:lnTo>
                    <a:pt x="6434" y="9"/>
                  </a:lnTo>
                  <a:lnTo>
                    <a:pt x="6363" y="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5" name="Freeform 60">
              <a:extLst>
                <a:ext uri="{FF2B5EF4-FFF2-40B4-BE49-F238E27FC236}">
                  <a16:creationId xmlns:a16="http://schemas.microsoft.com/office/drawing/2014/main" id="{9E3EE661-273A-F02E-1D52-82CF21577B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3" y="1070"/>
              <a:ext cx="1218" cy="1499"/>
            </a:xfrm>
            <a:custGeom>
              <a:avLst/>
              <a:gdLst>
                <a:gd name="T0" fmla="*/ 281 w 7309"/>
                <a:gd name="T1" fmla="*/ 8152 h 8995"/>
                <a:gd name="T2" fmla="*/ 288 w 7309"/>
                <a:gd name="T3" fmla="*/ 8237 h 8995"/>
                <a:gd name="T4" fmla="*/ 315 w 7309"/>
                <a:gd name="T5" fmla="*/ 8345 h 8995"/>
                <a:gd name="T6" fmla="*/ 363 w 7309"/>
                <a:gd name="T7" fmla="*/ 8443 h 8995"/>
                <a:gd name="T8" fmla="*/ 427 w 7309"/>
                <a:gd name="T9" fmla="*/ 8530 h 8995"/>
                <a:gd name="T10" fmla="*/ 507 w 7309"/>
                <a:gd name="T11" fmla="*/ 8603 h 8995"/>
                <a:gd name="T12" fmla="*/ 600 w 7309"/>
                <a:gd name="T13" fmla="*/ 8659 h 8995"/>
                <a:gd name="T14" fmla="*/ 703 w 7309"/>
                <a:gd name="T15" fmla="*/ 8697 h 8995"/>
                <a:gd name="T16" fmla="*/ 815 w 7309"/>
                <a:gd name="T17" fmla="*/ 8714 h 8995"/>
                <a:gd name="T18" fmla="*/ 6466 w 7309"/>
                <a:gd name="T19" fmla="*/ 8715 h 8995"/>
                <a:gd name="T20" fmla="*/ 6551 w 7309"/>
                <a:gd name="T21" fmla="*/ 8708 h 8995"/>
                <a:gd name="T22" fmla="*/ 6659 w 7309"/>
                <a:gd name="T23" fmla="*/ 8680 h 8995"/>
                <a:gd name="T24" fmla="*/ 6757 w 7309"/>
                <a:gd name="T25" fmla="*/ 8632 h 8995"/>
                <a:gd name="T26" fmla="*/ 6844 w 7309"/>
                <a:gd name="T27" fmla="*/ 8568 h 8995"/>
                <a:gd name="T28" fmla="*/ 6917 w 7309"/>
                <a:gd name="T29" fmla="*/ 8488 h 8995"/>
                <a:gd name="T30" fmla="*/ 6973 w 7309"/>
                <a:gd name="T31" fmla="*/ 8395 h 8995"/>
                <a:gd name="T32" fmla="*/ 7011 w 7309"/>
                <a:gd name="T33" fmla="*/ 8292 h 8995"/>
                <a:gd name="T34" fmla="*/ 7028 w 7309"/>
                <a:gd name="T35" fmla="*/ 8181 h 8995"/>
                <a:gd name="T36" fmla="*/ 7029 w 7309"/>
                <a:gd name="T37" fmla="*/ 843 h 8995"/>
                <a:gd name="T38" fmla="*/ 7022 w 7309"/>
                <a:gd name="T39" fmla="*/ 758 h 8995"/>
                <a:gd name="T40" fmla="*/ 6994 w 7309"/>
                <a:gd name="T41" fmla="*/ 650 h 8995"/>
                <a:gd name="T42" fmla="*/ 6946 w 7309"/>
                <a:gd name="T43" fmla="*/ 552 h 8995"/>
                <a:gd name="T44" fmla="*/ 6882 w 7309"/>
                <a:gd name="T45" fmla="*/ 466 h 8995"/>
                <a:gd name="T46" fmla="*/ 6802 w 7309"/>
                <a:gd name="T47" fmla="*/ 393 h 8995"/>
                <a:gd name="T48" fmla="*/ 6709 w 7309"/>
                <a:gd name="T49" fmla="*/ 336 h 8995"/>
                <a:gd name="T50" fmla="*/ 6606 w 7309"/>
                <a:gd name="T51" fmla="*/ 298 h 8995"/>
                <a:gd name="T52" fmla="*/ 6495 w 7309"/>
                <a:gd name="T53" fmla="*/ 281 h 8995"/>
                <a:gd name="T54" fmla="*/ 2291 w 7309"/>
                <a:gd name="T55" fmla="*/ 281 h 8995"/>
                <a:gd name="T56" fmla="*/ 6466 w 7309"/>
                <a:gd name="T57" fmla="*/ 8995 h 8995"/>
                <a:gd name="T58" fmla="*/ 800 w 7309"/>
                <a:gd name="T59" fmla="*/ 8995 h 8995"/>
                <a:gd name="T60" fmla="*/ 634 w 7309"/>
                <a:gd name="T61" fmla="*/ 8969 h 8995"/>
                <a:gd name="T62" fmla="*/ 479 w 7309"/>
                <a:gd name="T63" fmla="*/ 8912 h 8995"/>
                <a:gd name="T64" fmla="*/ 339 w 7309"/>
                <a:gd name="T65" fmla="*/ 8827 h 8995"/>
                <a:gd name="T66" fmla="*/ 219 w 7309"/>
                <a:gd name="T67" fmla="*/ 8719 h 8995"/>
                <a:gd name="T68" fmla="*/ 122 w 7309"/>
                <a:gd name="T69" fmla="*/ 8589 h 8995"/>
                <a:gd name="T70" fmla="*/ 51 w 7309"/>
                <a:gd name="T71" fmla="*/ 8442 h 8995"/>
                <a:gd name="T72" fmla="*/ 9 w 7309"/>
                <a:gd name="T73" fmla="*/ 8280 h 8995"/>
                <a:gd name="T74" fmla="*/ 0 w 7309"/>
                <a:gd name="T75" fmla="*/ 8152 h 8995"/>
                <a:gd name="T76" fmla="*/ 2164 w 7309"/>
                <a:gd name="T77" fmla="*/ 0 h 8995"/>
                <a:gd name="T78" fmla="*/ 6509 w 7309"/>
                <a:gd name="T79" fmla="*/ 1 h 8995"/>
                <a:gd name="T80" fmla="*/ 6677 w 7309"/>
                <a:gd name="T81" fmla="*/ 26 h 8995"/>
                <a:gd name="T82" fmla="*/ 6831 w 7309"/>
                <a:gd name="T83" fmla="*/ 83 h 8995"/>
                <a:gd name="T84" fmla="*/ 6970 w 7309"/>
                <a:gd name="T85" fmla="*/ 168 h 8995"/>
                <a:gd name="T86" fmla="*/ 7090 w 7309"/>
                <a:gd name="T87" fmla="*/ 277 h 8995"/>
                <a:gd name="T88" fmla="*/ 7187 w 7309"/>
                <a:gd name="T89" fmla="*/ 407 h 8995"/>
                <a:gd name="T90" fmla="*/ 7258 w 7309"/>
                <a:gd name="T91" fmla="*/ 554 h 8995"/>
                <a:gd name="T92" fmla="*/ 7300 w 7309"/>
                <a:gd name="T93" fmla="*/ 715 h 8995"/>
                <a:gd name="T94" fmla="*/ 7309 w 7309"/>
                <a:gd name="T95" fmla="*/ 843 h 8995"/>
                <a:gd name="T96" fmla="*/ 7309 w 7309"/>
                <a:gd name="T97" fmla="*/ 8195 h 8995"/>
                <a:gd name="T98" fmla="*/ 7283 w 7309"/>
                <a:gd name="T99" fmla="*/ 8363 h 8995"/>
                <a:gd name="T100" fmla="*/ 7226 w 7309"/>
                <a:gd name="T101" fmla="*/ 8518 h 8995"/>
                <a:gd name="T102" fmla="*/ 7141 w 7309"/>
                <a:gd name="T103" fmla="*/ 8656 h 8995"/>
                <a:gd name="T104" fmla="*/ 7033 w 7309"/>
                <a:gd name="T105" fmla="*/ 8776 h 8995"/>
                <a:gd name="T106" fmla="*/ 6903 w 7309"/>
                <a:gd name="T107" fmla="*/ 8873 h 8995"/>
                <a:gd name="T108" fmla="*/ 6756 w 7309"/>
                <a:gd name="T109" fmla="*/ 8944 h 8995"/>
                <a:gd name="T110" fmla="*/ 6594 w 7309"/>
                <a:gd name="T111" fmla="*/ 8986 h 8995"/>
                <a:gd name="T112" fmla="*/ 6466 w 7309"/>
                <a:gd name="T113" fmla="*/ 8995 h 89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309" h="8995">
                  <a:moveTo>
                    <a:pt x="281" y="2291"/>
                  </a:moveTo>
                  <a:lnTo>
                    <a:pt x="281" y="8152"/>
                  </a:lnTo>
                  <a:lnTo>
                    <a:pt x="281" y="8181"/>
                  </a:lnTo>
                  <a:lnTo>
                    <a:pt x="288" y="8237"/>
                  </a:lnTo>
                  <a:lnTo>
                    <a:pt x="298" y="8292"/>
                  </a:lnTo>
                  <a:lnTo>
                    <a:pt x="315" y="8345"/>
                  </a:lnTo>
                  <a:lnTo>
                    <a:pt x="336" y="8395"/>
                  </a:lnTo>
                  <a:lnTo>
                    <a:pt x="363" y="8443"/>
                  </a:lnTo>
                  <a:lnTo>
                    <a:pt x="393" y="8488"/>
                  </a:lnTo>
                  <a:lnTo>
                    <a:pt x="427" y="8530"/>
                  </a:lnTo>
                  <a:lnTo>
                    <a:pt x="466" y="8568"/>
                  </a:lnTo>
                  <a:lnTo>
                    <a:pt x="507" y="8603"/>
                  </a:lnTo>
                  <a:lnTo>
                    <a:pt x="552" y="8632"/>
                  </a:lnTo>
                  <a:lnTo>
                    <a:pt x="600" y="8659"/>
                  </a:lnTo>
                  <a:lnTo>
                    <a:pt x="650" y="8680"/>
                  </a:lnTo>
                  <a:lnTo>
                    <a:pt x="703" y="8697"/>
                  </a:lnTo>
                  <a:lnTo>
                    <a:pt x="758" y="8708"/>
                  </a:lnTo>
                  <a:lnTo>
                    <a:pt x="815" y="8714"/>
                  </a:lnTo>
                  <a:lnTo>
                    <a:pt x="843" y="8715"/>
                  </a:lnTo>
                  <a:lnTo>
                    <a:pt x="6466" y="8715"/>
                  </a:lnTo>
                  <a:lnTo>
                    <a:pt x="6495" y="8714"/>
                  </a:lnTo>
                  <a:lnTo>
                    <a:pt x="6551" y="8708"/>
                  </a:lnTo>
                  <a:lnTo>
                    <a:pt x="6606" y="8697"/>
                  </a:lnTo>
                  <a:lnTo>
                    <a:pt x="6659" y="8680"/>
                  </a:lnTo>
                  <a:lnTo>
                    <a:pt x="6709" y="8659"/>
                  </a:lnTo>
                  <a:lnTo>
                    <a:pt x="6757" y="8632"/>
                  </a:lnTo>
                  <a:lnTo>
                    <a:pt x="6802" y="8603"/>
                  </a:lnTo>
                  <a:lnTo>
                    <a:pt x="6844" y="8568"/>
                  </a:lnTo>
                  <a:lnTo>
                    <a:pt x="6882" y="8530"/>
                  </a:lnTo>
                  <a:lnTo>
                    <a:pt x="6917" y="8488"/>
                  </a:lnTo>
                  <a:lnTo>
                    <a:pt x="6946" y="8443"/>
                  </a:lnTo>
                  <a:lnTo>
                    <a:pt x="6973" y="8395"/>
                  </a:lnTo>
                  <a:lnTo>
                    <a:pt x="6994" y="8345"/>
                  </a:lnTo>
                  <a:lnTo>
                    <a:pt x="7011" y="8292"/>
                  </a:lnTo>
                  <a:lnTo>
                    <a:pt x="7022" y="8237"/>
                  </a:lnTo>
                  <a:lnTo>
                    <a:pt x="7028" y="8181"/>
                  </a:lnTo>
                  <a:lnTo>
                    <a:pt x="7029" y="8152"/>
                  </a:lnTo>
                  <a:lnTo>
                    <a:pt x="7029" y="843"/>
                  </a:lnTo>
                  <a:lnTo>
                    <a:pt x="7028" y="815"/>
                  </a:lnTo>
                  <a:lnTo>
                    <a:pt x="7022" y="758"/>
                  </a:lnTo>
                  <a:lnTo>
                    <a:pt x="7011" y="703"/>
                  </a:lnTo>
                  <a:lnTo>
                    <a:pt x="6994" y="650"/>
                  </a:lnTo>
                  <a:lnTo>
                    <a:pt x="6973" y="600"/>
                  </a:lnTo>
                  <a:lnTo>
                    <a:pt x="6946" y="552"/>
                  </a:lnTo>
                  <a:lnTo>
                    <a:pt x="6917" y="507"/>
                  </a:lnTo>
                  <a:lnTo>
                    <a:pt x="6882" y="466"/>
                  </a:lnTo>
                  <a:lnTo>
                    <a:pt x="6844" y="427"/>
                  </a:lnTo>
                  <a:lnTo>
                    <a:pt x="6802" y="393"/>
                  </a:lnTo>
                  <a:lnTo>
                    <a:pt x="6757" y="363"/>
                  </a:lnTo>
                  <a:lnTo>
                    <a:pt x="6709" y="336"/>
                  </a:lnTo>
                  <a:lnTo>
                    <a:pt x="6659" y="315"/>
                  </a:lnTo>
                  <a:lnTo>
                    <a:pt x="6606" y="298"/>
                  </a:lnTo>
                  <a:lnTo>
                    <a:pt x="6551" y="288"/>
                  </a:lnTo>
                  <a:lnTo>
                    <a:pt x="6495" y="281"/>
                  </a:lnTo>
                  <a:lnTo>
                    <a:pt x="6466" y="281"/>
                  </a:lnTo>
                  <a:lnTo>
                    <a:pt x="2291" y="281"/>
                  </a:lnTo>
                  <a:lnTo>
                    <a:pt x="281" y="2291"/>
                  </a:lnTo>
                  <a:close/>
                  <a:moveTo>
                    <a:pt x="6466" y="8995"/>
                  </a:moveTo>
                  <a:lnTo>
                    <a:pt x="843" y="8995"/>
                  </a:lnTo>
                  <a:lnTo>
                    <a:pt x="800" y="8995"/>
                  </a:lnTo>
                  <a:lnTo>
                    <a:pt x="715" y="8986"/>
                  </a:lnTo>
                  <a:lnTo>
                    <a:pt x="634" y="8969"/>
                  </a:lnTo>
                  <a:lnTo>
                    <a:pt x="555" y="8944"/>
                  </a:lnTo>
                  <a:lnTo>
                    <a:pt x="479" y="8912"/>
                  </a:lnTo>
                  <a:lnTo>
                    <a:pt x="407" y="8873"/>
                  </a:lnTo>
                  <a:lnTo>
                    <a:pt x="339" y="8827"/>
                  </a:lnTo>
                  <a:lnTo>
                    <a:pt x="277" y="8776"/>
                  </a:lnTo>
                  <a:lnTo>
                    <a:pt x="219" y="8719"/>
                  </a:lnTo>
                  <a:lnTo>
                    <a:pt x="168" y="8656"/>
                  </a:lnTo>
                  <a:lnTo>
                    <a:pt x="122" y="8589"/>
                  </a:lnTo>
                  <a:lnTo>
                    <a:pt x="83" y="8518"/>
                  </a:lnTo>
                  <a:lnTo>
                    <a:pt x="51" y="8442"/>
                  </a:lnTo>
                  <a:lnTo>
                    <a:pt x="26" y="8363"/>
                  </a:lnTo>
                  <a:lnTo>
                    <a:pt x="9" y="8280"/>
                  </a:lnTo>
                  <a:lnTo>
                    <a:pt x="1" y="8195"/>
                  </a:lnTo>
                  <a:lnTo>
                    <a:pt x="0" y="8152"/>
                  </a:lnTo>
                  <a:lnTo>
                    <a:pt x="0" y="2164"/>
                  </a:lnTo>
                  <a:lnTo>
                    <a:pt x="2164" y="0"/>
                  </a:lnTo>
                  <a:lnTo>
                    <a:pt x="6466" y="0"/>
                  </a:lnTo>
                  <a:lnTo>
                    <a:pt x="6509" y="1"/>
                  </a:lnTo>
                  <a:lnTo>
                    <a:pt x="6594" y="9"/>
                  </a:lnTo>
                  <a:lnTo>
                    <a:pt x="6677" y="26"/>
                  </a:lnTo>
                  <a:lnTo>
                    <a:pt x="6756" y="51"/>
                  </a:lnTo>
                  <a:lnTo>
                    <a:pt x="6831" y="83"/>
                  </a:lnTo>
                  <a:lnTo>
                    <a:pt x="6903" y="122"/>
                  </a:lnTo>
                  <a:lnTo>
                    <a:pt x="6970" y="168"/>
                  </a:lnTo>
                  <a:lnTo>
                    <a:pt x="7033" y="219"/>
                  </a:lnTo>
                  <a:lnTo>
                    <a:pt x="7090" y="277"/>
                  </a:lnTo>
                  <a:lnTo>
                    <a:pt x="7141" y="339"/>
                  </a:lnTo>
                  <a:lnTo>
                    <a:pt x="7187" y="407"/>
                  </a:lnTo>
                  <a:lnTo>
                    <a:pt x="7226" y="479"/>
                  </a:lnTo>
                  <a:lnTo>
                    <a:pt x="7258" y="554"/>
                  </a:lnTo>
                  <a:lnTo>
                    <a:pt x="7283" y="634"/>
                  </a:lnTo>
                  <a:lnTo>
                    <a:pt x="7300" y="715"/>
                  </a:lnTo>
                  <a:lnTo>
                    <a:pt x="7309" y="800"/>
                  </a:lnTo>
                  <a:lnTo>
                    <a:pt x="7309" y="843"/>
                  </a:lnTo>
                  <a:lnTo>
                    <a:pt x="7309" y="8152"/>
                  </a:lnTo>
                  <a:lnTo>
                    <a:pt x="7309" y="8195"/>
                  </a:lnTo>
                  <a:lnTo>
                    <a:pt x="7300" y="8280"/>
                  </a:lnTo>
                  <a:lnTo>
                    <a:pt x="7283" y="8363"/>
                  </a:lnTo>
                  <a:lnTo>
                    <a:pt x="7258" y="8442"/>
                  </a:lnTo>
                  <a:lnTo>
                    <a:pt x="7226" y="8518"/>
                  </a:lnTo>
                  <a:lnTo>
                    <a:pt x="7187" y="8589"/>
                  </a:lnTo>
                  <a:lnTo>
                    <a:pt x="7141" y="8656"/>
                  </a:lnTo>
                  <a:lnTo>
                    <a:pt x="7090" y="8719"/>
                  </a:lnTo>
                  <a:lnTo>
                    <a:pt x="7033" y="8776"/>
                  </a:lnTo>
                  <a:lnTo>
                    <a:pt x="6970" y="8827"/>
                  </a:lnTo>
                  <a:lnTo>
                    <a:pt x="6903" y="8873"/>
                  </a:lnTo>
                  <a:lnTo>
                    <a:pt x="6831" y="8912"/>
                  </a:lnTo>
                  <a:lnTo>
                    <a:pt x="6756" y="8944"/>
                  </a:lnTo>
                  <a:lnTo>
                    <a:pt x="6677" y="8969"/>
                  </a:lnTo>
                  <a:lnTo>
                    <a:pt x="6594" y="8986"/>
                  </a:lnTo>
                  <a:lnTo>
                    <a:pt x="6509" y="8995"/>
                  </a:lnTo>
                  <a:lnTo>
                    <a:pt x="6466" y="8995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6" name="Freeform 61">
              <a:extLst>
                <a:ext uri="{FF2B5EF4-FFF2-40B4-BE49-F238E27FC236}">
                  <a16:creationId xmlns:a16="http://schemas.microsoft.com/office/drawing/2014/main" id="{354C1B33-FCBF-7534-1B8C-52FCC8E10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0" y="1187"/>
              <a:ext cx="984" cy="1265"/>
            </a:xfrm>
            <a:custGeom>
              <a:avLst/>
              <a:gdLst>
                <a:gd name="T0" fmla="*/ 0 w 5904"/>
                <a:gd name="T1" fmla="*/ 7590 h 7590"/>
                <a:gd name="T2" fmla="*/ 0 w 5904"/>
                <a:gd name="T3" fmla="*/ 1756 h 7590"/>
                <a:gd name="T4" fmla="*/ 1757 w 5904"/>
                <a:gd name="T5" fmla="*/ 0 h 7590"/>
                <a:gd name="T6" fmla="*/ 5904 w 5904"/>
                <a:gd name="T7" fmla="*/ 0 h 7590"/>
                <a:gd name="T8" fmla="*/ 5904 w 5904"/>
                <a:gd name="T9" fmla="*/ 7590 h 7590"/>
                <a:gd name="T10" fmla="*/ 0 w 5904"/>
                <a:gd name="T11" fmla="*/ 7590 h 7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04" h="7590">
                  <a:moveTo>
                    <a:pt x="0" y="7590"/>
                  </a:moveTo>
                  <a:lnTo>
                    <a:pt x="0" y="1756"/>
                  </a:lnTo>
                  <a:lnTo>
                    <a:pt x="1757" y="0"/>
                  </a:lnTo>
                  <a:lnTo>
                    <a:pt x="5904" y="0"/>
                  </a:lnTo>
                  <a:lnTo>
                    <a:pt x="5904" y="7590"/>
                  </a:lnTo>
                  <a:lnTo>
                    <a:pt x="0" y="7590"/>
                  </a:lnTo>
                  <a:close/>
                </a:path>
              </a:pathLst>
            </a:custGeom>
            <a:solidFill>
              <a:srgbClr val="C8CD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7" name="Rectangle 62">
              <a:extLst>
                <a:ext uri="{FF2B5EF4-FFF2-40B4-BE49-F238E27FC236}">
                  <a16:creationId xmlns:a16="http://schemas.microsoft.com/office/drawing/2014/main" id="{4961E7B9-5FB1-FBB5-9F6A-F33D2DD8AD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3" y="2016"/>
              <a:ext cx="284" cy="2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8" name="Freeform 63">
              <a:extLst>
                <a:ext uri="{FF2B5EF4-FFF2-40B4-BE49-F238E27FC236}">
                  <a16:creationId xmlns:a16="http://schemas.microsoft.com/office/drawing/2014/main" id="{9110EDB5-B453-1015-C877-5E1842C419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0" y="1993"/>
              <a:ext cx="330" cy="330"/>
            </a:xfrm>
            <a:custGeom>
              <a:avLst/>
              <a:gdLst>
                <a:gd name="T0" fmla="*/ 282 w 1982"/>
                <a:gd name="T1" fmla="*/ 1702 h 1982"/>
                <a:gd name="T2" fmla="*/ 1701 w 1982"/>
                <a:gd name="T3" fmla="*/ 1702 h 1982"/>
                <a:gd name="T4" fmla="*/ 1701 w 1982"/>
                <a:gd name="T5" fmla="*/ 282 h 1982"/>
                <a:gd name="T6" fmla="*/ 282 w 1982"/>
                <a:gd name="T7" fmla="*/ 282 h 1982"/>
                <a:gd name="T8" fmla="*/ 282 w 1982"/>
                <a:gd name="T9" fmla="*/ 1702 h 1982"/>
                <a:gd name="T10" fmla="*/ 1982 w 1982"/>
                <a:gd name="T11" fmla="*/ 1982 h 1982"/>
                <a:gd name="T12" fmla="*/ 0 w 1982"/>
                <a:gd name="T13" fmla="*/ 1982 h 1982"/>
                <a:gd name="T14" fmla="*/ 0 w 1982"/>
                <a:gd name="T15" fmla="*/ 0 h 1982"/>
                <a:gd name="T16" fmla="*/ 1982 w 1982"/>
                <a:gd name="T17" fmla="*/ 0 h 1982"/>
                <a:gd name="T18" fmla="*/ 1982 w 1982"/>
                <a:gd name="T19" fmla="*/ 1982 h 1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2" h="1982">
                  <a:moveTo>
                    <a:pt x="282" y="1702"/>
                  </a:moveTo>
                  <a:lnTo>
                    <a:pt x="1701" y="1702"/>
                  </a:lnTo>
                  <a:lnTo>
                    <a:pt x="1701" y="282"/>
                  </a:lnTo>
                  <a:lnTo>
                    <a:pt x="282" y="282"/>
                  </a:lnTo>
                  <a:lnTo>
                    <a:pt x="282" y="1702"/>
                  </a:lnTo>
                  <a:close/>
                  <a:moveTo>
                    <a:pt x="1982" y="1982"/>
                  </a:moveTo>
                  <a:lnTo>
                    <a:pt x="0" y="1982"/>
                  </a:lnTo>
                  <a:lnTo>
                    <a:pt x="0" y="0"/>
                  </a:lnTo>
                  <a:lnTo>
                    <a:pt x="1982" y="0"/>
                  </a:lnTo>
                  <a:lnTo>
                    <a:pt x="1982" y="1982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9" name="Freeform 64">
              <a:extLst>
                <a:ext uri="{FF2B5EF4-FFF2-40B4-BE49-F238E27FC236}">
                  <a16:creationId xmlns:a16="http://schemas.microsoft.com/office/drawing/2014/main" id="{BC4A2056-310A-D4F4-8041-A8AADAF59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4" y="2068"/>
              <a:ext cx="169" cy="178"/>
            </a:xfrm>
            <a:custGeom>
              <a:avLst/>
              <a:gdLst>
                <a:gd name="T0" fmla="*/ 366 w 1013"/>
                <a:gd name="T1" fmla="*/ 730 h 1067"/>
                <a:gd name="T2" fmla="*/ 225 w 1013"/>
                <a:gd name="T3" fmla="*/ 506 h 1067"/>
                <a:gd name="T4" fmla="*/ 0 w 1013"/>
                <a:gd name="T5" fmla="*/ 674 h 1067"/>
                <a:gd name="T6" fmla="*/ 267 w 1013"/>
                <a:gd name="T7" fmla="*/ 969 h 1067"/>
                <a:gd name="T8" fmla="*/ 366 w 1013"/>
                <a:gd name="T9" fmla="*/ 1067 h 1067"/>
                <a:gd name="T10" fmla="*/ 436 w 1013"/>
                <a:gd name="T11" fmla="*/ 969 h 1067"/>
                <a:gd name="T12" fmla="*/ 1013 w 1013"/>
                <a:gd name="T13" fmla="*/ 0 h 1067"/>
                <a:gd name="T14" fmla="*/ 366 w 1013"/>
                <a:gd name="T15" fmla="*/ 73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3" h="1067">
                  <a:moveTo>
                    <a:pt x="366" y="730"/>
                  </a:moveTo>
                  <a:lnTo>
                    <a:pt x="225" y="506"/>
                  </a:lnTo>
                  <a:lnTo>
                    <a:pt x="0" y="674"/>
                  </a:lnTo>
                  <a:lnTo>
                    <a:pt x="267" y="969"/>
                  </a:lnTo>
                  <a:lnTo>
                    <a:pt x="366" y="1067"/>
                  </a:lnTo>
                  <a:lnTo>
                    <a:pt x="436" y="969"/>
                  </a:lnTo>
                  <a:lnTo>
                    <a:pt x="1013" y="0"/>
                  </a:lnTo>
                  <a:lnTo>
                    <a:pt x="366" y="730"/>
                  </a:lnTo>
                  <a:close/>
                </a:path>
              </a:pathLst>
            </a:custGeom>
            <a:solidFill>
              <a:srgbClr val="4983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0" name="Rectangle 65">
              <a:extLst>
                <a:ext uri="{FF2B5EF4-FFF2-40B4-BE49-F238E27FC236}">
                  <a16:creationId xmlns:a16="http://schemas.microsoft.com/office/drawing/2014/main" id="{86CB5E9D-CA2E-C93C-9DE7-1D71EC121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3" y="1574"/>
              <a:ext cx="284" cy="2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1" name="Freeform 66">
              <a:extLst>
                <a:ext uri="{FF2B5EF4-FFF2-40B4-BE49-F238E27FC236}">
                  <a16:creationId xmlns:a16="http://schemas.microsoft.com/office/drawing/2014/main" id="{0AA3B798-5CB3-DAF5-55F9-8F6AB9A309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0" y="1550"/>
              <a:ext cx="330" cy="330"/>
            </a:xfrm>
            <a:custGeom>
              <a:avLst/>
              <a:gdLst>
                <a:gd name="T0" fmla="*/ 282 w 1982"/>
                <a:gd name="T1" fmla="*/ 1701 h 1982"/>
                <a:gd name="T2" fmla="*/ 1701 w 1982"/>
                <a:gd name="T3" fmla="*/ 1701 h 1982"/>
                <a:gd name="T4" fmla="*/ 1701 w 1982"/>
                <a:gd name="T5" fmla="*/ 281 h 1982"/>
                <a:gd name="T6" fmla="*/ 282 w 1982"/>
                <a:gd name="T7" fmla="*/ 281 h 1982"/>
                <a:gd name="T8" fmla="*/ 282 w 1982"/>
                <a:gd name="T9" fmla="*/ 1701 h 1982"/>
                <a:gd name="T10" fmla="*/ 1982 w 1982"/>
                <a:gd name="T11" fmla="*/ 1982 h 1982"/>
                <a:gd name="T12" fmla="*/ 0 w 1982"/>
                <a:gd name="T13" fmla="*/ 1982 h 1982"/>
                <a:gd name="T14" fmla="*/ 0 w 1982"/>
                <a:gd name="T15" fmla="*/ 0 h 1982"/>
                <a:gd name="T16" fmla="*/ 1982 w 1982"/>
                <a:gd name="T17" fmla="*/ 0 h 1982"/>
                <a:gd name="T18" fmla="*/ 1982 w 1982"/>
                <a:gd name="T19" fmla="*/ 1982 h 1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2" h="1982">
                  <a:moveTo>
                    <a:pt x="282" y="1701"/>
                  </a:moveTo>
                  <a:lnTo>
                    <a:pt x="1701" y="1701"/>
                  </a:lnTo>
                  <a:lnTo>
                    <a:pt x="1701" y="281"/>
                  </a:lnTo>
                  <a:lnTo>
                    <a:pt x="282" y="281"/>
                  </a:lnTo>
                  <a:lnTo>
                    <a:pt x="282" y="1701"/>
                  </a:lnTo>
                  <a:close/>
                  <a:moveTo>
                    <a:pt x="1982" y="1982"/>
                  </a:moveTo>
                  <a:lnTo>
                    <a:pt x="0" y="1982"/>
                  </a:lnTo>
                  <a:lnTo>
                    <a:pt x="0" y="0"/>
                  </a:lnTo>
                  <a:lnTo>
                    <a:pt x="1982" y="0"/>
                  </a:lnTo>
                  <a:lnTo>
                    <a:pt x="1982" y="1982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2" name="Freeform 67">
              <a:extLst>
                <a:ext uri="{FF2B5EF4-FFF2-40B4-BE49-F238E27FC236}">
                  <a16:creationId xmlns:a16="http://schemas.microsoft.com/office/drawing/2014/main" id="{8674F996-3637-4720-26FF-C609A69BC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4" y="1627"/>
              <a:ext cx="169" cy="179"/>
            </a:xfrm>
            <a:custGeom>
              <a:avLst/>
              <a:gdLst>
                <a:gd name="T0" fmla="*/ 366 w 1013"/>
                <a:gd name="T1" fmla="*/ 717 h 1069"/>
                <a:gd name="T2" fmla="*/ 225 w 1013"/>
                <a:gd name="T3" fmla="*/ 492 h 1069"/>
                <a:gd name="T4" fmla="*/ 0 w 1013"/>
                <a:gd name="T5" fmla="*/ 661 h 1069"/>
                <a:gd name="T6" fmla="*/ 267 w 1013"/>
                <a:gd name="T7" fmla="*/ 956 h 1069"/>
                <a:gd name="T8" fmla="*/ 366 w 1013"/>
                <a:gd name="T9" fmla="*/ 1069 h 1069"/>
                <a:gd name="T10" fmla="*/ 436 w 1013"/>
                <a:gd name="T11" fmla="*/ 956 h 1069"/>
                <a:gd name="T12" fmla="*/ 1013 w 1013"/>
                <a:gd name="T13" fmla="*/ 0 h 1069"/>
                <a:gd name="T14" fmla="*/ 366 w 1013"/>
                <a:gd name="T15" fmla="*/ 717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3" h="1069">
                  <a:moveTo>
                    <a:pt x="366" y="717"/>
                  </a:moveTo>
                  <a:lnTo>
                    <a:pt x="225" y="492"/>
                  </a:lnTo>
                  <a:lnTo>
                    <a:pt x="0" y="661"/>
                  </a:lnTo>
                  <a:lnTo>
                    <a:pt x="267" y="956"/>
                  </a:lnTo>
                  <a:lnTo>
                    <a:pt x="366" y="1069"/>
                  </a:lnTo>
                  <a:lnTo>
                    <a:pt x="436" y="956"/>
                  </a:lnTo>
                  <a:lnTo>
                    <a:pt x="1013" y="0"/>
                  </a:lnTo>
                  <a:lnTo>
                    <a:pt x="366" y="717"/>
                  </a:lnTo>
                  <a:close/>
                </a:path>
              </a:pathLst>
            </a:custGeom>
            <a:solidFill>
              <a:srgbClr val="4983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3" name="Rectangle 68">
              <a:extLst>
                <a:ext uri="{FF2B5EF4-FFF2-40B4-BE49-F238E27FC236}">
                  <a16:creationId xmlns:a16="http://schemas.microsoft.com/office/drawing/2014/main" id="{C880D6D2-C5A0-9C0B-0DE5-251F38014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2" y="1620"/>
              <a:ext cx="314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4" name="Rectangle 69">
              <a:extLst>
                <a:ext uri="{FF2B5EF4-FFF2-40B4-BE49-F238E27FC236}">
                  <a16:creationId xmlns:a16="http://schemas.microsoft.com/office/drawing/2014/main" id="{8B6B1D92-29A0-03D6-2277-694B14A15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2" y="1742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5" name="Rectangle 70">
              <a:extLst>
                <a:ext uri="{FF2B5EF4-FFF2-40B4-BE49-F238E27FC236}">
                  <a16:creationId xmlns:a16="http://schemas.microsoft.com/office/drawing/2014/main" id="{389D0E12-9B88-0EBE-A09C-99E471343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8" y="1742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6" name="Rectangle 71">
              <a:extLst>
                <a:ext uri="{FF2B5EF4-FFF2-40B4-BE49-F238E27FC236}">
                  <a16:creationId xmlns:a16="http://schemas.microsoft.com/office/drawing/2014/main" id="{2B613599-8E0D-10A7-C614-73A3D2E133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1" y="1742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7" name="Rectangle 72">
              <a:extLst>
                <a:ext uri="{FF2B5EF4-FFF2-40B4-BE49-F238E27FC236}">
                  <a16:creationId xmlns:a16="http://schemas.microsoft.com/office/drawing/2014/main" id="{AD36BB5E-5FF4-7BC6-B410-4C4F74C7B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2" y="2061"/>
              <a:ext cx="314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8" name="Rectangle 73">
              <a:extLst>
                <a:ext uri="{FF2B5EF4-FFF2-40B4-BE49-F238E27FC236}">
                  <a16:creationId xmlns:a16="http://schemas.microsoft.com/office/drawing/2014/main" id="{423A8A92-5F44-EC72-339C-4F89E005E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2" y="2185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9" name="Rectangle 74">
              <a:extLst>
                <a:ext uri="{FF2B5EF4-FFF2-40B4-BE49-F238E27FC236}">
                  <a16:creationId xmlns:a16="http://schemas.microsoft.com/office/drawing/2014/main" id="{06CFFBCA-93D8-6492-D523-3E0551AA6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8" y="2185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0" name="Rectangle 75">
              <a:extLst>
                <a:ext uri="{FF2B5EF4-FFF2-40B4-BE49-F238E27FC236}">
                  <a16:creationId xmlns:a16="http://schemas.microsoft.com/office/drawing/2014/main" id="{B73A473C-4F82-A587-9B89-E0080EC4D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1" y="2185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1" name="Freeform 76">
              <a:extLst>
                <a:ext uri="{FF2B5EF4-FFF2-40B4-BE49-F238E27FC236}">
                  <a16:creationId xmlns:a16="http://schemas.microsoft.com/office/drawing/2014/main" id="{B64A645F-7B2D-180F-1C67-B6F319AAD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0" y="1187"/>
              <a:ext cx="293" cy="293"/>
            </a:xfrm>
            <a:custGeom>
              <a:avLst/>
              <a:gdLst>
                <a:gd name="T0" fmla="*/ 1757 w 1757"/>
                <a:gd name="T1" fmla="*/ 1756 h 1756"/>
                <a:gd name="T2" fmla="*/ 1757 w 1757"/>
                <a:gd name="T3" fmla="*/ 0 h 1756"/>
                <a:gd name="T4" fmla="*/ 0 w 1757"/>
                <a:gd name="T5" fmla="*/ 1756 h 1756"/>
                <a:gd name="T6" fmla="*/ 1757 w 1757"/>
                <a:gd name="T7" fmla="*/ 1756 h 1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57" h="1756">
                  <a:moveTo>
                    <a:pt x="1757" y="1756"/>
                  </a:moveTo>
                  <a:lnTo>
                    <a:pt x="1757" y="0"/>
                  </a:lnTo>
                  <a:lnTo>
                    <a:pt x="0" y="1756"/>
                  </a:lnTo>
                  <a:lnTo>
                    <a:pt x="1757" y="1756"/>
                  </a:lnTo>
                  <a:close/>
                </a:path>
              </a:pathLst>
            </a:custGeom>
            <a:solidFill>
              <a:srgbClr val="E969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2" name="Rectangle 77">
              <a:extLst>
                <a:ext uri="{FF2B5EF4-FFF2-40B4-BE49-F238E27FC236}">
                  <a16:creationId xmlns:a16="http://schemas.microsoft.com/office/drawing/2014/main" id="{A240A934-FA1C-1FE8-B86F-5A9F697DC3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6" y="1311"/>
              <a:ext cx="434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84" name="TextBox 383">
            <a:extLst>
              <a:ext uri="{FF2B5EF4-FFF2-40B4-BE49-F238E27FC236}">
                <a16:creationId xmlns:a16="http://schemas.microsoft.com/office/drawing/2014/main" id="{ABB6D3AA-6AE6-4E9A-8D8C-2747C73A1FB4}"/>
              </a:ext>
            </a:extLst>
          </p:cNvPr>
          <p:cNvSpPr txBox="1"/>
          <p:nvPr/>
        </p:nvSpPr>
        <p:spPr>
          <a:xfrm>
            <a:off x="2432105" y="991165"/>
            <a:ext cx="6159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ERD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D89F88-A91F-48A4-8270-489F8E6634C2}"/>
              </a:ext>
            </a:extLst>
          </p:cNvPr>
          <p:cNvSpPr txBox="1"/>
          <p:nvPr/>
        </p:nvSpPr>
        <p:spPr>
          <a:xfrm>
            <a:off x="3717974" y="932907"/>
            <a:ext cx="5189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자격증 공공데이터 관련 테이블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BF6469-3542-435E-8C9D-41A6B8CACC1C}"/>
              </a:ext>
            </a:extLst>
          </p:cNvPr>
          <p:cNvSpPr txBox="1"/>
          <p:nvPr/>
        </p:nvSpPr>
        <p:spPr>
          <a:xfrm>
            <a:off x="494700" y="5786370"/>
            <a:ext cx="11477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-&gt; </a:t>
            </a:r>
            <a:r>
              <a:rPr lang="ko-KR" altLang="en-US" dirty="0"/>
              <a:t>공공데이터 에서 </a:t>
            </a:r>
            <a:endParaRPr lang="en-US" altLang="ko-KR" dirty="0"/>
          </a:p>
          <a:p>
            <a:r>
              <a:rPr lang="ko-KR" altLang="en-US" dirty="0"/>
              <a:t>자격증 목록</a:t>
            </a:r>
            <a:r>
              <a:rPr lang="en-US" altLang="ko-KR" dirty="0"/>
              <a:t>(11)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출제과목</a:t>
            </a:r>
            <a:r>
              <a:rPr lang="en-US" altLang="ko-KR" dirty="0"/>
              <a:t>(12) / </a:t>
            </a:r>
            <a:r>
              <a:rPr lang="ko-KR" altLang="en-US" dirty="0"/>
              <a:t>응시자격</a:t>
            </a:r>
            <a:r>
              <a:rPr lang="en-US" altLang="ko-KR" dirty="0"/>
              <a:t>(13)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시험장 정보</a:t>
            </a:r>
            <a:r>
              <a:rPr lang="en-US" altLang="ko-KR" dirty="0"/>
              <a:t>(14) / </a:t>
            </a:r>
            <a:r>
              <a:rPr lang="ko-KR" altLang="en-US" dirty="0"/>
              <a:t>시험 일정</a:t>
            </a:r>
            <a:r>
              <a:rPr lang="en-US" altLang="ko-KR" dirty="0"/>
              <a:t>(15) </a:t>
            </a:r>
            <a:r>
              <a:rPr lang="ko-KR" altLang="en-US" dirty="0"/>
              <a:t>을 받아서 저장하는 테이블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66D4175-BA95-4DF1-ACB3-538C0FF21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0935" y="1338936"/>
            <a:ext cx="7621748" cy="436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357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7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529C4AE7-A46C-3970-DF71-49522FB9D97D}"/>
              </a:ext>
            </a:extLst>
          </p:cNvPr>
          <p:cNvGrpSpPr/>
          <p:nvPr/>
        </p:nvGrpSpPr>
        <p:grpSpPr>
          <a:xfrm>
            <a:off x="206625" y="209355"/>
            <a:ext cx="11836998" cy="6439289"/>
            <a:chOff x="177501" y="150886"/>
            <a:chExt cx="11836998" cy="6439289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76324609-4FC7-CC11-E1DA-F960305D2D3B}"/>
                </a:ext>
              </a:extLst>
            </p:cNvPr>
            <p:cNvSpPr/>
            <p:nvPr/>
          </p:nvSpPr>
          <p:spPr>
            <a:xfrm>
              <a:off x="177501" y="285825"/>
              <a:ext cx="11836998" cy="6304350"/>
            </a:xfrm>
            <a:prstGeom prst="round2SameRect">
              <a:avLst>
                <a:gd name="adj1" fmla="val 0"/>
                <a:gd name="adj2" fmla="val 2091"/>
              </a:avLst>
            </a:prstGeom>
            <a:solidFill>
              <a:srgbClr val="EEE7DD"/>
            </a:solidFill>
            <a:ln>
              <a:noFill/>
            </a:ln>
            <a:effectLst>
              <a:outerShdw blurRad="241300" dist="1397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83" name="그룹 382">
              <a:extLst>
                <a:ext uri="{FF2B5EF4-FFF2-40B4-BE49-F238E27FC236}">
                  <a16:creationId xmlns:a16="http://schemas.microsoft.com/office/drawing/2014/main" id="{E9C3CB4E-FF57-FF00-FDD3-0E3E245FB018}"/>
                </a:ext>
              </a:extLst>
            </p:cNvPr>
            <p:cNvGrpSpPr/>
            <p:nvPr/>
          </p:nvGrpSpPr>
          <p:grpSpPr>
            <a:xfrm>
              <a:off x="177501" y="150886"/>
              <a:ext cx="11836998" cy="269876"/>
              <a:chOff x="177501" y="150886"/>
              <a:chExt cx="11836998" cy="269876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E171BF7-DDDE-C2E5-6DBA-D2765744D538}"/>
                  </a:ext>
                </a:extLst>
              </p:cNvPr>
              <p:cNvSpPr/>
              <p:nvPr/>
            </p:nvSpPr>
            <p:spPr>
              <a:xfrm>
                <a:off x="177501" y="260205"/>
                <a:ext cx="11836998" cy="36000"/>
              </a:xfrm>
              <a:prstGeom prst="rect">
                <a:avLst/>
              </a:prstGeom>
              <a:solidFill>
                <a:srgbClr val="E9690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182" name="그룹 181">
                <a:extLst>
                  <a:ext uri="{FF2B5EF4-FFF2-40B4-BE49-F238E27FC236}">
                    <a16:creationId xmlns:a16="http://schemas.microsoft.com/office/drawing/2014/main" id="{80475D45-DB78-3C76-E2EC-1B16E8C72CC6}"/>
                  </a:ext>
                </a:extLst>
              </p:cNvPr>
              <p:cNvGrpSpPr/>
              <p:nvPr/>
            </p:nvGrpSpPr>
            <p:grpSpPr>
              <a:xfrm>
                <a:off x="30083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4" name="타원 3">
                  <a:extLst>
                    <a:ext uri="{FF2B5EF4-FFF2-40B4-BE49-F238E27FC236}">
                      <a16:creationId xmlns:a16="http://schemas.microsoft.com/office/drawing/2014/main" id="{46EBE0F1-4A5E-1C6F-ABD4-CFBD8AC5908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" name="원호 5">
                  <a:extLst>
                    <a:ext uri="{FF2B5EF4-FFF2-40B4-BE49-F238E27FC236}">
                      <a16:creationId xmlns:a16="http://schemas.microsoft.com/office/drawing/2014/main" id="{2E5D183F-FE74-7FC2-02DE-34E9F88BD61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1" name="원호 180">
                  <a:extLst>
                    <a:ext uri="{FF2B5EF4-FFF2-40B4-BE49-F238E27FC236}">
                      <a16:creationId xmlns:a16="http://schemas.microsoft.com/office/drawing/2014/main" id="{5827F837-A62C-3624-26B9-E806F10CC65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5EEA3609-9F46-E2A9-F4ED-3D6B58F759C0}"/>
                  </a:ext>
                </a:extLst>
              </p:cNvPr>
              <p:cNvGrpSpPr/>
              <p:nvPr/>
            </p:nvGrpSpPr>
            <p:grpSpPr>
              <a:xfrm>
                <a:off x="53052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4" name="타원 183">
                  <a:extLst>
                    <a:ext uri="{FF2B5EF4-FFF2-40B4-BE49-F238E27FC236}">
                      <a16:creationId xmlns:a16="http://schemas.microsoft.com/office/drawing/2014/main" id="{4EFEB3FE-F83E-74D9-15C7-9B94401048B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5" name="원호 184">
                  <a:extLst>
                    <a:ext uri="{FF2B5EF4-FFF2-40B4-BE49-F238E27FC236}">
                      <a16:creationId xmlns:a16="http://schemas.microsoft.com/office/drawing/2014/main" id="{F662AF68-EAF0-696D-703F-D3B564078A0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6" name="원호 185">
                  <a:extLst>
                    <a:ext uri="{FF2B5EF4-FFF2-40B4-BE49-F238E27FC236}">
                      <a16:creationId xmlns:a16="http://schemas.microsoft.com/office/drawing/2014/main" id="{8BC01DE6-B614-C513-8A77-4C464FD0235E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FEA2B0C0-2F4B-B179-4F8A-8AC027872361}"/>
                  </a:ext>
                </a:extLst>
              </p:cNvPr>
              <p:cNvGrpSpPr/>
              <p:nvPr/>
            </p:nvGrpSpPr>
            <p:grpSpPr>
              <a:xfrm>
                <a:off x="76021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8" name="타원 187">
                  <a:extLst>
                    <a:ext uri="{FF2B5EF4-FFF2-40B4-BE49-F238E27FC236}">
                      <a16:creationId xmlns:a16="http://schemas.microsoft.com/office/drawing/2014/main" id="{9D2330C5-5BFD-035E-2A44-DE0209849B9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9" name="원호 188">
                  <a:extLst>
                    <a:ext uri="{FF2B5EF4-FFF2-40B4-BE49-F238E27FC236}">
                      <a16:creationId xmlns:a16="http://schemas.microsoft.com/office/drawing/2014/main" id="{15475E09-41FF-B58B-EC13-A1AB9FAA5CA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0" name="원호 189">
                  <a:extLst>
                    <a:ext uri="{FF2B5EF4-FFF2-40B4-BE49-F238E27FC236}">
                      <a16:creationId xmlns:a16="http://schemas.microsoft.com/office/drawing/2014/main" id="{FF9C783C-F414-4AD5-713B-D99958DF36E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F1D17A7F-7DC5-83CA-33CA-22ECFB3CE5BB}"/>
                  </a:ext>
                </a:extLst>
              </p:cNvPr>
              <p:cNvGrpSpPr/>
              <p:nvPr/>
            </p:nvGrpSpPr>
            <p:grpSpPr>
              <a:xfrm>
                <a:off x="98991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BC2B1B73-3F1D-1EC9-2D10-BAF843E08B2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3" name="원호 192">
                  <a:extLst>
                    <a:ext uri="{FF2B5EF4-FFF2-40B4-BE49-F238E27FC236}">
                      <a16:creationId xmlns:a16="http://schemas.microsoft.com/office/drawing/2014/main" id="{859B9281-A812-53E7-E4D1-40EBE1711D7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4" name="원호 193">
                  <a:extLst>
                    <a:ext uri="{FF2B5EF4-FFF2-40B4-BE49-F238E27FC236}">
                      <a16:creationId xmlns:a16="http://schemas.microsoft.com/office/drawing/2014/main" id="{2B42E2E6-CBE3-173A-BD05-B3ACDED67FB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5" name="그룹 194">
                <a:extLst>
                  <a:ext uri="{FF2B5EF4-FFF2-40B4-BE49-F238E27FC236}">
                    <a16:creationId xmlns:a16="http://schemas.microsoft.com/office/drawing/2014/main" id="{08BA5E3D-FEDD-16E5-3553-854C8702790A}"/>
                  </a:ext>
                </a:extLst>
              </p:cNvPr>
              <p:cNvGrpSpPr/>
              <p:nvPr/>
            </p:nvGrpSpPr>
            <p:grpSpPr>
              <a:xfrm>
                <a:off x="121960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F0884DF2-F795-6C25-AF8A-64CBC38709E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7" name="원호 196">
                  <a:extLst>
                    <a:ext uri="{FF2B5EF4-FFF2-40B4-BE49-F238E27FC236}">
                      <a16:creationId xmlns:a16="http://schemas.microsoft.com/office/drawing/2014/main" id="{E5F515DA-663E-AB10-9C6B-40666F6228C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8" name="원호 197">
                  <a:extLst>
                    <a:ext uri="{FF2B5EF4-FFF2-40B4-BE49-F238E27FC236}">
                      <a16:creationId xmlns:a16="http://schemas.microsoft.com/office/drawing/2014/main" id="{6678B0AB-CB21-9C25-8C37-611CEBFE4B2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E0598E1E-71CC-5C93-DF8A-5DA4FA1B9E19}"/>
                  </a:ext>
                </a:extLst>
              </p:cNvPr>
              <p:cNvGrpSpPr/>
              <p:nvPr/>
            </p:nvGrpSpPr>
            <p:grpSpPr>
              <a:xfrm>
                <a:off x="144929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0" name="타원 199">
                  <a:extLst>
                    <a:ext uri="{FF2B5EF4-FFF2-40B4-BE49-F238E27FC236}">
                      <a16:creationId xmlns:a16="http://schemas.microsoft.com/office/drawing/2014/main" id="{0811883E-E324-6E67-AC78-0BAAC977662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1" name="원호 200">
                  <a:extLst>
                    <a:ext uri="{FF2B5EF4-FFF2-40B4-BE49-F238E27FC236}">
                      <a16:creationId xmlns:a16="http://schemas.microsoft.com/office/drawing/2014/main" id="{CA82810F-922F-CE3B-AE9D-BF321DD3173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2" name="원호 201">
                  <a:extLst>
                    <a:ext uri="{FF2B5EF4-FFF2-40B4-BE49-F238E27FC236}">
                      <a16:creationId xmlns:a16="http://schemas.microsoft.com/office/drawing/2014/main" id="{ACC661D4-7055-2C45-411A-93812346B1B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3" name="그룹 202">
                <a:extLst>
                  <a:ext uri="{FF2B5EF4-FFF2-40B4-BE49-F238E27FC236}">
                    <a16:creationId xmlns:a16="http://schemas.microsoft.com/office/drawing/2014/main" id="{6FA847EC-28BB-9936-F0BC-9E39D51B1912}"/>
                  </a:ext>
                </a:extLst>
              </p:cNvPr>
              <p:cNvGrpSpPr/>
              <p:nvPr/>
            </p:nvGrpSpPr>
            <p:grpSpPr>
              <a:xfrm>
                <a:off x="167899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4" name="타원 203">
                  <a:extLst>
                    <a:ext uri="{FF2B5EF4-FFF2-40B4-BE49-F238E27FC236}">
                      <a16:creationId xmlns:a16="http://schemas.microsoft.com/office/drawing/2014/main" id="{A334C95B-E929-D267-BF9B-1CDF4718BBE2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5" name="원호 204">
                  <a:extLst>
                    <a:ext uri="{FF2B5EF4-FFF2-40B4-BE49-F238E27FC236}">
                      <a16:creationId xmlns:a16="http://schemas.microsoft.com/office/drawing/2014/main" id="{DAFDDA6A-4478-22C5-9019-5CD536B4DDB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6" name="원호 205">
                  <a:extLst>
                    <a:ext uri="{FF2B5EF4-FFF2-40B4-BE49-F238E27FC236}">
                      <a16:creationId xmlns:a16="http://schemas.microsoft.com/office/drawing/2014/main" id="{3A5BBAB4-9DB4-D64B-D381-CAD0BE7DA0B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3A3616E0-BFE8-644C-7CD6-2E6715985834}"/>
                  </a:ext>
                </a:extLst>
              </p:cNvPr>
              <p:cNvGrpSpPr/>
              <p:nvPr/>
            </p:nvGrpSpPr>
            <p:grpSpPr>
              <a:xfrm>
                <a:off x="190868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8" name="타원 207">
                  <a:extLst>
                    <a:ext uri="{FF2B5EF4-FFF2-40B4-BE49-F238E27FC236}">
                      <a16:creationId xmlns:a16="http://schemas.microsoft.com/office/drawing/2014/main" id="{178DA1B1-F189-B110-C6EA-3C717623608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9" name="원호 208">
                  <a:extLst>
                    <a:ext uri="{FF2B5EF4-FFF2-40B4-BE49-F238E27FC236}">
                      <a16:creationId xmlns:a16="http://schemas.microsoft.com/office/drawing/2014/main" id="{CAF97EF7-5816-229C-F8FD-121BCF1FBFB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0" name="원호 209">
                  <a:extLst>
                    <a:ext uri="{FF2B5EF4-FFF2-40B4-BE49-F238E27FC236}">
                      <a16:creationId xmlns:a16="http://schemas.microsoft.com/office/drawing/2014/main" id="{D6392A27-7CE2-8E4F-924B-C4DE4FEFE15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5309182F-A269-6C72-7D2F-DD5338A23DF5}"/>
                  </a:ext>
                </a:extLst>
              </p:cNvPr>
              <p:cNvGrpSpPr/>
              <p:nvPr/>
            </p:nvGrpSpPr>
            <p:grpSpPr>
              <a:xfrm>
                <a:off x="213837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2" name="타원 211">
                  <a:extLst>
                    <a:ext uri="{FF2B5EF4-FFF2-40B4-BE49-F238E27FC236}">
                      <a16:creationId xmlns:a16="http://schemas.microsoft.com/office/drawing/2014/main" id="{27C47CE4-DF8D-F0C0-D2C9-F6B80E93EDE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3" name="원호 212">
                  <a:extLst>
                    <a:ext uri="{FF2B5EF4-FFF2-40B4-BE49-F238E27FC236}">
                      <a16:creationId xmlns:a16="http://schemas.microsoft.com/office/drawing/2014/main" id="{0C624142-D9A0-B66D-44ED-933EE3BC2F5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4" name="원호 213">
                  <a:extLst>
                    <a:ext uri="{FF2B5EF4-FFF2-40B4-BE49-F238E27FC236}">
                      <a16:creationId xmlns:a16="http://schemas.microsoft.com/office/drawing/2014/main" id="{BAF11059-539C-3FFC-3EE9-A55D9AE8922E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5" name="그룹 214">
                <a:extLst>
                  <a:ext uri="{FF2B5EF4-FFF2-40B4-BE49-F238E27FC236}">
                    <a16:creationId xmlns:a16="http://schemas.microsoft.com/office/drawing/2014/main" id="{5812D3B4-687D-E8E0-518E-5DD7047AA50D}"/>
                  </a:ext>
                </a:extLst>
              </p:cNvPr>
              <p:cNvGrpSpPr/>
              <p:nvPr/>
            </p:nvGrpSpPr>
            <p:grpSpPr>
              <a:xfrm>
                <a:off x="236806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6" name="타원 215">
                  <a:extLst>
                    <a:ext uri="{FF2B5EF4-FFF2-40B4-BE49-F238E27FC236}">
                      <a16:creationId xmlns:a16="http://schemas.microsoft.com/office/drawing/2014/main" id="{1C50D579-8225-1022-839A-69FA08D5F45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7" name="원호 216">
                  <a:extLst>
                    <a:ext uri="{FF2B5EF4-FFF2-40B4-BE49-F238E27FC236}">
                      <a16:creationId xmlns:a16="http://schemas.microsoft.com/office/drawing/2014/main" id="{035DCACB-43B1-12B5-44A6-346676763FC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8" name="원호 217">
                  <a:extLst>
                    <a:ext uri="{FF2B5EF4-FFF2-40B4-BE49-F238E27FC236}">
                      <a16:creationId xmlns:a16="http://schemas.microsoft.com/office/drawing/2014/main" id="{B0263E0B-0363-1D52-8793-134666A2A92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9" name="그룹 218">
                <a:extLst>
                  <a:ext uri="{FF2B5EF4-FFF2-40B4-BE49-F238E27FC236}">
                    <a16:creationId xmlns:a16="http://schemas.microsoft.com/office/drawing/2014/main" id="{7EE26428-F8DB-CBB9-16AE-2FF1B8B0CF9B}"/>
                  </a:ext>
                </a:extLst>
              </p:cNvPr>
              <p:cNvGrpSpPr/>
              <p:nvPr/>
            </p:nvGrpSpPr>
            <p:grpSpPr>
              <a:xfrm>
                <a:off x="259776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0" name="타원 219">
                  <a:extLst>
                    <a:ext uri="{FF2B5EF4-FFF2-40B4-BE49-F238E27FC236}">
                      <a16:creationId xmlns:a16="http://schemas.microsoft.com/office/drawing/2014/main" id="{EFD365A0-C6B8-5B68-55D8-B33FBA9FC67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1" name="원호 220">
                  <a:extLst>
                    <a:ext uri="{FF2B5EF4-FFF2-40B4-BE49-F238E27FC236}">
                      <a16:creationId xmlns:a16="http://schemas.microsoft.com/office/drawing/2014/main" id="{597C6CA5-897B-CD78-4481-89A5B2572F3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2" name="원호 221">
                  <a:extLst>
                    <a:ext uri="{FF2B5EF4-FFF2-40B4-BE49-F238E27FC236}">
                      <a16:creationId xmlns:a16="http://schemas.microsoft.com/office/drawing/2014/main" id="{6D0805BF-7C58-2AC0-5159-09C31511F8AE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3" name="그룹 222">
                <a:extLst>
                  <a:ext uri="{FF2B5EF4-FFF2-40B4-BE49-F238E27FC236}">
                    <a16:creationId xmlns:a16="http://schemas.microsoft.com/office/drawing/2014/main" id="{963B9AA5-CE33-39F4-7059-39AABB352CA4}"/>
                  </a:ext>
                </a:extLst>
              </p:cNvPr>
              <p:cNvGrpSpPr/>
              <p:nvPr/>
            </p:nvGrpSpPr>
            <p:grpSpPr>
              <a:xfrm>
                <a:off x="282745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4" name="타원 223">
                  <a:extLst>
                    <a:ext uri="{FF2B5EF4-FFF2-40B4-BE49-F238E27FC236}">
                      <a16:creationId xmlns:a16="http://schemas.microsoft.com/office/drawing/2014/main" id="{D27303E7-A3CB-1956-D8B1-A10285AB23A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5" name="원호 224">
                  <a:extLst>
                    <a:ext uri="{FF2B5EF4-FFF2-40B4-BE49-F238E27FC236}">
                      <a16:creationId xmlns:a16="http://schemas.microsoft.com/office/drawing/2014/main" id="{6FF9E261-978F-75B9-E4DE-95A9FB2F6FD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6" name="원호 225">
                  <a:extLst>
                    <a:ext uri="{FF2B5EF4-FFF2-40B4-BE49-F238E27FC236}">
                      <a16:creationId xmlns:a16="http://schemas.microsoft.com/office/drawing/2014/main" id="{DC5B20B4-2E97-A356-033D-04DE8B9F731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0FEB28DB-4B0C-8E7C-930C-4D4ACB276D74}"/>
                  </a:ext>
                </a:extLst>
              </p:cNvPr>
              <p:cNvGrpSpPr/>
              <p:nvPr/>
            </p:nvGrpSpPr>
            <p:grpSpPr>
              <a:xfrm>
                <a:off x="305714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8" name="타원 227">
                  <a:extLst>
                    <a:ext uri="{FF2B5EF4-FFF2-40B4-BE49-F238E27FC236}">
                      <a16:creationId xmlns:a16="http://schemas.microsoft.com/office/drawing/2014/main" id="{68B7834F-16D3-EDDD-E541-B69725F4CFC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9" name="원호 228">
                  <a:extLst>
                    <a:ext uri="{FF2B5EF4-FFF2-40B4-BE49-F238E27FC236}">
                      <a16:creationId xmlns:a16="http://schemas.microsoft.com/office/drawing/2014/main" id="{C0E1AF28-A8F0-7749-0DC7-95B99CD4920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0" name="원호 229">
                  <a:extLst>
                    <a:ext uri="{FF2B5EF4-FFF2-40B4-BE49-F238E27FC236}">
                      <a16:creationId xmlns:a16="http://schemas.microsoft.com/office/drawing/2014/main" id="{E17D2C5A-3346-39C5-506B-64EA806FD54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1" name="그룹 230">
                <a:extLst>
                  <a:ext uri="{FF2B5EF4-FFF2-40B4-BE49-F238E27FC236}">
                    <a16:creationId xmlns:a16="http://schemas.microsoft.com/office/drawing/2014/main" id="{CD9BCA28-5CAF-BCF1-05CA-ECD5F82FAA0A}"/>
                  </a:ext>
                </a:extLst>
              </p:cNvPr>
              <p:cNvGrpSpPr/>
              <p:nvPr/>
            </p:nvGrpSpPr>
            <p:grpSpPr>
              <a:xfrm>
                <a:off x="328684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2" name="타원 231">
                  <a:extLst>
                    <a:ext uri="{FF2B5EF4-FFF2-40B4-BE49-F238E27FC236}">
                      <a16:creationId xmlns:a16="http://schemas.microsoft.com/office/drawing/2014/main" id="{14A1B082-29DA-2968-ECB6-9F5E0BC2DED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3" name="원호 232">
                  <a:extLst>
                    <a:ext uri="{FF2B5EF4-FFF2-40B4-BE49-F238E27FC236}">
                      <a16:creationId xmlns:a16="http://schemas.microsoft.com/office/drawing/2014/main" id="{7D4DF850-6766-2698-07B7-59C06DEE59E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4" name="원호 233">
                  <a:extLst>
                    <a:ext uri="{FF2B5EF4-FFF2-40B4-BE49-F238E27FC236}">
                      <a16:creationId xmlns:a16="http://schemas.microsoft.com/office/drawing/2014/main" id="{69E3EC42-2870-C768-9375-16C8266FD2A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5" name="그룹 234">
                <a:extLst>
                  <a:ext uri="{FF2B5EF4-FFF2-40B4-BE49-F238E27FC236}">
                    <a16:creationId xmlns:a16="http://schemas.microsoft.com/office/drawing/2014/main" id="{838A8C31-6425-9F11-3694-2A436B76CC65}"/>
                  </a:ext>
                </a:extLst>
              </p:cNvPr>
              <p:cNvGrpSpPr/>
              <p:nvPr/>
            </p:nvGrpSpPr>
            <p:grpSpPr>
              <a:xfrm>
                <a:off x="351653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6" name="타원 235">
                  <a:extLst>
                    <a:ext uri="{FF2B5EF4-FFF2-40B4-BE49-F238E27FC236}">
                      <a16:creationId xmlns:a16="http://schemas.microsoft.com/office/drawing/2014/main" id="{0B3C0D0E-732B-1C29-9699-75ACC3418C4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7" name="원호 236">
                  <a:extLst>
                    <a:ext uri="{FF2B5EF4-FFF2-40B4-BE49-F238E27FC236}">
                      <a16:creationId xmlns:a16="http://schemas.microsoft.com/office/drawing/2014/main" id="{B67D7B07-79B5-1D90-9C49-61FD76545E7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8" name="원호 237">
                  <a:extLst>
                    <a:ext uri="{FF2B5EF4-FFF2-40B4-BE49-F238E27FC236}">
                      <a16:creationId xmlns:a16="http://schemas.microsoft.com/office/drawing/2014/main" id="{66DAEB79-38C0-DAFD-6A05-4B74D6761D5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9" name="그룹 238">
                <a:extLst>
                  <a:ext uri="{FF2B5EF4-FFF2-40B4-BE49-F238E27FC236}">
                    <a16:creationId xmlns:a16="http://schemas.microsoft.com/office/drawing/2014/main" id="{74263341-AFC5-E7D7-FA21-F5716F09DD02}"/>
                  </a:ext>
                </a:extLst>
              </p:cNvPr>
              <p:cNvGrpSpPr/>
              <p:nvPr/>
            </p:nvGrpSpPr>
            <p:grpSpPr>
              <a:xfrm>
                <a:off x="374622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0" name="타원 239">
                  <a:extLst>
                    <a:ext uri="{FF2B5EF4-FFF2-40B4-BE49-F238E27FC236}">
                      <a16:creationId xmlns:a16="http://schemas.microsoft.com/office/drawing/2014/main" id="{BF75C5BE-E42F-722A-0C1D-5716DEC1243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1" name="원호 240">
                  <a:extLst>
                    <a:ext uri="{FF2B5EF4-FFF2-40B4-BE49-F238E27FC236}">
                      <a16:creationId xmlns:a16="http://schemas.microsoft.com/office/drawing/2014/main" id="{776EEE64-8788-D6D5-312D-5A198EE0392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2" name="원호 241">
                  <a:extLst>
                    <a:ext uri="{FF2B5EF4-FFF2-40B4-BE49-F238E27FC236}">
                      <a16:creationId xmlns:a16="http://schemas.microsoft.com/office/drawing/2014/main" id="{E0D7A674-6FB9-8326-2DAB-9270EFC5B4C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684F67B6-7799-F0DB-CD42-228C5D178979}"/>
                  </a:ext>
                </a:extLst>
              </p:cNvPr>
              <p:cNvGrpSpPr/>
              <p:nvPr/>
            </p:nvGrpSpPr>
            <p:grpSpPr>
              <a:xfrm>
                <a:off x="397592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4" name="타원 243">
                  <a:extLst>
                    <a:ext uri="{FF2B5EF4-FFF2-40B4-BE49-F238E27FC236}">
                      <a16:creationId xmlns:a16="http://schemas.microsoft.com/office/drawing/2014/main" id="{7F1CF5BC-4070-5E92-A2A0-C320307A3BB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5" name="원호 244">
                  <a:extLst>
                    <a:ext uri="{FF2B5EF4-FFF2-40B4-BE49-F238E27FC236}">
                      <a16:creationId xmlns:a16="http://schemas.microsoft.com/office/drawing/2014/main" id="{0B66EE36-B4B3-A432-A784-23198768F17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6" name="원호 245">
                  <a:extLst>
                    <a:ext uri="{FF2B5EF4-FFF2-40B4-BE49-F238E27FC236}">
                      <a16:creationId xmlns:a16="http://schemas.microsoft.com/office/drawing/2014/main" id="{26C9C05D-3051-60BC-E653-861682B1AFE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7" name="그룹 246">
                <a:extLst>
                  <a:ext uri="{FF2B5EF4-FFF2-40B4-BE49-F238E27FC236}">
                    <a16:creationId xmlns:a16="http://schemas.microsoft.com/office/drawing/2014/main" id="{121B2347-13B0-3C84-F334-6BA3DC95E9F2}"/>
                  </a:ext>
                </a:extLst>
              </p:cNvPr>
              <p:cNvGrpSpPr/>
              <p:nvPr/>
            </p:nvGrpSpPr>
            <p:grpSpPr>
              <a:xfrm>
                <a:off x="420561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8" name="타원 247">
                  <a:extLst>
                    <a:ext uri="{FF2B5EF4-FFF2-40B4-BE49-F238E27FC236}">
                      <a16:creationId xmlns:a16="http://schemas.microsoft.com/office/drawing/2014/main" id="{7F099A17-5851-605A-F518-7030583718E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9" name="원호 248">
                  <a:extLst>
                    <a:ext uri="{FF2B5EF4-FFF2-40B4-BE49-F238E27FC236}">
                      <a16:creationId xmlns:a16="http://schemas.microsoft.com/office/drawing/2014/main" id="{D412E85A-FCE2-C4F3-43AB-E7898D722C6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0" name="원호 249">
                  <a:extLst>
                    <a:ext uri="{FF2B5EF4-FFF2-40B4-BE49-F238E27FC236}">
                      <a16:creationId xmlns:a16="http://schemas.microsoft.com/office/drawing/2014/main" id="{C365F41A-B610-58D5-6C64-AF331702200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F69B5B07-9C7A-5CFE-F7F0-BA44258BF365}"/>
                  </a:ext>
                </a:extLst>
              </p:cNvPr>
              <p:cNvGrpSpPr/>
              <p:nvPr/>
            </p:nvGrpSpPr>
            <p:grpSpPr>
              <a:xfrm>
                <a:off x="443530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2" name="타원 251">
                  <a:extLst>
                    <a:ext uri="{FF2B5EF4-FFF2-40B4-BE49-F238E27FC236}">
                      <a16:creationId xmlns:a16="http://schemas.microsoft.com/office/drawing/2014/main" id="{D99C8731-BDD3-5C31-E21B-BA2BD2EA9D0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3" name="원호 252">
                  <a:extLst>
                    <a:ext uri="{FF2B5EF4-FFF2-40B4-BE49-F238E27FC236}">
                      <a16:creationId xmlns:a16="http://schemas.microsoft.com/office/drawing/2014/main" id="{B8601FEB-6744-82C7-CEE7-9552D8934D2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4" name="원호 253">
                  <a:extLst>
                    <a:ext uri="{FF2B5EF4-FFF2-40B4-BE49-F238E27FC236}">
                      <a16:creationId xmlns:a16="http://schemas.microsoft.com/office/drawing/2014/main" id="{48D10574-95A3-2573-E327-D0303457E5C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5" name="그룹 254">
                <a:extLst>
                  <a:ext uri="{FF2B5EF4-FFF2-40B4-BE49-F238E27FC236}">
                    <a16:creationId xmlns:a16="http://schemas.microsoft.com/office/drawing/2014/main" id="{A36BAA2A-6946-D807-A533-4C0739AC7DE7}"/>
                  </a:ext>
                </a:extLst>
              </p:cNvPr>
              <p:cNvGrpSpPr/>
              <p:nvPr/>
            </p:nvGrpSpPr>
            <p:grpSpPr>
              <a:xfrm>
                <a:off x="466499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6" name="타원 255">
                  <a:extLst>
                    <a:ext uri="{FF2B5EF4-FFF2-40B4-BE49-F238E27FC236}">
                      <a16:creationId xmlns:a16="http://schemas.microsoft.com/office/drawing/2014/main" id="{8A6BD52B-D8DF-37C3-6AD7-11B021B6ECA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7" name="원호 256">
                  <a:extLst>
                    <a:ext uri="{FF2B5EF4-FFF2-40B4-BE49-F238E27FC236}">
                      <a16:creationId xmlns:a16="http://schemas.microsoft.com/office/drawing/2014/main" id="{509F895A-F88B-C3BE-A6D4-F0966D1702A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8" name="원호 257">
                  <a:extLst>
                    <a:ext uri="{FF2B5EF4-FFF2-40B4-BE49-F238E27FC236}">
                      <a16:creationId xmlns:a16="http://schemas.microsoft.com/office/drawing/2014/main" id="{27DDE705-8880-1735-DA3B-554974D1D90B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9" name="그룹 258">
                <a:extLst>
                  <a:ext uri="{FF2B5EF4-FFF2-40B4-BE49-F238E27FC236}">
                    <a16:creationId xmlns:a16="http://schemas.microsoft.com/office/drawing/2014/main" id="{C80F7596-B8B1-F13A-DA57-253C74B33E1E}"/>
                  </a:ext>
                </a:extLst>
              </p:cNvPr>
              <p:cNvGrpSpPr/>
              <p:nvPr/>
            </p:nvGrpSpPr>
            <p:grpSpPr>
              <a:xfrm>
                <a:off x="489469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0" name="타원 259">
                  <a:extLst>
                    <a:ext uri="{FF2B5EF4-FFF2-40B4-BE49-F238E27FC236}">
                      <a16:creationId xmlns:a16="http://schemas.microsoft.com/office/drawing/2014/main" id="{DF577C94-18C7-FEF5-51A3-86371B23CF6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1" name="원호 260">
                  <a:extLst>
                    <a:ext uri="{FF2B5EF4-FFF2-40B4-BE49-F238E27FC236}">
                      <a16:creationId xmlns:a16="http://schemas.microsoft.com/office/drawing/2014/main" id="{58A74FED-BF6A-BB68-EDB7-133C81BEA49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2" name="원호 261">
                  <a:extLst>
                    <a:ext uri="{FF2B5EF4-FFF2-40B4-BE49-F238E27FC236}">
                      <a16:creationId xmlns:a16="http://schemas.microsoft.com/office/drawing/2014/main" id="{E0390567-1B5E-7898-5848-0302C699D46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3" name="그룹 262">
                <a:extLst>
                  <a:ext uri="{FF2B5EF4-FFF2-40B4-BE49-F238E27FC236}">
                    <a16:creationId xmlns:a16="http://schemas.microsoft.com/office/drawing/2014/main" id="{D26E48F2-FE2A-94EC-EEFB-A26321176C7F}"/>
                  </a:ext>
                </a:extLst>
              </p:cNvPr>
              <p:cNvGrpSpPr/>
              <p:nvPr/>
            </p:nvGrpSpPr>
            <p:grpSpPr>
              <a:xfrm>
                <a:off x="512438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4" name="타원 263">
                  <a:extLst>
                    <a:ext uri="{FF2B5EF4-FFF2-40B4-BE49-F238E27FC236}">
                      <a16:creationId xmlns:a16="http://schemas.microsoft.com/office/drawing/2014/main" id="{1359D13E-B95C-9810-A2DD-C573D666791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5" name="원호 264">
                  <a:extLst>
                    <a:ext uri="{FF2B5EF4-FFF2-40B4-BE49-F238E27FC236}">
                      <a16:creationId xmlns:a16="http://schemas.microsoft.com/office/drawing/2014/main" id="{6F37727F-B56C-ECEF-8A42-2D902A0C038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6" name="원호 265">
                  <a:extLst>
                    <a:ext uri="{FF2B5EF4-FFF2-40B4-BE49-F238E27FC236}">
                      <a16:creationId xmlns:a16="http://schemas.microsoft.com/office/drawing/2014/main" id="{50D90667-89C6-1DEE-F1A8-16CF202208D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7" name="그룹 266">
                <a:extLst>
                  <a:ext uri="{FF2B5EF4-FFF2-40B4-BE49-F238E27FC236}">
                    <a16:creationId xmlns:a16="http://schemas.microsoft.com/office/drawing/2014/main" id="{AEF30394-81B5-5F7A-7A9B-22D4FCAC0FCC}"/>
                  </a:ext>
                </a:extLst>
              </p:cNvPr>
              <p:cNvGrpSpPr/>
              <p:nvPr/>
            </p:nvGrpSpPr>
            <p:grpSpPr>
              <a:xfrm>
                <a:off x="535407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8" name="타원 267">
                  <a:extLst>
                    <a:ext uri="{FF2B5EF4-FFF2-40B4-BE49-F238E27FC236}">
                      <a16:creationId xmlns:a16="http://schemas.microsoft.com/office/drawing/2014/main" id="{5006CD02-9D3C-4577-DC1C-BDDC6329E3DD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9" name="원호 268">
                  <a:extLst>
                    <a:ext uri="{FF2B5EF4-FFF2-40B4-BE49-F238E27FC236}">
                      <a16:creationId xmlns:a16="http://schemas.microsoft.com/office/drawing/2014/main" id="{7BF2216D-CC66-EF34-ED81-29F305390C2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0" name="원호 269">
                  <a:extLst>
                    <a:ext uri="{FF2B5EF4-FFF2-40B4-BE49-F238E27FC236}">
                      <a16:creationId xmlns:a16="http://schemas.microsoft.com/office/drawing/2014/main" id="{0FB101BB-0C11-4EFF-6184-DC3142D47C0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2B73986D-89D1-0ED7-AB96-F37136E0967A}"/>
                  </a:ext>
                </a:extLst>
              </p:cNvPr>
              <p:cNvGrpSpPr/>
              <p:nvPr/>
            </p:nvGrpSpPr>
            <p:grpSpPr>
              <a:xfrm>
                <a:off x="558377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2" name="타원 271">
                  <a:extLst>
                    <a:ext uri="{FF2B5EF4-FFF2-40B4-BE49-F238E27FC236}">
                      <a16:creationId xmlns:a16="http://schemas.microsoft.com/office/drawing/2014/main" id="{01339B6E-CB39-AF35-C1E3-FB1159CB6BD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3" name="원호 272">
                  <a:extLst>
                    <a:ext uri="{FF2B5EF4-FFF2-40B4-BE49-F238E27FC236}">
                      <a16:creationId xmlns:a16="http://schemas.microsoft.com/office/drawing/2014/main" id="{F2916F72-27E2-9F21-3C36-069CBA87A4F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4" name="원호 273">
                  <a:extLst>
                    <a:ext uri="{FF2B5EF4-FFF2-40B4-BE49-F238E27FC236}">
                      <a16:creationId xmlns:a16="http://schemas.microsoft.com/office/drawing/2014/main" id="{9BCA1B7C-8832-42BC-56CA-54A6ED402D4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27895F31-D80C-F2F4-0BBE-E9F2FC3CC9A6}"/>
                  </a:ext>
                </a:extLst>
              </p:cNvPr>
              <p:cNvGrpSpPr/>
              <p:nvPr/>
            </p:nvGrpSpPr>
            <p:grpSpPr>
              <a:xfrm>
                <a:off x="581346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6" name="타원 275">
                  <a:extLst>
                    <a:ext uri="{FF2B5EF4-FFF2-40B4-BE49-F238E27FC236}">
                      <a16:creationId xmlns:a16="http://schemas.microsoft.com/office/drawing/2014/main" id="{1F7EE8A4-62E2-79A4-546C-E708A5F2EB0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7" name="원호 276">
                  <a:extLst>
                    <a:ext uri="{FF2B5EF4-FFF2-40B4-BE49-F238E27FC236}">
                      <a16:creationId xmlns:a16="http://schemas.microsoft.com/office/drawing/2014/main" id="{3C2CB89D-BEC9-0F5D-9E6E-4CE137F6DCD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8" name="원호 277">
                  <a:extLst>
                    <a:ext uri="{FF2B5EF4-FFF2-40B4-BE49-F238E27FC236}">
                      <a16:creationId xmlns:a16="http://schemas.microsoft.com/office/drawing/2014/main" id="{D23DE1E3-ED4E-3660-54EF-9F7D7F5CBC1B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9" name="그룹 278">
                <a:extLst>
                  <a:ext uri="{FF2B5EF4-FFF2-40B4-BE49-F238E27FC236}">
                    <a16:creationId xmlns:a16="http://schemas.microsoft.com/office/drawing/2014/main" id="{2008C922-077A-DD12-C044-E06D5B02BB20}"/>
                  </a:ext>
                </a:extLst>
              </p:cNvPr>
              <p:cNvGrpSpPr/>
              <p:nvPr/>
            </p:nvGrpSpPr>
            <p:grpSpPr>
              <a:xfrm>
                <a:off x="604315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0" name="타원 279">
                  <a:extLst>
                    <a:ext uri="{FF2B5EF4-FFF2-40B4-BE49-F238E27FC236}">
                      <a16:creationId xmlns:a16="http://schemas.microsoft.com/office/drawing/2014/main" id="{42AA6B7B-DF62-56B6-2CB5-4E519D68C29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1" name="원호 280">
                  <a:extLst>
                    <a:ext uri="{FF2B5EF4-FFF2-40B4-BE49-F238E27FC236}">
                      <a16:creationId xmlns:a16="http://schemas.microsoft.com/office/drawing/2014/main" id="{47AAC08A-A832-D06B-161F-9E97ECCAE04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2" name="원호 281">
                  <a:extLst>
                    <a:ext uri="{FF2B5EF4-FFF2-40B4-BE49-F238E27FC236}">
                      <a16:creationId xmlns:a16="http://schemas.microsoft.com/office/drawing/2014/main" id="{D1BC20A2-AC63-5684-8F9C-5FECD60E8BE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3" name="그룹 282">
                <a:extLst>
                  <a:ext uri="{FF2B5EF4-FFF2-40B4-BE49-F238E27FC236}">
                    <a16:creationId xmlns:a16="http://schemas.microsoft.com/office/drawing/2014/main" id="{DC188721-7C36-B85F-D5ED-594683A1A9DF}"/>
                  </a:ext>
                </a:extLst>
              </p:cNvPr>
              <p:cNvGrpSpPr/>
              <p:nvPr/>
            </p:nvGrpSpPr>
            <p:grpSpPr>
              <a:xfrm>
                <a:off x="627285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4" name="타원 283">
                  <a:extLst>
                    <a:ext uri="{FF2B5EF4-FFF2-40B4-BE49-F238E27FC236}">
                      <a16:creationId xmlns:a16="http://schemas.microsoft.com/office/drawing/2014/main" id="{E6CBCD96-68FD-5BF9-44F2-DB75DC15B17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5" name="원호 284">
                  <a:extLst>
                    <a:ext uri="{FF2B5EF4-FFF2-40B4-BE49-F238E27FC236}">
                      <a16:creationId xmlns:a16="http://schemas.microsoft.com/office/drawing/2014/main" id="{DBD60480-B8B6-D47E-2D34-FC281F4BF6F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6" name="원호 285">
                  <a:extLst>
                    <a:ext uri="{FF2B5EF4-FFF2-40B4-BE49-F238E27FC236}">
                      <a16:creationId xmlns:a16="http://schemas.microsoft.com/office/drawing/2014/main" id="{E5FAC3A7-BFE0-3E10-5B05-F79614AD5E1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7" name="그룹 286">
                <a:extLst>
                  <a:ext uri="{FF2B5EF4-FFF2-40B4-BE49-F238E27FC236}">
                    <a16:creationId xmlns:a16="http://schemas.microsoft.com/office/drawing/2014/main" id="{B194F799-163D-BE3F-542B-8941A0358F70}"/>
                  </a:ext>
                </a:extLst>
              </p:cNvPr>
              <p:cNvGrpSpPr/>
              <p:nvPr/>
            </p:nvGrpSpPr>
            <p:grpSpPr>
              <a:xfrm>
                <a:off x="650254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8" name="타원 287">
                  <a:extLst>
                    <a:ext uri="{FF2B5EF4-FFF2-40B4-BE49-F238E27FC236}">
                      <a16:creationId xmlns:a16="http://schemas.microsoft.com/office/drawing/2014/main" id="{51E52845-9C9B-27FB-6688-667695E40EC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9" name="원호 288">
                  <a:extLst>
                    <a:ext uri="{FF2B5EF4-FFF2-40B4-BE49-F238E27FC236}">
                      <a16:creationId xmlns:a16="http://schemas.microsoft.com/office/drawing/2014/main" id="{0E5C4BFB-BD4F-CD60-0E74-7B3A40E8F3B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0" name="원호 289">
                  <a:extLst>
                    <a:ext uri="{FF2B5EF4-FFF2-40B4-BE49-F238E27FC236}">
                      <a16:creationId xmlns:a16="http://schemas.microsoft.com/office/drawing/2014/main" id="{95D98C4D-C74B-6849-872E-229AF83153A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1" name="그룹 290">
                <a:extLst>
                  <a:ext uri="{FF2B5EF4-FFF2-40B4-BE49-F238E27FC236}">
                    <a16:creationId xmlns:a16="http://schemas.microsoft.com/office/drawing/2014/main" id="{5B331CCA-A3CC-4C12-2537-34D880F66353}"/>
                  </a:ext>
                </a:extLst>
              </p:cNvPr>
              <p:cNvGrpSpPr/>
              <p:nvPr/>
            </p:nvGrpSpPr>
            <p:grpSpPr>
              <a:xfrm>
                <a:off x="673223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2" name="타원 291">
                  <a:extLst>
                    <a:ext uri="{FF2B5EF4-FFF2-40B4-BE49-F238E27FC236}">
                      <a16:creationId xmlns:a16="http://schemas.microsoft.com/office/drawing/2014/main" id="{585C0829-56C9-DF18-4942-C6DE8BA2886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3" name="원호 292">
                  <a:extLst>
                    <a:ext uri="{FF2B5EF4-FFF2-40B4-BE49-F238E27FC236}">
                      <a16:creationId xmlns:a16="http://schemas.microsoft.com/office/drawing/2014/main" id="{99A31A8C-9303-A459-5C88-932320C3DA3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4" name="원호 293">
                  <a:extLst>
                    <a:ext uri="{FF2B5EF4-FFF2-40B4-BE49-F238E27FC236}">
                      <a16:creationId xmlns:a16="http://schemas.microsoft.com/office/drawing/2014/main" id="{74B8DE07-4E3A-F10D-B09C-608CB389A79A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5" name="그룹 294">
                <a:extLst>
                  <a:ext uri="{FF2B5EF4-FFF2-40B4-BE49-F238E27FC236}">
                    <a16:creationId xmlns:a16="http://schemas.microsoft.com/office/drawing/2014/main" id="{33105234-5524-4240-48B0-123D188E8551}"/>
                  </a:ext>
                </a:extLst>
              </p:cNvPr>
              <p:cNvGrpSpPr/>
              <p:nvPr/>
            </p:nvGrpSpPr>
            <p:grpSpPr>
              <a:xfrm>
                <a:off x="696192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6" name="타원 295">
                  <a:extLst>
                    <a:ext uri="{FF2B5EF4-FFF2-40B4-BE49-F238E27FC236}">
                      <a16:creationId xmlns:a16="http://schemas.microsoft.com/office/drawing/2014/main" id="{70D1AF60-F63A-A42C-7604-0C7D430715B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7" name="원호 296">
                  <a:extLst>
                    <a:ext uri="{FF2B5EF4-FFF2-40B4-BE49-F238E27FC236}">
                      <a16:creationId xmlns:a16="http://schemas.microsoft.com/office/drawing/2014/main" id="{6CA17036-BE24-7AE0-F7DB-2D544F88F01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8" name="원호 297">
                  <a:extLst>
                    <a:ext uri="{FF2B5EF4-FFF2-40B4-BE49-F238E27FC236}">
                      <a16:creationId xmlns:a16="http://schemas.microsoft.com/office/drawing/2014/main" id="{023062B3-7A7A-9542-8281-AE06CB327FC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9" name="그룹 298">
                <a:extLst>
                  <a:ext uri="{FF2B5EF4-FFF2-40B4-BE49-F238E27FC236}">
                    <a16:creationId xmlns:a16="http://schemas.microsoft.com/office/drawing/2014/main" id="{E5FC1972-DEFC-2B44-277E-7FC5DFEA0B7E}"/>
                  </a:ext>
                </a:extLst>
              </p:cNvPr>
              <p:cNvGrpSpPr/>
              <p:nvPr/>
            </p:nvGrpSpPr>
            <p:grpSpPr>
              <a:xfrm>
                <a:off x="719162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0" name="타원 299">
                  <a:extLst>
                    <a:ext uri="{FF2B5EF4-FFF2-40B4-BE49-F238E27FC236}">
                      <a16:creationId xmlns:a16="http://schemas.microsoft.com/office/drawing/2014/main" id="{128A28A4-163B-E950-4DC1-57FC4293D0A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1" name="원호 300">
                  <a:extLst>
                    <a:ext uri="{FF2B5EF4-FFF2-40B4-BE49-F238E27FC236}">
                      <a16:creationId xmlns:a16="http://schemas.microsoft.com/office/drawing/2014/main" id="{9234C52F-F947-0909-0242-741FE231D4D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2" name="원호 301">
                  <a:extLst>
                    <a:ext uri="{FF2B5EF4-FFF2-40B4-BE49-F238E27FC236}">
                      <a16:creationId xmlns:a16="http://schemas.microsoft.com/office/drawing/2014/main" id="{AA03440A-AB9C-DA77-B7DB-E6B183A3621A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3" name="그룹 302">
                <a:extLst>
                  <a:ext uri="{FF2B5EF4-FFF2-40B4-BE49-F238E27FC236}">
                    <a16:creationId xmlns:a16="http://schemas.microsoft.com/office/drawing/2014/main" id="{7B3485CA-7DA0-312B-BB20-F36FC7AC7271}"/>
                  </a:ext>
                </a:extLst>
              </p:cNvPr>
              <p:cNvGrpSpPr/>
              <p:nvPr/>
            </p:nvGrpSpPr>
            <p:grpSpPr>
              <a:xfrm>
                <a:off x="742131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4" name="타원 303">
                  <a:extLst>
                    <a:ext uri="{FF2B5EF4-FFF2-40B4-BE49-F238E27FC236}">
                      <a16:creationId xmlns:a16="http://schemas.microsoft.com/office/drawing/2014/main" id="{529FC148-1677-EA59-8AC0-63C917C2D3E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5" name="원호 304">
                  <a:extLst>
                    <a:ext uri="{FF2B5EF4-FFF2-40B4-BE49-F238E27FC236}">
                      <a16:creationId xmlns:a16="http://schemas.microsoft.com/office/drawing/2014/main" id="{CE389A04-9538-2ABB-6320-E9D13F56FC0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6" name="원호 305">
                  <a:extLst>
                    <a:ext uri="{FF2B5EF4-FFF2-40B4-BE49-F238E27FC236}">
                      <a16:creationId xmlns:a16="http://schemas.microsoft.com/office/drawing/2014/main" id="{258C435F-AF40-3724-EA6D-934F326A987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7" name="그룹 306">
                <a:extLst>
                  <a:ext uri="{FF2B5EF4-FFF2-40B4-BE49-F238E27FC236}">
                    <a16:creationId xmlns:a16="http://schemas.microsoft.com/office/drawing/2014/main" id="{730001AD-D43D-9CF9-897A-2FC400ED837B}"/>
                  </a:ext>
                </a:extLst>
              </p:cNvPr>
              <p:cNvGrpSpPr/>
              <p:nvPr/>
            </p:nvGrpSpPr>
            <p:grpSpPr>
              <a:xfrm>
                <a:off x="765100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8" name="타원 307">
                  <a:extLst>
                    <a:ext uri="{FF2B5EF4-FFF2-40B4-BE49-F238E27FC236}">
                      <a16:creationId xmlns:a16="http://schemas.microsoft.com/office/drawing/2014/main" id="{32B6BE27-7A1C-B136-8023-259D396B01E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9" name="원호 308">
                  <a:extLst>
                    <a:ext uri="{FF2B5EF4-FFF2-40B4-BE49-F238E27FC236}">
                      <a16:creationId xmlns:a16="http://schemas.microsoft.com/office/drawing/2014/main" id="{9DFF41AA-DBAF-570B-88F9-1F61CE809D3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0" name="원호 309">
                  <a:extLst>
                    <a:ext uri="{FF2B5EF4-FFF2-40B4-BE49-F238E27FC236}">
                      <a16:creationId xmlns:a16="http://schemas.microsoft.com/office/drawing/2014/main" id="{41A7E0E1-DFE5-06BF-63C1-767B109BE25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1" name="그룹 310">
                <a:extLst>
                  <a:ext uri="{FF2B5EF4-FFF2-40B4-BE49-F238E27FC236}">
                    <a16:creationId xmlns:a16="http://schemas.microsoft.com/office/drawing/2014/main" id="{7EDC0AFB-178F-0A7E-05CF-9F46EB54539F}"/>
                  </a:ext>
                </a:extLst>
              </p:cNvPr>
              <p:cNvGrpSpPr/>
              <p:nvPr/>
            </p:nvGrpSpPr>
            <p:grpSpPr>
              <a:xfrm>
                <a:off x="788070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2" name="타원 311">
                  <a:extLst>
                    <a:ext uri="{FF2B5EF4-FFF2-40B4-BE49-F238E27FC236}">
                      <a16:creationId xmlns:a16="http://schemas.microsoft.com/office/drawing/2014/main" id="{09FC5596-66EA-92C1-820F-47406B405A3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3" name="원호 312">
                  <a:extLst>
                    <a:ext uri="{FF2B5EF4-FFF2-40B4-BE49-F238E27FC236}">
                      <a16:creationId xmlns:a16="http://schemas.microsoft.com/office/drawing/2014/main" id="{8022B17E-DA59-4E12-E27C-BE49E8C20F4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4" name="원호 313">
                  <a:extLst>
                    <a:ext uri="{FF2B5EF4-FFF2-40B4-BE49-F238E27FC236}">
                      <a16:creationId xmlns:a16="http://schemas.microsoft.com/office/drawing/2014/main" id="{3D08DCC4-4B3E-B39A-A5B9-ABA8FF679E2B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5" name="그룹 314">
                <a:extLst>
                  <a:ext uri="{FF2B5EF4-FFF2-40B4-BE49-F238E27FC236}">
                    <a16:creationId xmlns:a16="http://schemas.microsoft.com/office/drawing/2014/main" id="{151FDA29-1706-0A94-515E-1D71B75471FE}"/>
                  </a:ext>
                </a:extLst>
              </p:cNvPr>
              <p:cNvGrpSpPr/>
              <p:nvPr/>
            </p:nvGrpSpPr>
            <p:grpSpPr>
              <a:xfrm>
                <a:off x="811039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6" name="타원 315">
                  <a:extLst>
                    <a:ext uri="{FF2B5EF4-FFF2-40B4-BE49-F238E27FC236}">
                      <a16:creationId xmlns:a16="http://schemas.microsoft.com/office/drawing/2014/main" id="{29F5A0FE-23A9-CC96-F64E-3E69FC00CC4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7" name="원호 316">
                  <a:extLst>
                    <a:ext uri="{FF2B5EF4-FFF2-40B4-BE49-F238E27FC236}">
                      <a16:creationId xmlns:a16="http://schemas.microsoft.com/office/drawing/2014/main" id="{0014F8BC-B0C6-17F9-3A48-61F652ACF01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8" name="원호 317">
                  <a:extLst>
                    <a:ext uri="{FF2B5EF4-FFF2-40B4-BE49-F238E27FC236}">
                      <a16:creationId xmlns:a16="http://schemas.microsoft.com/office/drawing/2014/main" id="{A841BEB9-62A5-C950-2F6A-AC9B4B605D2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9" name="그룹 318">
                <a:extLst>
                  <a:ext uri="{FF2B5EF4-FFF2-40B4-BE49-F238E27FC236}">
                    <a16:creationId xmlns:a16="http://schemas.microsoft.com/office/drawing/2014/main" id="{16362165-6F9D-2FCF-1D12-E085BF14D73B}"/>
                  </a:ext>
                </a:extLst>
              </p:cNvPr>
              <p:cNvGrpSpPr/>
              <p:nvPr/>
            </p:nvGrpSpPr>
            <p:grpSpPr>
              <a:xfrm>
                <a:off x="834008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0" name="타원 319">
                  <a:extLst>
                    <a:ext uri="{FF2B5EF4-FFF2-40B4-BE49-F238E27FC236}">
                      <a16:creationId xmlns:a16="http://schemas.microsoft.com/office/drawing/2014/main" id="{29825845-B62A-AD23-C919-8E7DD561E57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1" name="원호 320">
                  <a:extLst>
                    <a:ext uri="{FF2B5EF4-FFF2-40B4-BE49-F238E27FC236}">
                      <a16:creationId xmlns:a16="http://schemas.microsoft.com/office/drawing/2014/main" id="{B5757D23-5002-97B0-84E1-CE8DFA344D6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2" name="원호 321">
                  <a:extLst>
                    <a:ext uri="{FF2B5EF4-FFF2-40B4-BE49-F238E27FC236}">
                      <a16:creationId xmlns:a16="http://schemas.microsoft.com/office/drawing/2014/main" id="{882B9396-B454-5B0B-C474-2AF04C5D2BD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3" name="그룹 322">
                <a:extLst>
                  <a:ext uri="{FF2B5EF4-FFF2-40B4-BE49-F238E27FC236}">
                    <a16:creationId xmlns:a16="http://schemas.microsoft.com/office/drawing/2014/main" id="{C304B522-D706-41AC-FFE6-620CB2AB66CD}"/>
                  </a:ext>
                </a:extLst>
              </p:cNvPr>
              <p:cNvGrpSpPr/>
              <p:nvPr/>
            </p:nvGrpSpPr>
            <p:grpSpPr>
              <a:xfrm>
                <a:off x="856978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4" name="타원 323">
                  <a:extLst>
                    <a:ext uri="{FF2B5EF4-FFF2-40B4-BE49-F238E27FC236}">
                      <a16:creationId xmlns:a16="http://schemas.microsoft.com/office/drawing/2014/main" id="{D0B72AC6-5664-0DCD-F0CD-A147CC4DB43D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5" name="원호 324">
                  <a:extLst>
                    <a:ext uri="{FF2B5EF4-FFF2-40B4-BE49-F238E27FC236}">
                      <a16:creationId xmlns:a16="http://schemas.microsoft.com/office/drawing/2014/main" id="{809890C7-95BD-B9F2-85A7-37884AC9EDC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6" name="원호 325">
                  <a:extLst>
                    <a:ext uri="{FF2B5EF4-FFF2-40B4-BE49-F238E27FC236}">
                      <a16:creationId xmlns:a16="http://schemas.microsoft.com/office/drawing/2014/main" id="{0381D638-8263-6B67-F843-92842E54C87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7" name="그룹 326">
                <a:extLst>
                  <a:ext uri="{FF2B5EF4-FFF2-40B4-BE49-F238E27FC236}">
                    <a16:creationId xmlns:a16="http://schemas.microsoft.com/office/drawing/2014/main" id="{B51E7A00-E13E-4052-932D-9869D8BB2792}"/>
                  </a:ext>
                </a:extLst>
              </p:cNvPr>
              <p:cNvGrpSpPr/>
              <p:nvPr/>
            </p:nvGrpSpPr>
            <p:grpSpPr>
              <a:xfrm>
                <a:off x="879947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8" name="타원 327">
                  <a:extLst>
                    <a:ext uri="{FF2B5EF4-FFF2-40B4-BE49-F238E27FC236}">
                      <a16:creationId xmlns:a16="http://schemas.microsoft.com/office/drawing/2014/main" id="{2DFDF643-5CCF-7714-BD53-60C96EF09E8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9" name="원호 328">
                  <a:extLst>
                    <a:ext uri="{FF2B5EF4-FFF2-40B4-BE49-F238E27FC236}">
                      <a16:creationId xmlns:a16="http://schemas.microsoft.com/office/drawing/2014/main" id="{384CFEA9-4238-DE8A-39A1-27B78E52425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0" name="원호 329">
                  <a:extLst>
                    <a:ext uri="{FF2B5EF4-FFF2-40B4-BE49-F238E27FC236}">
                      <a16:creationId xmlns:a16="http://schemas.microsoft.com/office/drawing/2014/main" id="{6EC532F8-3F25-B219-A0AD-ACB0BE839E6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1" name="그룹 330">
                <a:extLst>
                  <a:ext uri="{FF2B5EF4-FFF2-40B4-BE49-F238E27FC236}">
                    <a16:creationId xmlns:a16="http://schemas.microsoft.com/office/drawing/2014/main" id="{DA133D66-187C-2165-841A-06C978002336}"/>
                  </a:ext>
                </a:extLst>
              </p:cNvPr>
              <p:cNvGrpSpPr/>
              <p:nvPr/>
            </p:nvGrpSpPr>
            <p:grpSpPr>
              <a:xfrm>
                <a:off x="902916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2" name="타원 331">
                  <a:extLst>
                    <a:ext uri="{FF2B5EF4-FFF2-40B4-BE49-F238E27FC236}">
                      <a16:creationId xmlns:a16="http://schemas.microsoft.com/office/drawing/2014/main" id="{9CBF4314-C330-EA04-AAB8-1A97B40CAA4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3" name="원호 332">
                  <a:extLst>
                    <a:ext uri="{FF2B5EF4-FFF2-40B4-BE49-F238E27FC236}">
                      <a16:creationId xmlns:a16="http://schemas.microsoft.com/office/drawing/2014/main" id="{A788E420-BF9E-2BFE-01F4-AC8AC810AD4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4" name="원호 333">
                  <a:extLst>
                    <a:ext uri="{FF2B5EF4-FFF2-40B4-BE49-F238E27FC236}">
                      <a16:creationId xmlns:a16="http://schemas.microsoft.com/office/drawing/2014/main" id="{5BE8F08B-3F10-DF69-23B5-13B1336ACCCA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5" name="그룹 334">
                <a:extLst>
                  <a:ext uri="{FF2B5EF4-FFF2-40B4-BE49-F238E27FC236}">
                    <a16:creationId xmlns:a16="http://schemas.microsoft.com/office/drawing/2014/main" id="{82E07046-BF38-2CA8-66C9-1D3B38C084F4}"/>
                  </a:ext>
                </a:extLst>
              </p:cNvPr>
              <p:cNvGrpSpPr/>
              <p:nvPr/>
            </p:nvGrpSpPr>
            <p:grpSpPr>
              <a:xfrm>
                <a:off x="925885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6" name="타원 335">
                  <a:extLst>
                    <a:ext uri="{FF2B5EF4-FFF2-40B4-BE49-F238E27FC236}">
                      <a16:creationId xmlns:a16="http://schemas.microsoft.com/office/drawing/2014/main" id="{A261E56B-AC8B-B513-96F0-8D160EFB39A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7" name="원호 336">
                  <a:extLst>
                    <a:ext uri="{FF2B5EF4-FFF2-40B4-BE49-F238E27FC236}">
                      <a16:creationId xmlns:a16="http://schemas.microsoft.com/office/drawing/2014/main" id="{31D11CD3-71B6-97A6-EAFF-19232F2F107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8" name="원호 337">
                  <a:extLst>
                    <a:ext uri="{FF2B5EF4-FFF2-40B4-BE49-F238E27FC236}">
                      <a16:creationId xmlns:a16="http://schemas.microsoft.com/office/drawing/2014/main" id="{F96835B9-5368-1FAC-8087-C2C0C721840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9" name="그룹 338">
                <a:extLst>
                  <a:ext uri="{FF2B5EF4-FFF2-40B4-BE49-F238E27FC236}">
                    <a16:creationId xmlns:a16="http://schemas.microsoft.com/office/drawing/2014/main" id="{FC067248-18E7-D6A6-8109-5C337AA2C294}"/>
                  </a:ext>
                </a:extLst>
              </p:cNvPr>
              <p:cNvGrpSpPr/>
              <p:nvPr/>
            </p:nvGrpSpPr>
            <p:grpSpPr>
              <a:xfrm>
                <a:off x="948855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0" name="타원 339">
                  <a:extLst>
                    <a:ext uri="{FF2B5EF4-FFF2-40B4-BE49-F238E27FC236}">
                      <a16:creationId xmlns:a16="http://schemas.microsoft.com/office/drawing/2014/main" id="{2568CC0F-1B78-32A0-28E7-27EDA88C1DCD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1" name="원호 340">
                  <a:extLst>
                    <a:ext uri="{FF2B5EF4-FFF2-40B4-BE49-F238E27FC236}">
                      <a16:creationId xmlns:a16="http://schemas.microsoft.com/office/drawing/2014/main" id="{FA5AE1AA-802A-AD9B-2BA6-B475AAE5F0F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2" name="원호 341">
                  <a:extLst>
                    <a:ext uri="{FF2B5EF4-FFF2-40B4-BE49-F238E27FC236}">
                      <a16:creationId xmlns:a16="http://schemas.microsoft.com/office/drawing/2014/main" id="{07A2F93B-6F72-AB9B-EAC1-22632337CE7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3" name="그룹 342">
                <a:extLst>
                  <a:ext uri="{FF2B5EF4-FFF2-40B4-BE49-F238E27FC236}">
                    <a16:creationId xmlns:a16="http://schemas.microsoft.com/office/drawing/2014/main" id="{42802279-93B1-92F9-F137-E06F499775FC}"/>
                  </a:ext>
                </a:extLst>
              </p:cNvPr>
              <p:cNvGrpSpPr/>
              <p:nvPr/>
            </p:nvGrpSpPr>
            <p:grpSpPr>
              <a:xfrm>
                <a:off x="971824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4" name="타원 343">
                  <a:extLst>
                    <a:ext uri="{FF2B5EF4-FFF2-40B4-BE49-F238E27FC236}">
                      <a16:creationId xmlns:a16="http://schemas.microsoft.com/office/drawing/2014/main" id="{A8E4BD7F-9289-0651-1D27-383112E93F5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5" name="원호 344">
                  <a:extLst>
                    <a:ext uri="{FF2B5EF4-FFF2-40B4-BE49-F238E27FC236}">
                      <a16:creationId xmlns:a16="http://schemas.microsoft.com/office/drawing/2014/main" id="{AA9C881C-A02C-9692-347C-F9E901E14F8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6" name="원호 345">
                  <a:extLst>
                    <a:ext uri="{FF2B5EF4-FFF2-40B4-BE49-F238E27FC236}">
                      <a16:creationId xmlns:a16="http://schemas.microsoft.com/office/drawing/2014/main" id="{94ADB6A9-4851-F67C-8A13-52F0E18129C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7" name="그룹 346">
                <a:extLst>
                  <a:ext uri="{FF2B5EF4-FFF2-40B4-BE49-F238E27FC236}">
                    <a16:creationId xmlns:a16="http://schemas.microsoft.com/office/drawing/2014/main" id="{FE4042FF-B81B-4F14-6A26-36EF984A82AC}"/>
                  </a:ext>
                </a:extLst>
              </p:cNvPr>
              <p:cNvGrpSpPr/>
              <p:nvPr/>
            </p:nvGrpSpPr>
            <p:grpSpPr>
              <a:xfrm>
                <a:off x="994793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8" name="타원 347">
                  <a:extLst>
                    <a:ext uri="{FF2B5EF4-FFF2-40B4-BE49-F238E27FC236}">
                      <a16:creationId xmlns:a16="http://schemas.microsoft.com/office/drawing/2014/main" id="{439F6907-5FE0-B1B8-EE97-A35092FA5D9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9" name="원호 348">
                  <a:extLst>
                    <a:ext uri="{FF2B5EF4-FFF2-40B4-BE49-F238E27FC236}">
                      <a16:creationId xmlns:a16="http://schemas.microsoft.com/office/drawing/2014/main" id="{D010E37A-D2A9-F120-C23A-A80B41EC37A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0" name="원호 349">
                  <a:extLst>
                    <a:ext uri="{FF2B5EF4-FFF2-40B4-BE49-F238E27FC236}">
                      <a16:creationId xmlns:a16="http://schemas.microsoft.com/office/drawing/2014/main" id="{0654C38E-115A-FEB7-E6B4-178AD35DD63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1" name="그룹 350">
                <a:extLst>
                  <a:ext uri="{FF2B5EF4-FFF2-40B4-BE49-F238E27FC236}">
                    <a16:creationId xmlns:a16="http://schemas.microsoft.com/office/drawing/2014/main" id="{CA1E7443-D2C6-B88A-8AB4-3F908C5399DE}"/>
                  </a:ext>
                </a:extLst>
              </p:cNvPr>
              <p:cNvGrpSpPr/>
              <p:nvPr/>
            </p:nvGrpSpPr>
            <p:grpSpPr>
              <a:xfrm>
                <a:off x="1017763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2" name="타원 351">
                  <a:extLst>
                    <a:ext uri="{FF2B5EF4-FFF2-40B4-BE49-F238E27FC236}">
                      <a16:creationId xmlns:a16="http://schemas.microsoft.com/office/drawing/2014/main" id="{46CE0992-13EE-CB80-1B81-9A469403295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3" name="원호 352">
                  <a:extLst>
                    <a:ext uri="{FF2B5EF4-FFF2-40B4-BE49-F238E27FC236}">
                      <a16:creationId xmlns:a16="http://schemas.microsoft.com/office/drawing/2014/main" id="{92D247B7-7B2C-C4DC-6821-B9260B79DFB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4" name="원호 353">
                  <a:extLst>
                    <a:ext uri="{FF2B5EF4-FFF2-40B4-BE49-F238E27FC236}">
                      <a16:creationId xmlns:a16="http://schemas.microsoft.com/office/drawing/2014/main" id="{B24D5442-9A31-8A7B-076F-A8A9E9C0B99A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5" name="그룹 354">
                <a:extLst>
                  <a:ext uri="{FF2B5EF4-FFF2-40B4-BE49-F238E27FC236}">
                    <a16:creationId xmlns:a16="http://schemas.microsoft.com/office/drawing/2014/main" id="{FBEFFAE8-9B4D-D29A-0DD7-2403A6053885}"/>
                  </a:ext>
                </a:extLst>
              </p:cNvPr>
              <p:cNvGrpSpPr/>
              <p:nvPr/>
            </p:nvGrpSpPr>
            <p:grpSpPr>
              <a:xfrm>
                <a:off x="1040732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6" name="타원 355">
                  <a:extLst>
                    <a:ext uri="{FF2B5EF4-FFF2-40B4-BE49-F238E27FC236}">
                      <a16:creationId xmlns:a16="http://schemas.microsoft.com/office/drawing/2014/main" id="{2F75E3FA-16A2-06C6-610F-8CE6A31C4B9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7" name="원호 356">
                  <a:extLst>
                    <a:ext uri="{FF2B5EF4-FFF2-40B4-BE49-F238E27FC236}">
                      <a16:creationId xmlns:a16="http://schemas.microsoft.com/office/drawing/2014/main" id="{A7D3F1E5-ACF0-B2A4-4585-BA83F7B7359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8" name="원호 357">
                  <a:extLst>
                    <a:ext uri="{FF2B5EF4-FFF2-40B4-BE49-F238E27FC236}">
                      <a16:creationId xmlns:a16="http://schemas.microsoft.com/office/drawing/2014/main" id="{20090357-E500-B8C3-86D2-0B366114202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9" name="그룹 358">
                <a:extLst>
                  <a:ext uri="{FF2B5EF4-FFF2-40B4-BE49-F238E27FC236}">
                    <a16:creationId xmlns:a16="http://schemas.microsoft.com/office/drawing/2014/main" id="{B56D7C26-36A2-99E7-94F2-91E22AEAC827}"/>
                  </a:ext>
                </a:extLst>
              </p:cNvPr>
              <p:cNvGrpSpPr/>
              <p:nvPr/>
            </p:nvGrpSpPr>
            <p:grpSpPr>
              <a:xfrm>
                <a:off x="1063701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0" name="타원 359">
                  <a:extLst>
                    <a:ext uri="{FF2B5EF4-FFF2-40B4-BE49-F238E27FC236}">
                      <a16:creationId xmlns:a16="http://schemas.microsoft.com/office/drawing/2014/main" id="{B8172C3B-C9BB-3EE8-CB14-DC7BF6DD325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1" name="원호 360">
                  <a:extLst>
                    <a:ext uri="{FF2B5EF4-FFF2-40B4-BE49-F238E27FC236}">
                      <a16:creationId xmlns:a16="http://schemas.microsoft.com/office/drawing/2014/main" id="{A6BA8ABA-0DE2-B428-6ECA-0ADFA0F3AC6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2" name="원호 361">
                  <a:extLst>
                    <a:ext uri="{FF2B5EF4-FFF2-40B4-BE49-F238E27FC236}">
                      <a16:creationId xmlns:a16="http://schemas.microsoft.com/office/drawing/2014/main" id="{0D9E8850-6520-D5A0-0EFC-DC641DCFC69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3" name="그룹 362">
                <a:extLst>
                  <a:ext uri="{FF2B5EF4-FFF2-40B4-BE49-F238E27FC236}">
                    <a16:creationId xmlns:a16="http://schemas.microsoft.com/office/drawing/2014/main" id="{E4DB6D60-6149-106D-689D-CADCFD41FCEA}"/>
                  </a:ext>
                </a:extLst>
              </p:cNvPr>
              <p:cNvGrpSpPr/>
              <p:nvPr/>
            </p:nvGrpSpPr>
            <p:grpSpPr>
              <a:xfrm>
                <a:off x="1086671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4" name="타원 363">
                  <a:extLst>
                    <a:ext uri="{FF2B5EF4-FFF2-40B4-BE49-F238E27FC236}">
                      <a16:creationId xmlns:a16="http://schemas.microsoft.com/office/drawing/2014/main" id="{CEA5DE3C-F16F-0E96-CB95-0894EE16385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5" name="원호 364">
                  <a:extLst>
                    <a:ext uri="{FF2B5EF4-FFF2-40B4-BE49-F238E27FC236}">
                      <a16:creationId xmlns:a16="http://schemas.microsoft.com/office/drawing/2014/main" id="{AB6EAD61-7B69-1760-6113-005C9287FC3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6" name="원호 365">
                  <a:extLst>
                    <a:ext uri="{FF2B5EF4-FFF2-40B4-BE49-F238E27FC236}">
                      <a16:creationId xmlns:a16="http://schemas.microsoft.com/office/drawing/2014/main" id="{6C678239-EFF1-BBC1-4F08-A9482C8B0FC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7" name="그룹 366">
                <a:extLst>
                  <a:ext uri="{FF2B5EF4-FFF2-40B4-BE49-F238E27FC236}">
                    <a16:creationId xmlns:a16="http://schemas.microsoft.com/office/drawing/2014/main" id="{89823EE3-5769-8B63-27DF-085565FE7324}"/>
                  </a:ext>
                </a:extLst>
              </p:cNvPr>
              <p:cNvGrpSpPr/>
              <p:nvPr/>
            </p:nvGrpSpPr>
            <p:grpSpPr>
              <a:xfrm>
                <a:off x="1109640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8" name="타원 367">
                  <a:extLst>
                    <a:ext uri="{FF2B5EF4-FFF2-40B4-BE49-F238E27FC236}">
                      <a16:creationId xmlns:a16="http://schemas.microsoft.com/office/drawing/2014/main" id="{CEBEE5E7-66C4-C670-EA1C-49EA0FD248B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9" name="원호 368">
                  <a:extLst>
                    <a:ext uri="{FF2B5EF4-FFF2-40B4-BE49-F238E27FC236}">
                      <a16:creationId xmlns:a16="http://schemas.microsoft.com/office/drawing/2014/main" id="{CF4C1071-8490-DC07-E1EA-AEA0A31462E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0" name="원호 369">
                  <a:extLst>
                    <a:ext uri="{FF2B5EF4-FFF2-40B4-BE49-F238E27FC236}">
                      <a16:creationId xmlns:a16="http://schemas.microsoft.com/office/drawing/2014/main" id="{E7438C5E-EB44-7DC4-3DA3-41546B96324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1" name="그룹 370">
                <a:extLst>
                  <a:ext uri="{FF2B5EF4-FFF2-40B4-BE49-F238E27FC236}">
                    <a16:creationId xmlns:a16="http://schemas.microsoft.com/office/drawing/2014/main" id="{D27D989F-2C53-315A-017E-EC394BC28602}"/>
                  </a:ext>
                </a:extLst>
              </p:cNvPr>
              <p:cNvGrpSpPr/>
              <p:nvPr/>
            </p:nvGrpSpPr>
            <p:grpSpPr>
              <a:xfrm>
                <a:off x="1132609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2" name="타원 371">
                  <a:extLst>
                    <a:ext uri="{FF2B5EF4-FFF2-40B4-BE49-F238E27FC236}">
                      <a16:creationId xmlns:a16="http://schemas.microsoft.com/office/drawing/2014/main" id="{03738914-6585-66A8-D047-0B03EEABB28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3" name="원호 372">
                  <a:extLst>
                    <a:ext uri="{FF2B5EF4-FFF2-40B4-BE49-F238E27FC236}">
                      <a16:creationId xmlns:a16="http://schemas.microsoft.com/office/drawing/2014/main" id="{E5EEE59F-0476-9899-2483-BA4D8C39B80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4" name="원호 373">
                  <a:extLst>
                    <a:ext uri="{FF2B5EF4-FFF2-40B4-BE49-F238E27FC236}">
                      <a16:creationId xmlns:a16="http://schemas.microsoft.com/office/drawing/2014/main" id="{91005A14-D8B1-ED1C-7CE2-D85F2512351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5" name="그룹 374">
                <a:extLst>
                  <a:ext uri="{FF2B5EF4-FFF2-40B4-BE49-F238E27FC236}">
                    <a16:creationId xmlns:a16="http://schemas.microsoft.com/office/drawing/2014/main" id="{FEFE359D-C114-A979-870B-D971EEAEEDE6}"/>
                  </a:ext>
                </a:extLst>
              </p:cNvPr>
              <p:cNvGrpSpPr/>
              <p:nvPr/>
            </p:nvGrpSpPr>
            <p:grpSpPr>
              <a:xfrm>
                <a:off x="1155578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6" name="타원 375">
                  <a:extLst>
                    <a:ext uri="{FF2B5EF4-FFF2-40B4-BE49-F238E27FC236}">
                      <a16:creationId xmlns:a16="http://schemas.microsoft.com/office/drawing/2014/main" id="{F8D7A057-D81F-3B12-F19C-78894136149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7" name="원호 376">
                  <a:extLst>
                    <a:ext uri="{FF2B5EF4-FFF2-40B4-BE49-F238E27FC236}">
                      <a16:creationId xmlns:a16="http://schemas.microsoft.com/office/drawing/2014/main" id="{2E215794-866F-5B8D-0721-1787E12D751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8" name="원호 377">
                  <a:extLst>
                    <a:ext uri="{FF2B5EF4-FFF2-40B4-BE49-F238E27FC236}">
                      <a16:creationId xmlns:a16="http://schemas.microsoft.com/office/drawing/2014/main" id="{A5C1E209-5F7C-9D91-0DA1-7E4FFB48A16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9" name="그룹 378">
                <a:extLst>
                  <a:ext uri="{FF2B5EF4-FFF2-40B4-BE49-F238E27FC236}">
                    <a16:creationId xmlns:a16="http://schemas.microsoft.com/office/drawing/2014/main" id="{5109FCD7-C6EF-2921-4A16-647AB0A846BE}"/>
                  </a:ext>
                </a:extLst>
              </p:cNvPr>
              <p:cNvGrpSpPr/>
              <p:nvPr/>
            </p:nvGrpSpPr>
            <p:grpSpPr>
              <a:xfrm>
                <a:off x="1178548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80" name="타원 379">
                  <a:extLst>
                    <a:ext uri="{FF2B5EF4-FFF2-40B4-BE49-F238E27FC236}">
                      <a16:creationId xmlns:a16="http://schemas.microsoft.com/office/drawing/2014/main" id="{3E46FF51-300A-1C11-3770-7EBAC7557E7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1" name="원호 380">
                  <a:extLst>
                    <a:ext uri="{FF2B5EF4-FFF2-40B4-BE49-F238E27FC236}">
                      <a16:creationId xmlns:a16="http://schemas.microsoft.com/office/drawing/2014/main" id="{5CD007F7-8842-C8AC-467F-A703C1788B0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2" name="원호 381">
                  <a:extLst>
                    <a:ext uri="{FF2B5EF4-FFF2-40B4-BE49-F238E27FC236}">
                      <a16:creationId xmlns:a16="http://schemas.microsoft.com/office/drawing/2014/main" id="{ADE3D0C3-10EE-B668-7981-B21241A3A31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</p:grpSp>
      <p:sp>
        <p:nvSpPr>
          <p:cNvPr id="7" name="사각형: 잘린 한쪽 모서리 7">
            <a:extLst>
              <a:ext uri="{FF2B5EF4-FFF2-40B4-BE49-F238E27FC236}">
                <a16:creationId xmlns:a16="http://schemas.microsoft.com/office/drawing/2014/main" id="{700A7EDD-2235-7CA4-7ADD-24A42CF641DD}"/>
              </a:ext>
            </a:extLst>
          </p:cNvPr>
          <p:cNvSpPr/>
          <p:nvPr/>
        </p:nvSpPr>
        <p:spPr>
          <a:xfrm flipH="1">
            <a:off x="396988" y="640837"/>
            <a:ext cx="1180961" cy="235463"/>
          </a:xfrm>
          <a:prstGeom prst="roundRect">
            <a:avLst>
              <a:gd name="adj" fmla="val 50000"/>
            </a:avLst>
          </a:prstGeom>
          <a:solidFill>
            <a:srgbClr val="E96908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설계</a:t>
            </a:r>
          </a:p>
        </p:txBody>
      </p:sp>
      <p:grpSp>
        <p:nvGrpSpPr>
          <p:cNvPr id="413" name="Group 58">
            <a:extLst>
              <a:ext uri="{FF2B5EF4-FFF2-40B4-BE49-F238E27FC236}">
                <a16:creationId xmlns:a16="http://schemas.microsoft.com/office/drawing/2014/main" id="{DCDC0A43-EA27-289F-FE8D-3644373C358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628886" y="968689"/>
            <a:ext cx="648399" cy="797989"/>
            <a:chOff x="6133" y="1070"/>
            <a:chExt cx="1218" cy="1499"/>
          </a:xfrm>
        </p:grpSpPr>
        <p:sp>
          <p:nvSpPr>
            <p:cNvPr id="414" name="Freeform 59">
              <a:extLst>
                <a:ext uri="{FF2B5EF4-FFF2-40B4-BE49-F238E27FC236}">
                  <a16:creationId xmlns:a16="http://schemas.microsoft.com/office/drawing/2014/main" id="{C4852D01-5A1B-3B5C-47C1-963C4AF069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6" y="1093"/>
              <a:ext cx="1172" cy="1453"/>
            </a:xfrm>
            <a:custGeom>
              <a:avLst/>
              <a:gdLst>
                <a:gd name="T0" fmla="*/ 6326 w 7029"/>
                <a:gd name="T1" fmla="*/ 0 h 8715"/>
                <a:gd name="T2" fmla="*/ 2095 w 7029"/>
                <a:gd name="T3" fmla="*/ 0 h 8715"/>
                <a:gd name="T4" fmla="*/ 0 w 7029"/>
                <a:gd name="T5" fmla="*/ 2095 h 8715"/>
                <a:gd name="T6" fmla="*/ 0 w 7029"/>
                <a:gd name="T7" fmla="*/ 8012 h 8715"/>
                <a:gd name="T8" fmla="*/ 1 w 7029"/>
                <a:gd name="T9" fmla="*/ 8049 h 8715"/>
                <a:gd name="T10" fmla="*/ 9 w 7029"/>
                <a:gd name="T11" fmla="*/ 8120 h 8715"/>
                <a:gd name="T12" fmla="*/ 22 w 7029"/>
                <a:gd name="T13" fmla="*/ 8190 h 8715"/>
                <a:gd name="T14" fmla="*/ 42 w 7029"/>
                <a:gd name="T15" fmla="*/ 8256 h 8715"/>
                <a:gd name="T16" fmla="*/ 69 w 7029"/>
                <a:gd name="T17" fmla="*/ 8320 h 8715"/>
                <a:gd name="T18" fmla="*/ 100 w 7029"/>
                <a:gd name="T19" fmla="*/ 8379 h 8715"/>
                <a:gd name="T20" fmla="*/ 138 w 7029"/>
                <a:gd name="T21" fmla="*/ 8436 h 8715"/>
                <a:gd name="T22" fmla="*/ 182 w 7029"/>
                <a:gd name="T23" fmla="*/ 8487 h 8715"/>
                <a:gd name="T24" fmla="*/ 229 w 7029"/>
                <a:gd name="T25" fmla="*/ 8535 h 8715"/>
                <a:gd name="T26" fmla="*/ 281 w 7029"/>
                <a:gd name="T27" fmla="*/ 8577 h 8715"/>
                <a:gd name="T28" fmla="*/ 337 w 7029"/>
                <a:gd name="T29" fmla="*/ 8615 h 8715"/>
                <a:gd name="T30" fmla="*/ 397 w 7029"/>
                <a:gd name="T31" fmla="*/ 8646 h 8715"/>
                <a:gd name="T32" fmla="*/ 460 w 7029"/>
                <a:gd name="T33" fmla="*/ 8673 h 8715"/>
                <a:gd name="T34" fmla="*/ 526 w 7029"/>
                <a:gd name="T35" fmla="*/ 8694 h 8715"/>
                <a:gd name="T36" fmla="*/ 595 w 7029"/>
                <a:gd name="T37" fmla="*/ 8707 h 8715"/>
                <a:gd name="T38" fmla="*/ 666 w 7029"/>
                <a:gd name="T39" fmla="*/ 8714 h 8715"/>
                <a:gd name="T40" fmla="*/ 703 w 7029"/>
                <a:gd name="T41" fmla="*/ 8715 h 8715"/>
                <a:gd name="T42" fmla="*/ 6326 w 7029"/>
                <a:gd name="T43" fmla="*/ 8715 h 8715"/>
                <a:gd name="T44" fmla="*/ 6363 w 7029"/>
                <a:gd name="T45" fmla="*/ 8714 h 8715"/>
                <a:gd name="T46" fmla="*/ 6434 w 7029"/>
                <a:gd name="T47" fmla="*/ 8707 h 8715"/>
                <a:gd name="T48" fmla="*/ 6504 w 7029"/>
                <a:gd name="T49" fmla="*/ 8694 h 8715"/>
                <a:gd name="T50" fmla="*/ 6570 w 7029"/>
                <a:gd name="T51" fmla="*/ 8673 h 8715"/>
                <a:gd name="T52" fmla="*/ 6633 w 7029"/>
                <a:gd name="T53" fmla="*/ 8646 h 8715"/>
                <a:gd name="T54" fmla="*/ 6693 w 7029"/>
                <a:gd name="T55" fmla="*/ 8615 h 8715"/>
                <a:gd name="T56" fmla="*/ 6749 w 7029"/>
                <a:gd name="T57" fmla="*/ 8577 h 8715"/>
                <a:gd name="T58" fmla="*/ 6801 w 7029"/>
                <a:gd name="T59" fmla="*/ 8535 h 8715"/>
                <a:gd name="T60" fmla="*/ 6849 w 7029"/>
                <a:gd name="T61" fmla="*/ 8487 h 8715"/>
                <a:gd name="T62" fmla="*/ 6891 w 7029"/>
                <a:gd name="T63" fmla="*/ 8436 h 8715"/>
                <a:gd name="T64" fmla="*/ 6929 w 7029"/>
                <a:gd name="T65" fmla="*/ 8379 h 8715"/>
                <a:gd name="T66" fmla="*/ 6960 w 7029"/>
                <a:gd name="T67" fmla="*/ 8320 h 8715"/>
                <a:gd name="T68" fmla="*/ 6987 w 7029"/>
                <a:gd name="T69" fmla="*/ 8256 h 8715"/>
                <a:gd name="T70" fmla="*/ 7008 w 7029"/>
                <a:gd name="T71" fmla="*/ 8190 h 8715"/>
                <a:gd name="T72" fmla="*/ 7021 w 7029"/>
                <a:gd name="T73" fmla="*/ 8120 h 8715"/>
                <a:gd name="T74" fmla="*/ 7028 w 7029"/>
                <a:gd name="T75" fmla="*/ 8049 h 8715"/>
                <a:gd name="T76" fmla="*/ 7029 w 7029"/>
                <a:gd name="T77" fmla="*/ 8012 h 8715"/>
                <a:gd name="T78" fmla="*/ 7029 w 7029"/>
                <a:gd name="T79" fmla="*/ 703 h 8715"/>
                <a:gd name="T80" fmla="*/ 7028 w 7029"/>
                <a:gd name="T81" fmla="*/ 666 h 8715"/>
                <a:gd name="T82" fmla="*/ 7021 w 7029"/>
                <a:gd name="T83" fmla="*/ 595 h 8715"/>
                <a:gd name="T84" fmla="*/ 7008 w 7029"/>
                <a:gd name="T85" fmla="*/ 526 h 8715"/>
                <a:gd name="T86" fmla="*/ 6987 w 7029"/>
                <a:gd name="T87" fmla="*/ 460 h 8715"/>
                <a:gd name="T88" fmla="*/ 6960 w 7029"/>
                <a:gd name="T89" fmla="*/ 397 h 8715"/>
                <a:gd name="T90" fmla="*/ 6929 w 7029"/>
                <a:gd name="T91" fmla="*/ 336 h 8715"/>
                <a:gd name="T92" fmla="*/ 6891 w 7029"/>
                <a:gd name="T93" fmla="*/ 281 h 8715"/>
                <a:gd name="T94" fmla="*/ 6849 w 7029"/>
                <a:gd name="T95" fmla="*/ 229 h 8715"/>
                <a:gd name="T96" fmla="*/ 6801 w 7029"/>
                <a:gd name="T97" fmla="*/ 182 h 8715"/>
                <a:gd name="T98" fmla="*/ 6749 w 7029"/>
                <a:gd name="T99" fmla="*/ 138 h 8715"/>
                <a:gd name="T100" fmla="*/ 6693 w 7029"/>
                <a:gd name="T101" fmla="*/ 100 h 8715"/>
                <a:gd name="T102" fmla="*/ 6633 w 7029"/>
                <a:gd name="T103" fmla="*/ 69 h 8715"/>
                <a:gd name="T104" fmla="*/ 6570 w 7029"/>
                <a:gd name="T105" fmla="*/ 42 h 8715"/>
                <a:gd name="T106" fmla="*/ 6504 w 7029"/>
                <a:gd name="T107" fmla="*/ 22 h 8715"/>
                <a:gd name="T108" fmla="*/ 6434 w 7029"/>
                <a:gd name="T109" fmla="*/ 9 h 8715"/>
                <a:gd name="T110" fmla="*/ 6363 w 7029"/>
                <a:gd name="T111" fmla="*/ 1 h 8715"/>
                <a:gd name="T112" fmla="*/ 6326 w 7029"/>
                <a:gd name="T113" fmla="*/ 0 h 8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029" h="8715">
                  <a:moveTo>
                    <a:pt x="6326" y="0"/>
                  </a:moveTo>
                  <a:lnTo>
                    <a:pt x="2095" y="0"/>
                  </a:lnTo>
                  <a:lnTo>
                    <a:pt x="0" y="2095"/>
                  </a:lnTo>
                  <a:lnTo>
                    <a:pt x="0" y="8012"/>
                  </a:lnTo>
                  <a:lnTo>
                    <a:pt x="1" y="8049"/>
                  </a:lnTo>
                  <a:lnTo>
                    <a:pt x="9" y="8120"/>
                  </a:lnTo>
                  <a:lnTo>
                    <a:pt x="22" y="8190"/>
                  </a:lnTo>
                  <a:lnTo>
                    <a:pt x="42" y="8256"/>
                  </a:lnTo>
                  <a:lnTo>
                    <a:pt x="69" y="8320"/>
                  </a:lnTo>
                  <a:lnTo>
                    <a:pt x="100" y="8379"/>
                  </a:lnTo>
                  <a:lnTo>
                    <a:pt x="138" y="8436"/>
                  </a:lnTo>
                  <a:lnTo>
                    <a:pt x="182" y="8487"/>
                  </a:lnTo>
                  <a:lnTo>
                    <a:pt x="229" y="8535"/>
                  </a:lnTo>
                  <a:lnTo>
                    <a:pt x="281" y="8577"/>
                  </a:lnTo>
                  <a:lnTo>
                    <a:pt x="337" y="8615"/>
                  </a:lnTo>
                  <a:lnTo>
                    <a:pt x="397" y="8646"/>
                  </a:lnTo>
                  <a:lnTo>
                    <a:pt x="460" y="8673"/>
                  </a:lnTo>
                  <a:lnTo>
                    <a:pt x="526" y="8694"/>
                  </a:lnTo>
                  <a:lnTo>
                    <a:pt x="595" y="8707"/>
                  </a:lnTo>
                  <a:lnTo>
                    <a:pt x="666" y="8714"/>
                  </a:lnTo>
                  <a:lnTo>
                    <a:pt x="703" y="8715"/>
                  </a:lnTo>
                  <a:lnTo>
                    <a:pt x="6326" y="8715"/>
                  </a:lnTo>
                  <a:lnTo>
                    <a:pt x="6363" y="8714"/>
                  </a:lnTo>
                  <a:lnTo>
                    <a:pt x="6434" y="8707"/>
                  </a:lnTo>
                  <a:lnTo>
                    <a:pt x="6504" y="8694"/>
                  </a:lnTo>
                  <a:lnTo>
                    <a:pt x="6570" y="8673"/>
                  </a:lnTo>
                  <a:lnTo>
                    <a:pt x="6633" y="8646"/>
                  </a:lnTo>
                  <a:lnTo>
                    <a:pt x="6693" y="8615"/>
                  </a:lnTo>
                  <a:lnTo>
                    <a:pt x="6749" y="8577"/>
                  </a:lnTo>
                  <a:lnTo>
                    <a:pt x="6801" y="8535"/>
                  </a:lnTo>
                  <a:lnTo>
                    <a:pt x="6849" y="8487"/>
                  </a:lnTo>
                  <a:lnTo>
                    <a:pt x="6891" y="8436"/>
                  </a:lnTo>
                  <a:lnTo>
                    <a:pt x="6929" y="8379"/>
                  </a:lnTo>
                  <a:lnTo>
                    <a:pt x="6960" y="8320"/>
                  </a:lnTo>
                  <a:lnTo>
                    <a:pt x="6987" y="8256"/>
                  </a:lnTo>
                  <a:lnTo>
                    <a:pt x="7008" y="8190"/>
                  </a:lnTo>
                  <a:lnTo>
                    <a:pt x="7021" y="8120"/>
                  </a:lnTo>
                  <a:lnTo>
                    <a:pt x="7028" y="8049"/>
                  </a:lnTo>
                  <a:lnTo>
                    <a:pt x="7029" y="8012"/>
                  </a:lnTo>
                  <a:lnTo>
                    <a:pt x="7029" y="703"/>
                  </a:lnTo>
                  <a:lnTo>
                    <a:pt x="7028" y="666"/>
                  </a:lnTo>
                  <a:lnTo>
                    <a:pt x="7021" y="595"/>
                  </a:lnTo>
                  <a:lnTo>
                    <a:pt x="7008" y="526"/>
                  </a:lnTo>
                  <a:lnTo>
                    <a:pt x="6987" y="460"/>
                  </a:lnTo>
                  <a:lnTo>
                    <a:pt x="6960" y="397"/>
                  </a:lnTo>
                  <a:lnTo>
                    <a:pt x="6929" y="336"/>
                  </a:lnTo>
                  <a:lnTo>
                    <a:pt x="6891" y="281"/>
                  </a:lnTo>
                  <a:lnTo>
                    <a:pt x="6849" y="229"/>
                  </a:lnTo>
                  <a:lnTo>
                    <a:pt x="6801" y="182"/>
                  </a:lnTo>
                  <a:lnTo>
                    <a:pt x="6749" y="138"/>
                  </a:lnTo>
                  <a:lnTo>
                    <a:pt x="6693" y="100"/>
                  </a:lnTo>
                  <a:lnTo>
                    <a:pt x="6633" y="69"/>
                  </a:lnTo>
                  <a:lnTo>
                    <a:pt x="6570" y="42"/>
                  </a:lnTo>
                  <a:lnTo>
                    <a:pt x="6504" y="22"/>
                  </a:lnTo>
                  <a:lnTo>
                    <a:pt x="6434" y="9"/>
                  </a:lnTo>
                  <a:lnTo>
                    <a:pt x="6363" y="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5" name="Freeform 60">
              <a:extLst>
                <a:ext uri="{FF2B5EF4-FFF2-40B4-BE49-F238E27FC236}">
                  <a16:creationId xmlns:a16="http://schemas.microsoft.com/office/drawing/2014/main" id="{9E3EE661-273A-F02E-1D52-82CF21577B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3" y="1070"/>
              <a:ext cx="1218" cy="1499"/>
            </a:xfrm>
            <a:custGeom>
              <a:avLst/>
              <a:gdLst>
                <a:gd name="T0" fmla="*/ 281 w 7309"/>
                <a:gd name="T1" fmla="*/ 8152 h 8995"/>
                <a:gd name="T2" fmla="*/ 288 w 7309"/>
                <a:gd name="T3" fmla="*/ 8237 h 8995"/>
                <a:gd name="T4" fmla="*/ 315 w 7309"/>
                <a:gd name="T5" fmla="*/ 8345 h 8995"/>
                <a:gd name="T6" fmla="*/ 363 w 7309"/>
                <a:gd name="T7" fmla="*/ 8443 h 8995"/>
                <a:gd name="T8" fmla="*/ 427 w 7309"/>
                <a:gd name="T9" fmla="*/ 8530 h 8995"/>
                <a:gd name="T10" fmla="*/ 507 w 7309"/>
                <a:gd name="T11" fmla="*/ 8603 h 8995"/>
                <a:gd name="T12" fmla="*/ 600 w 7309"/>
                <a:gd name="T13" fmla="*/ 8659 h 8995"/>
                <a:gd name="T14" fmla="*/ 703 w 7309"/>
                <a:gd name="T15" fmla="*/ 8697 h 8995"/>
                <a:gd name="T16" fmla="*/ 815 w 7309"/>
                <a:gd name="T17" fmla="*/ 8714 h 8995"/>
                <a:gd name="T18" fmla="*/ 6466 w 7309"/>
                <a:gd name="T19" fmla="*/ 8715 h 8995"/>
                <a:gd name="T20" fmla="*/ 6551 w 7309"/>
                <a:gd name="T21" fmla="*/ 8708 h 8995"/>
                <a:gd name="T22" fmla="*/ 6659 w 7309"/>
                <a:gd name="T23" fmla="*/ 8680 h 8995"/>
                <a:gd name="T24" fmla="*/ 6757 w 7309"/>
                <a:gd name="T25" fmla="*/ 8632 h 8995"/>
                <a:gd name="T26" fmla="*/ 6844 w 7309"/>
                <a:gd name="T27" fmla="*/ 8568 h 8995"/>
                <a:gd name="T28" fmla="*/ 6917 w 7309"/>
                <a:gd name="T29" fmla="*/ 8488 h 8995"/>
                <a:gd name="T30" fmla="*/ 6973 w 7309"/>
                <a:gd name="T31" fmla="*/ 8395 h 8995"/>
                <a:gd name="T32" fmla="*/ 7011 w 7309"/>
                <a:gd name="T33" fmla="*/ 8292 h 8995"/>
                <a:gd name="T34" fmla="*/ 7028 w 7309"/>
                <a:gd name="T35" fmla="*/ 8181 h 8995"/>
                <a:gd name="T36" fmla="*/ 7029 w 7309"/>
                <a:gd name="T37" fmla="*/ 843 h 8995"/>
                <a:gd name="T38" fmla="*/ 7022 w 7309"/>
                <a:gd name="T39" fmla="*/ 758 h 8995"/>
                <a:gd name="T40" fmla="*/ 6994 w 7309"/>
                <a:gd name="T41" fmla="*/ 650 h 8995"/>
                <a:gd name="T42" fmla="*/ 6946 w 7309"/>
                <a:gd name="T43" fmla="*/ 552 h 8995"/>
                <a:gd name="T44" fmla="*/ 6882 w 7309"/>
                <a:gd name="T45" fmla="*/ 466 h 8995"/>
                <a:gd name="T46" fmla="*/ 6802 w 7309"/>
                <a:gd name="T47" fmla="*/ 393 h 8995"/>
                <a:gd name="T48" fmla="*/ 6709 w 7309"/>
                <a:gd name="T49" fmla="*/ 336 h 8995"/>
                <a:gd name="T50" fmla="*/ 6606 w 7309"/>
                <a:gd name="T51" fmla="*/ 298 h 8995"/>
                <a:gd name="T52" fmla="*/ 6495 w 7309"/>
                <a:gd name="T53" fmla="*/ 281 h 8995"/>
                <a:gd name="T54" fmla="*/ 2291 w 7309"/>
                <a:gd name="T55" fmla="*/ 281 h 8995"/>
                <a:gd name="T56" fmla="*/ 6466 w 7309"/>
                <a:gd name="T57" fmla="*/ 8995 h 8995"/>
                <a:gd name="T58" fmla="*/ 800 w 7309"/>
                <a:gd name="T59" fmla="*/ 8995 h 8995"/>
                <a:gd name="T60" fmla="*/ 634 w 7309"/>
                <a:gd name="T61" fmla="*/ 8969 h 8995"/>
                <a:gd name="T62" fmla="*/ 479 w 7309"/>
                <a:gd name="T63" fmla="*/ 8912 h 8995"/>
                <a:gd name="T64" fmla="*/ 339 w 7309"/>
                <a:gd name="T65" fmla="*/ 8827 h 8995"/>
                <a:gd name="T66" fmla="*/ 219 w 7309"/>
                <a:gd name="T67" fmla="*/ 8719 h 8995"/>
                <a:gd name="T68" fmla="*/ 122 w 7309"/>
                <a:gd name="T69" fmla="*/ 8589 h 8995"/>
                <a:gd name="T70" fmla="*/ 51 w 7309"/>
                <a:gd name="T71" fmla="*/ 8442 h 8995"/>
                <a:gd name="T72" fmla="*/ 9 w 7309"/>
                <a:gd name="T73" fmla="*/ 8280 h 8995"/>
                <a:gd name="T74" fmla="*/ 0 w 7309"/>
                <a:gd name="T75" fmla="*/ 8152 h 8995"/>
                <a:gd name="T76" fmla="*/ 2164 w 7309"/>
                <a:gd name="T77" fmla="*/ 0 h 8995"/>
                <a:gd name="T78" fmla="*/ 6509 w 7309"/>
                <a:gd name="T79" fmla="*/ 1 h 8995"/>
                <a:gd name="T80" fmla="*/ 6677 w 7309"/>
                <a:gd name="T81" fmla="*/ 26 h 8995"/>
                <a:gd name="T82" fmla="*/ 6831 w 7309"/>
                <a:gd name="T83" fmla="*/ 83 h 8995"/>
                <a:gd name="T84" fmla="*/ 6970 w 7309"/>
                <a:gd name="T85" fmla="*/ 168 h 8995"/>
                <a:gd name="T86" fmla="*/ 7090 w 7309"/>
                <a:gd name="T87" fmla="*/ 277 h 8995"/>
                <a:gd name="T88" fmla="*/ 7187 w 7309"/>
                <a:gd name="T89" fmla="*/ 407 h 8995"/>
                <a:gd name="T90" fmla="*/ 7258 w 7309"/>
                <a:gd name="T91" fmla="*/ 554 h 8995"/>
                <a:gd name="T92" fmla="*/ 7300 w 7309"/>
                <a:gd name="T93" fmla="*/ 715 h 8995"/>
                <a:gd name="T94" fmla="*/ 7309 w 7309"/>
                <a:gd name="T95" fmla="*/ 843 h 8995"/>
                <a:gd name="T96" fmla="*/ 7309 w 7309"/>
                <a:gd name="T97" fmla="*/ 8195 h 8995"/>
                <a:gd name="T98" fmla="*/ 7283 w 7309"/>
                <a:gd name="T99" fmla="*/ 8363 h 8995"/>
                <a:gd name="T100" fmla="*/ 7226 w 7309"/>
                <a:gd name="T101" fmla="*/ 8518 h 8995"/>
                <a:gd name="T102" fmla="*/ 7141 w 7309"/>
                <a:gd name="T103" fmla="*/ 8656 h 8995"/>
                <a:gd name="T104" fmla="*/ 7033 w 7309"/>
                <a:gd name="T105" fmla="*/ 8776 h 8995"/>
                <a:gd name="T106" fmla="*/ 6903 w 7309"/>
                <a:gd name="T107" fmla="*/ 8873 h 8995"/>
                <a:gd name="T108" fmla="*/ 6756 w 7309"/>
                <a:gd name="T109" fmla="*/ 8944 h 8995"/>
                <a:gd name="T110" fmla="*/ 6594 w 7309"/>
                <a:gd name="T111" fmla="*/ 8986 h 8995"/>
                <a:gd name="T112" fmla="*/ 6466 w 7309"/>
                <a:gd name="T113" fmla="*/ 8995 h 89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309" h="8995">
                  <a:moveTo>
                    <a:pt x="281" y="2291"/>
                  </a:moveTo>
                  <a:lnTo>
                    <a:pt x="281" y="8152"/>
                  </a:lnTo>
                  <a:lnTo>
                    <a:pt x="281" y="8181"/>
                  </a:lnTo>
                  <a:lnTo>
                    <a:pt x="288" y="8237"/>
                  </a:lnTo>
                  <a:lnTo>
                    <a:pt x="298" y="8292"/>
                  </a:lnTo>
                  <a:lnTo>
                    <a:pt x="315" y="8345"/>
                  </a:lnTo>
                  <a:lnTo>
                    <a:pt x="336" y="8395"/>
                  </a:lnTo>
                  <a:lnTo>
                    <a:pt x="363" y="8443"/>
                  </a:lnTo>
                  <a:lnTo>
                    <a:pt x="393" y="8488"/>
                  </a:lnTo>
                  <a:lnTo>
                    <a:pt x="427" y="8530"/>
                  </a:lnTo>
                  <a:lnTo>
                    <a:pt x="466" y="8568"/>
                  </a:lnTo>
                  <a:lnTo>
                    <a:pt x="507" y="8603"/>
                  </a:lnTo>
                  <a:lnTo>
                    <a:pt x="552" y="8632"/>
                  </a:lnTo>
                  <a:lnTo>
                    <a:pt x="600" y="8659"/>
                  </a:lnTo>
                  <a:lnTo>
                    <a:pt x="650" y="8680"/>
                  </a:lnTo>
                  <a:lnTo>
                    <a:pt x="703" y="8697"/>
                  </a:lnTo>
                  <a:lnTo>
                    <a:pt x="758" y="8708"/>
                  </a:lnTo>
                  <a:lnTo>
                    <a:pt x="815" y="8714"/>
                  </a:lnTo>
                  <a:lnTo>
                    <a:pt x="843" y="8715"/>
                  </a:lnTo>
                  <a:lnTo>
                    <a:pt x="6466" y="8715"/>
                  </a:lnTo>
                  <a:lnTo>
                    <a:pt x="6495" y="8714"/>
                  </a:lnTo>
                  <a:lnTo>
                    <a:pt x="6551" y="8708"/>
                  </a:lnTo>
                  <a:lnTo>
                    <a:pt x="6606" y="8697"/>
                  </a:lnTo>
                  <a:lnTo>
                    <a:pt x="6659" y="8680"/>
                  </a:lnTo>
                  <a:lnTo>
                    <a:pt x="6709" y="8659"/>
                  </a:lnTo>
                  <a:lnTo>
                    <a:pt x="6757" y="8632"/>
                  </a:lnTo>
                  <a:lnTo>
                    <a:pt x="6802" y="8603"/>
                  </a:lnTo>
                  <a:lnTo>
                    <a:pt x="6844" y="8568"/>
                  </a:lnTo>
                  <a:lnTo>
                    <a:pt x="6882" y="8530"/>
                  </a:lnTo>
                  <a:lnTo>
                    <a:pt x="6917" y="8488"/>
                  </a:lnTo>
                  <a:lnTo>
                    <a:pt x="6946" y="8443"/>
                  </a:lnTo>
                  <a:lnTo>
                    <a:pt x="6973" y="8395"/>
                  </a:lnTo>
                  <a:lnTo>
                    <a:pt x="6994" y="8345"/>
                  </a:lnTo>
                  <a:lnTo>
                    <a:pt x="7011" y="8292"/>
                  </a:lnTo>
                  <a:lnTo>
                    <a:pt x="7022" y="8237"/>
                  </a:lnTo>
                  <a:lnTo>
                    <a:pt x="7028" y="8181"/>
                  </a:lnTo>
                  <a:lnTo>
                    <a:pt x="7029" y="8152"/>
                  </a:lnTo>
                  <a:lnTo>
                    <a:pt x="7029" y="843"/>
                  </a:lnTo>
                  <a:lnTo>
                    <a:pt x="7028" y="815"/>
                  </a:lnTo>
                  <a:lnTo>
                    <a:pt x="7022" y="758"/>
                  </a:lnTo>
                  <a:lnTo>
                    <a:pt x="7011" y="703"/>
                  </a:lnTo>
                  <a:lnTo>
                    <a:pt x="6994" y="650"/>
                  </a:lnTo>
                  <a:lnTo>
                    <a:pt x="6973" y="600"/>
                  </a:lnTo>
                  <a:lnTo>
                    <a:pt x="6946" y="552"/>
                  </a:lnTo>
                  <a:lnTo>
                    <a:pt x="6917" y="507"/>
                  </a:lnTo>
                  <a:lnTo>
                    <a:pt x="6882" y="466"/>
                  </a:lnTo>
                  <a:lnTo>
                    <a:pt x="6844" y="427"/>
                  </a:lnTo>
                  <a:lnTo>
                    <a:pt x="6802" y="393"/>
                  </a:lnTo>
                  <a:lnTo>
                    <a:pt x="6757" y="363"/>
                  </a:lnTo>
                  <a:lnTo>
                    <a:pt x="6709" y="336"/>
                  </a:lnTo>
                  <a:lnTo>
                    <a:pt x="6659" y="315"/>
                  </a:lnTo>
                  <a:lnTo>
                    <a:pt x="6606" y="298"/>
                  </a:lnTo>
                  <a:lnTo>
                    <a:pt x="6551" y="288"/>
                  </a:lnTo>
                  <a:lnTo>
                    <a:pt x="6495" y="281"/>
                  </a:lnTo>
                  <a:lnTo>
                    <a:pt x="6466" y="281"/>
                  </a:lnTo>
                  <a:lnTo>
                    <a:pt x="2291" y="281"/>
                  </a:lnTo>
                  <a:lnTo>
                    <a:pt x="281" y="2291"/>
                  </a:lnTo>
                  <a:close/>
                  <a:moveTo>
                    <a:pt x="6466" y="8995"/>
                  </a:moveTo>
                  <a:lnTo>
                    <a:pt x="843" y="8995"/>
                  </a:lnTo>
                  <a:lnTo>
                    <a:pt x="800" y="8995"/>
                  </a:lnTo>
                  <a:lnTo>
                    <a:pt x="715" y="8986"/>
                  </a:lnTo>
                  <a:lnTo>
                    <a:pt x="634" y="8969"/>
                  </a:lnTo>
                  <a:lnTo>
                    <a:pt x="555" y="8944"/>
                  </a:lnTo>
                  <a:lnTo>
                    <a:pt x="479" y="8912"/>
                  </a:lnTo>
                  <a:lnTo>
                    <a:pt x="407" y="8873"/>
                  </a:lnTo>
                  <a:lnTo>
                    <a:pt x="339" y="8827"/>
                  </a:lnTo>
                  <a:lnTo>
                    <a:pt x="277" y="8776"/>
                  </a:lnTo>
                  <a:lnTo>
                    <a:pt x="219" y="8719"/>
                  </a:lnTo>
                  <a:lnTo>
                    <a:pt x="168" y="8656"/>
                  </a:lnTo>
                  <a:lnTo>
                    <a:pt x="122" y="8589"/>
                  </a:lnTo>
                  <a:lnTo>
                    <a:pt x="83" y="8518"/>
                  </a:lnTo>
                  <a:lnTo>
                    <a:pt x="51" y="8442"/>
                  </a:lnTo>
                  <a:lnTo>
                    <a:pt x="26" y="8363"/>
                  </a:lnTo>
                  <a:lnTo>
                    <a:pt x="9" y="8280"/>
                  </a:lnTo>
                  <a:lnTo>
                    <a:pt x="1" y="8195"/>
                  </a:lnTo>
                  <a:lnTo>
                    <a:pt x="0" y="8152"/>
                  </a:lnTo>
                  <a:lnTo>
                    <a:pt x="0" y="2164"/>
                  </a:lnTo>
                  <a:lnTo>
                    <a:pt x="2164" y="0"/>
                  </a:lnTo>
                  <a:lnTo>
                    <a:pt x="6466" y="0"/>
                  </a:lnTo>
                  <a:lnTo>
                    <a:pt x="6509" y="1"/>
                  </a:lnTo>
                  <a:lnTo>
                    <a:pt x="6594" y="9"/>
                  </a:lnTo>
                  <a:lnTo>
                    <a:pt x="6677" y="26"/>
                  </a:lnTo>
                  <a:lnTo>
                    <a:pt x="6756" y="51"/>
                  </a:lnTo>
                  <a:lnTo>
                    <a:pt x="6831" y="83"/>
                  </a:lnTo>
                  <a:lnTo>
                    <a:pt x="6903" y="122"/>
                  </a:lnTo>
                  <a:lnTo>
                    <a:pt x="6970" y="168"/>
                  </a:lnTo>
                  <a:lnTo>
                    <a:pt x="7033" y="219"/>
                  </a:lnTo>
                  <a:lnTo>
                    <a:pt x="7090" y="277"/>
                  </a:lnTo>
                  <a:lnTo>
                    <a:pt x="7141" y="339"/>
                  </a:lnTo>
                  <a:lnTo>
                    <a:pt x="7187" y="407"/>
                  </a:lnTo>
                  <a:lnTo>
                    <a:pt x="7226" y="479"/>
                  </a:lnTo>
                  <a:lnTo>
                    <a:pt x="7258" y="554"/>
                  </a:lnTo>
                  <a:lnTo>
                    <a:pt x="7283" y="634"/>
                  </a:lnTo>
                  <a:lnTo>
                    <a:pt x="7300" y="715"/>
                  </a:lnTo>
                  <a:lnTo>
                    <a:pt x="7309" y="800"/>
                  </a:lnTo>
                  <a:lnTo>
                    <a:pt x="7309" y="843"/>
                  </a:lnTo>
                  <a:lnTo>
                    <a:pt x="7309" y="8152"/>
                  </a:lnTo>
                  <a:lnTo>
                    <a:pt x="7309" y="8195"/>
                  </a:lnTo>
                  <a:lnTo>
                    <a:pt x="7300" y="8280"/>
                  </a:lnTo>
                  <a:lnTo>
                    <a:pt x="7283" y="8363"/>
                  </a:lnTo>
                  <a:lnTo>
                    <a:pt x="7258" y="8442"/>
                  </a:lnTo>
                  <a:lnTo>
                    <a:pt x="7226" y="8518"/>
                  </a:lnTo>
                  <a:lnTo>
                    <a:pt x="7187" y="8589"/>
                  </a:lnTo>
                  <a:lnTo>
                    <a:pt x="7141" y="8656"/>
                  </a:lnTo>
                  <a:lnTo>
                    <a:pt x="7090" y="8719"/>
                  </a:lnTo>
                  <a:lnTo>
                    <a:pt x="7033" y="8776"/>
                  </a:lnTo>
                  <a:lnTo>
                    <a:pt x="6970" y="8827"/>
                  </a:lnTo>
                  <a:lnTo>
                    <a:pt x="6903" y="8873"/>
                  </a:lnTo>
                  <a:lnTo>
                    <a:pt x="6831" y="8912"/>
                  </a:lnTo>
                  <a:lnTo>
                    <a:pt x="6756" y="8944"/>
                  </a:lnTo>
                  <a:lnTo>
                    <a:pt x="6677" y="8969"/>
                  </a:lnTo>
                  <a:lnTo>
                    <a:pt x="6594" y="8986"/>
                  </a:lnTo>
                  <a:lnTo>
                    <a:pt x="6509" y="8995"/>
                  </a:lnTo>
                  <a:lnTo>
                    <a:pt x="6466" y="8995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6" name="Freeform 61">
              <a:extLst>
                <a:ext uri="{FF2B5EF4-FFF2-40B4-BE49-F238E27FC236}">
                  <a16:creationId xmlns:a16="http://schemas.microsoft.com/office/drawing/2014/main" id="{354C1B33-FCBF-7534-1B8C-52FCC8E10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0" y="1187"/>
              <a:ext cx="984" cy="1265"/>
            </a:xfrm>
            <a:custGeom>
              <a:avLst/>
              <a:gdLst>
                <a:gd name="T0" fmla="*/ 0 w 5904"/>
                <a:gd name="T1" fmla="*/ 7590 h 7590"/>
                <a:gd name="T2" fmla="*/ 0 w 5904"/>
                <a:gd name="T3" fmla="*/ 1756 h 7590"/>
                <a:gd name="T4" fmla="*/ 1757 w 5904"/>
                <a:gd name="T5" fmla="*/ 0 h 7590"/>
                <a:gd name="T6" fmla="*/ 5904 w 5904"/>
                <a:gd name="T7" fmla="*/ 0 h 7590"/>
                <a:gd name="T8" fmla="*/ 5904 w 5904"/>
                <a:gd name="T9" fmla="*/ 7590 h 7590"/>
                <a:gd name="T10" fmla="*/ 0 w 5904"/>
                <a:gd name="T11" fmla="*/ 7590 h 7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04" h="7590">
                  <a:moveTo>
                    <a:pt x="0" y="7590"/>
                  </a:moveTo>
                  <a:lnTo>
                    <a:pt x="0" y="1756"/>
                  </a:lnTo>
                  <a:lnTo>
                    <a:pt x="1757" y="0"/>
                  </a:lnTo>
                  <a:lnTo>
                    <a:pt x="5904" y="0"/>
                  </a:lnTo>
                  <a:lnTo>
                    <a:pt x="5904" y="7590"/>
                  </a:lnTo>
                  <a:lnTo>
                    <a:pt x="0" y="7590"/>
                  </a:lnTo>
                  <a:close/>
                </a:path>
              </a:pathLst>
            </a:custGeom>
            <a:solidFill>
              <a:srgbClr val="C8CD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7" name="Rectangle 62">
              <a:extLst>
                <a:ext uri="{FF2B5EF4-FFF2-40B4-BE49-F238E27FC236}">
                  <a16:creationId xmlns:a16="http://schemas.microsoft.com/office/drawing/2014/main" id="{4961E7B9-5FB1-FBB5-9F6A-F33D2DD8AD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3" y="2016"/>
              <a:ext cx="284" cy="2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8" name="Freeform 63">
              <a:extLst>
                <a:ext uri="{FF2B5EF4-FFF2-40B4-BE49-F238E27FC236}">
                  <a16:creationId xmlns:a16="http://schemas.microsoft.com/office/drawing/2014/main" id="{9110EDB5-B453-1015-C877-5E1842C419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0" y="1993"/>
              <a:ext cx="330" cy="330"/>
            </a:xfrm>
            <a:custGeom>
              <a:avLst/>
              <a:gdLst>
                <a:gd name="T0" fmla="*/ 282 w 1982"/>
                <a:gd name="T1" fmla="*/ 1702 h 1982"/>
                <a:gd name="T2" fmla="*/ 1701 w 1982"/>
                <a:gd name="T3" fmla="*/ 1702 h 1982"/>
                <a:gd name="T4" fmla="*/ 1701 w 1982"/>
                <a:gd name="T5" fmla="*/ 282 h 1982"/>
                <a:gd name="T6" fmla="*/ 282 w 1982"/>
                <a:gd name="T7" fmla="*/ 282 h 1982"/>
                <a:gd name="T8" fmla="*/ 282 w 1982"/>
                <a:gd name="T9" fmla="*/ 1702 h 1982"/>
                <a:gd name="T10" fmla="*/ 1982 w 1982"/>
                <a:gd name="T11" fmla="*/ 1982 h 1982"/>
                <a:gd name="T12" fmla="*/ 0 w 1982"/>
                <a:gd name="T13" fmla="*/ 1982 h 1982"/>
                <a:gd name="T14" fmla="*/ 0 w 1982"/>
                <a:gd name="T15" fmla="*/ 0 h 1982"/>
                <a:gd name="T16" fmla="*/ 1982 w 1982"/>
                <a:gd name="T17" fmla="*/ 0 h 1982"/>
                <a:gd name="T18" fmla="*/ 1982 w 1982"/>
                <a:gd name="T19" fmla="*/ 1982 h 1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2" h="1982">
                  <a:moveTo>
                    <a:pt x="282" y="1702"/>
                  </a:moveTo>
                  <a:lnTo>
                    <a:pt x="1701" y="1702"/>
                  </a:lnTo>
                  <a:lnTo>
                    <a:pt x="1701" y="282"/>
                  </a:lnTo>
                  <a:lnTo>
                    <a:pt x="282" y="282"/>
                  </a:lnTo>
                  <a:lnTo>
                    <a:pt x="282" y="1702"/>
                  </a:lnTo>
                  <a:close/>
                  <a:moveTo>
                    <a:pt x="1982" y="1982"/>
                  </a:moveTo>
                  <a:lnTo>
                    <a:pt x="0" y="1982"/>
                  </a:lnTo>
                  <a:lnTo>
                    <a:pt x="0" y="0"/>
                  </a:lnTo>
                  <a:lnTo>
                    <a:pt x="1982" y="0"/>
                  </a:lnTo>
                  <a:lnTo>
                    <a:pt x="1982" y="1982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9" name="Freeform 64">
              <a:extLst>
                <a:ext uri="{FF2B5EF4-FFF2-40B4-BE49-F238E27FC236}">
                  <a16:creationId xmlns:a16="http://schemas.microsoft.com/office/drawing/2014/main" id="{BC4A2056-310A-D4F4-8041-A8AADAF59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4" y="2068"/>
              <a:ext cx="169" cy="178"/>
            </a:xfrm>
            <a:custGeom>
              <a:avLst/>
              <a:gdLst>
                <a:gd name="T0" fmla="*/ 366 w 1013"/>
                <a:gd name="T1" fmla="*/ 730 h 1067"/>
                <a:gd name="T2" fmla="*/ 225 w 1013"/>
                <a:gd name="T3" fmla="*/ 506 h 1067"/>
                <a:gd name="T4" fmla="*/ 0 w 1013"/>
                <a:gd name="T5" fmla="*/ 674 h 1067"/>
                <a:gd name="T6" fmla="*/ 267 w 1013"/>
                <a:gd name="T7" fmla="*/ 969 h 1067"/>
                <a:gd name="T8" fmla="*/ 366 w 1013"/>
                <a:gd name="T9" fmla="*/ 1067 h 1067"/>
                <a:gd name="T10" fmla="*/ 436 w 1013"/>
                <a:gd name="T11" fmla="*/ 969 h 1067"/>
                <a:gd name="T12" fmla="*/ 1013 w 1013"/>
                <a:gd name="T13" fmla="*/ 0 h 1067"/>
                <a:gd name="T14" fmla="*/ 366 w 1013"/>
                <a:gd name="T15" fmla="*/ 73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3" h="1067">
                  <a:moveTo>
                    <a:pt x="366" y="730"/>
                  </a:moveTo>
                  <a:lnTo>
                    <a:pt x="225" y="506"/>
                  </a:lnTo>
                  <a:lnTo>
                    <a:pt x="0" y="674"/>
                  </a:lnTo>
                  <a:lnTo>
                    <a:pt x="267" y="969"/>
                  </a:lnTo>
                  <a:lnTo>
                    <a:pt x="366" y="1067"/>
                  </a:lnTo>
                  <a:lnTo>
                    <a:pt x="436" y="969"/>
                  </a:lnTo>
                  <a:lnTo>
                    <a:pt x="1013" y="0"/>
                  </a:lnTo>
                  <a:lnTo>
                    <a:pt x="366" y="730"/>
                  </a:lnTo>
                  <a:close/>
                </a:path>
              </a:pathLst>
            </a:custGeom>
            <a:solidFill>
              <a:srgbClr val="4983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0" name="Rectangle 65">
              <a:extLst>
                <a:ext uri="{FF2B5EF4-FFF2-40B4-BE49-F238E27FC236}">
                  <a16:creationId xmlns:a16="http://schemas.microsoft.com/office/drawing/2014/main" id="{86CB5E9D-CA2E-C93C-9DE7-1D71EC121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3" y="1574"/>
              <a:ext cx="284" cy="2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1" name="Freeform 66">
              <a:extLst>
                <a:ext uri="{FF2B5EF4-FFF2-40B4-BE49-F238E27FC236}">
                  <a16:creationId xmlns:a16="http://schemas.microsoft.com/office/drawing/2014/main" id="{0AA3B798-5CB3-DAF5-55F9-8F6AB9A309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0" y="1550"/>
              <a:ext cx="330" cy="330"/>
            </a:xfrm>
            <a:custGeom>
              <a:avLst/>
              <a:gdLst>
                <a:gd name="T0" fmla="*/ 282 w 1982"/>
                <a:gd name="T1" fmla="*/ 1701 h 1982"/>
                <a:gd name="T2" fmla="*/ 1701 w 1982"/>
                <a:gd name="T3" fmla="*/ 1701 h 1982"/>
                <a:gd name="T4" fmla="*/ 1701 w 1982"/>
                <a:gd name="T5" fmla="*/ 281 h 1982"/>
                <a:gd name="T6" fmla="*/ 282 w 1982"/>
                <a:gd name="T7" fmla="*/ 281 h 1982"/>
                <a:gd name="T8" fmla="*/ 282 w 1982"/>
                <a:gd name="T9" fmla="*/ 1701 h 1982"/>
                <a:gd name="T10" fmla="*/ 1982 w 1982"/>
                <a:gd name="T11" fmla="*/ 1982 h 1982"/>
                <a:gd name="T12" fmla="*/ 0 w 1982"/>
                <a:gd name="T13" fmla="*/ 1982 h 1982"/>
                <a:gd name="T14" fmla="*/ 0 w 1982"/>
                <a:gd name="T15" fmla="*/ 0 h 1982"/>
                <a:gd name="T16" fmla="*/ 1982 w 1982"/>
                <a:gd name="T17" fmla="*/ 0 h 1982"/>
                <a:gd name="T18" fmla="*/ 1982 w 1982"/>
                <a:gd name="T19" fmla="*/ 1982 h 1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2" h="1982">
                  <a:moveTo>
                    <a:pt x="282" y="1701"/>
                  </a:moveTo>
                  <a:lnTo>
                    <a:pt x="1701" y="1701"/>
                  </a:lnTo>
                  <a:lnTo>
                    <a:pt x="1701" y="281"/>
                  </a:lnTo>
                  <a:lnTo>
                    <a:pt x="282" y="281"/>
                  </a:lnTo>
                  <a:lnTo>
                    <a:pt x="282" y="1701"/>
                  </a:lnTo>
                  <a:close/>
                  <a:moveTo>
                    <a:pt x="1982" y="1982"/>
                  </a:moveTo>
                  <a:lnTo>
                    <a:pt x="0" y="1982"/>
                  </a:lnTo>
                  <a:lnTo>
                    <a:pt x="0" y="0"/>
                  </a:lnTo>
                  <a:lnTo>
                    <a:pt x="1982" y="0"/>
                  </a:lnTo>
                  <a:lnTo>
                    <a:pt x="1982" y="1982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2" name="Freeform 67">
              <a:extLst>
                <a:ext uri="{FF2B5EF4-FFF2-40B4-BE49-F238E27FC236}">
                  <a16:creationId xmlns:a16="http://schemas.microsoft.com/office/drawing/2014/main" id="{8674F996-3637-4720-26FF-C609A69BC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4" y="1627"/>
              <a:ext cx="169" cy="179"/>
            </a:xfrm>
            <a:custGeom>
              <a:avLst/>
              <a:gdLst>
                <a:gd name="T0" fmla="*/ 366 w 1013"/>
                <a:gd name="T1" fmla="*/ 717 h 1069"/>
                <a:gd name="T2" fmla="*/ 225 w 1013"/>
                <a:gd name="T3" fmla="*/ 492 h 1069"/>
                <a:gd name="T4" fmla="*/ 0 w 1013"/>
                <a:gd name="T5" fmla="*/ 661 h 1069"/>
                <a:gd name="T6" fmla="*/ 267 w 1013"/>
                <a:gd name="T7" fmla="*/ 956 h 1069"/>
                <a:gd name="T8" fmla="*/ 366 w 1013"/>
                <a:gd name="T9" fmla="*/ 1069 h 1069"/>
                <a:gd name="T10" fmla="*/ 436 w 1013"/>
                <a:gd name="T11" fmla="*/ 956 h 1069"/>
                <a:gd name="T12" fmla="*/ 1013 w 1013"/>
                <a:gd name="T13" fmla="*/ 0 h 1069"/>
                <a:gd name="T14" fmla="*/ 366 w 1013"/>
                <a:gd name="T15" fmla="*/ 717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3" h="1069">
                  <a:moveTo>
                    <a:pt x="366" y="717"/>
                  </a:moveTo>
                  <a:lnTo>
                    <a:pt x="225" y="492"/>
                  </a:lnTo>
                  <a:lnTo>
                    <a:pt x="0" y="661"/>
                  </a:lnTo>
                  <a:lnTo>
                    <a:pt x="267" y="956"/>
                  </a:lnTo>
                  <a:lnTo>
                    <a:pt x="366" y="1069"/>
                  </a:lnTo>
                  <a:lnTo>
                    <a:pt x="436" y="956"/>
                  </a:lnTo>
                  <a:lnTo>
                    <a:pt x="1013" y="0"/>
                  </a:lnTo>
                  <a:lnTo>
                    <a:pt x="366" y="717"/>
                  </a:lnTo>
                  <a:close/>
                </a:path>
              </a:pathLst>
            </a:custGeom>
            <a:solidFill>
              <a:srgbClr val="4983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3" name="Rectangle 68">
              <a:extLst>
                <a:ext uri="{FF2B5EF4-FFF2-40B4-BE49-F238E27FC236}">
                  <a16:creationId xmlns:a16="http://schemas.microsoft.com/office/drawing/2014/main" id="{C880D6D2-C5A0-9C0B-0DE5-251F38014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2" y="1620"/>
              <a:ext cx="314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4" name="Rectangle 69">
              <a:extLst>
                <a:ext uri="{FF2B5EF4-FFF2-40B4-BE49-F238E27FC236}">
                  <a16:creationId xmlns:a16="http://schemas.microsoft.com/office/drawing/2014/main" id="{8B6B1D92-29A0-03D6-2277-694B14A15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2" y="1742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5" name="Rectangle 70">
              <a:extLst>
                <a:ext uri="{FF2B5EF4-FFF2-40B4-BE49-F238E27FC236}">
                  <a16:creationId xmlns:a16="http://schemas.microsoft.com/office/drawing/2014/main" id="{389D0E12-9B88-0EBE-A09C-99E471343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8" y="1742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6" name="Rectangle 71">
              <a:extLst>
                <a:ext uri="{FF2B5EF4-FFF2-40B4-BE49-F238E27FC236}">
                  <a16:creationId xmlns:a16="http://schemas.microsoft.com/office/drawing/2014/main" id="{2B613599-8E0D-10A7-C614-73A3D2E133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1" y="1742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7" name="Rectangle 72">
              <a:extLst>
                <a:ext uri="{FF2B5EF4-FFF2-40B4-BE49-F238E27FC236}">
                  <a16:creationId xmlns:a16="http://schemas.microsoft.com/office/drawing/2014/main" id="{AD36BB5E-5FF4-7BC6-B410-4C4F74C7B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2" y="2061"/>
              <a:ext cx="314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8" name="Rectangle 73">
              <a:extLst>
                <a:ext uri="{FF2B5EF4-FFF2-40B4-BE49-F238E27FC236}">
                  <a16:creationId xmlns:a16="http://schemas.microsoft.com/office/drawing/2014/main" id="{423A8A92-5F44-EC72-339C-4F89E005E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2" y="2185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9" name="Rectangle 74">
              <a:extLst>
                <a:ext uri="{FF2B5EF4-FFF2-40B4-BE49-F238E27FC236}">
                  <a16:creationId xmlns:a16="http://schemas.microsoft.com/office/drawing/2014/main" id="{06CFFBCA-93D8-6492-D523-3E0551AA6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8" y="2185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0" name="Rectangle 75">
              <a:extLst>
                <a:ext uri="{FF2B5EF4-FFF2-40B4-BE49-F238E27FC236}">
                  <a16:creationId xmlns:a16="http://schemas.microsoft.com/office/drawing/2014/main" id="{B73A473C-4F82-A587-9B89-E0080EC4D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1" y="2185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1" name="Freeform 76">
              <a:extLst>
                <a:ext uri="{FF2B5EF4-FFF2-40B4-BE49-F238E27FC236}">
                  <a16:creationId xmlns:a16="http://schemas.microsoft.com/office/drawing/2014/main" id="{B64A645F-7B2D-180F-1C67-B6F319AAD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0" y="1187"/>
              <a:ext cx="293" cy="293"/>
            </a:xfrm>
            <a:custGeom>
              <a:avLst/>
              <a:gdLst>
                <a:gd name="T0" fmla="*/ 1757 w 1757"/>
                <a:gd name="T1" fmla="*/ 1756 h 1756"/>
                <a:gd name="T2" fmla="*/ 1757 w 1757"/>
                <a:gd name="T3" fmla="*/ 0 h 1756"/>
                <a:gd name="T4" fmla="*/ 0 w 1757"/>
                <a:gd name="T5" fmla="*/ 1756 h 1756"/>
                <a:gd name="T6" fmla="*/ 1757 w 1757"/>
                <a:gd name="T7" fmla="*/ 1756 h 1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57" h="1756">
                  <a:moveTo>
                    <a:pt x="1757" y="1756"/>
                  </a:moveTo>
                  <a:lnTo>
                    <a:pt x="1757" y="0"/>
                  </a:lnTo>
                  <a:lnTo>
                    <a:pt x="0" y="1756"/>
                  </a:lnTo>
                  <a:lnTo>
                    <a:pt x="1757" y="1756"/>
                  </a:lnTo>
                  <a:close/>
                </a:path>
              </a:pathLst>
            </a:custGeom>
            <a:solidFill>
              <a:srgbClr val="E969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2" name="Rectangle 77">
              <a:extLst>
                <a:ext uri="{FF2B5EF4-FFF2-40B4-BE49-F238E27FC236}">
                  <a16:creationId xmlns:a16="http://schemas.microsoft.com/office/drawing/2014/main" id="{A240A934-FA1C-1FE8-B86F-5A9F697DC3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6" y="1311"/>
              <a:ext cx="434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84" name="TextBox 383">
            <a:extLst>
              <a:ext uri="{FF2B5EF4-FFF2-40B4-BE49-F238E27FC236}">
                <a16:creationId xmlns:a16="http://schemas.microsoft.com/office/drawing/2014/main" id="{ABB6D3AA-6AE6-4E9A-8D8C-2747C73A1FB4}"/>
              </a:ext>
            </a:extLst>
          </p:cNvPr>
          <p:cNvSpPr txBox="1"/>
          <p:nvPr/>
        </p:nvSpPr>
        <p:spPr>
          <a:xfrm>
            <a:off x="2432105" y="991165"/>
            <a:ext cx="6159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ERD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D89F88-A91F-48A4-8270-489F8E6634C2}"/>
              </a:ext>
            </a:extLst>
          </p:cNvPr>
          <p:cNvSpPr txBox="1"/>
          <p:nvPr/>
        </p:nvSpPr>
        <p:spPr>
          <a:xfrm>
            <a:off x="3717974" y="932907"/>
            <a:ext cx="5189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4-1. </a:t>
            </a:r>
            <a:r>
              <a:rPr lang="en-US" altLang="ko-KR" dirty="0" err="1"/>
              <a:t>license_test_center</a:t>
            </a:r>
            <a:r>
              <a:rPr lang="en-US" altLang="ko-KR" dirty="0"/>
              <a:t>, </a:t>
            </a:r>
            <a:r>
              <a:rPr lang="en-US" altLang="ko-KR" dirty="0" err="1"/>
              <a:t>license_eligibility</a:t>
            </a:r>
            <a:r>
              <a:rPr lang="en-US" altLang="ko-KR" dirty="0"/>
              <a:t> </a:t>
            </a:r>
            <a:r>
              <a:rPr lang="ko-KR" altLang="en-US" dirty="0"/>
              <a:t>테이블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BF6469-3542-435E-8C9D-41A6B8CACC1C}"/>
              </a:ext>
            </a:extLst>
          </p:cNvPr>
          <p:cNvSpPr txBox="1"/>
          <p:nvPr/>
        </p:nvSpPr>
        <p:spPr>
          <a:xfrm>
            <a:off x="3456102" y="5925093"/>
            <a:ext cx="570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-&gt; </a:t>
            </a:r>
            <a:r>
              <a:rPr lang="en-US" altLang="ko-KR" dirty="0" err="1"/>
              <a:t>license_list</a:t>
            </a:r>
            <a:r>
              <a:rPr lang="en-US" altLang="ko-KR" dirty="0"/>
              <a:t> </a:t>
            </a:r>
            <a:r>
              <a:rPr lang="ko-KR" altLang="en-US" dirty="0"/>
              <a:t>테이블과 매칭되지 않기 때문에 관계 </a:t>
            </a:r>
            <a:r>
              <a:rPr lang="en-US" altLang="ko-KR" dirty="0"/>
              <a:t>X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66D4175-BA95-4DF1-ACB3-538C0FF21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0935" y="1338936"/>
            <a:ext cx="7621748" cy="436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92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7D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A9B89C-9A8D-65CD-DCD8-BCB145564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1C0C9225-B1FB-8D1E-C367-1551E1F363B7}"/>
              </a:ext>
            </a:extLst>
          </p:cNvPr>
          <p:cNvGrpSpPr/>
          <p:nvPr/>
        </p:nvGrpSpPr>
        <p:grpSpPr>
          <a:xfrm>
            <a:off x="177501" y="150886"/>
            <a:ext cx="11836998" cy="6439289"/>
            <a:chOff x="177501" y="150886"/>
            <a:chExt cx="11836998" cy="6439289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71C83A1F-65EB-1F41-3578-FC163A33DF7F}"/>
                </a:ext>
              </a:extLst>
            </p:cNvPr>
            <p:cNvSpPr/>
            <p:nvPr/>
          </p:nvSpPr>
          <p:spPr>
            <a:xfrm>
              <a:off x="177501" y="285825"/>
              <a:ext cx="11836998" cy="6304350"/>
            </a:xfrm>
            <a:prstGeom prst="round2SameRect">
              <a:avLst>
                <a:gd name="adj1" fmla="val 0"/>
                <a:gd name="adj2" fmla="val 2091"/>
              </a:avLst>
            </a:prstGeom>
            <a:solidFill>
              <a:srgbClr val="EEE7DD"/>
            </a:solidFill>
            <a:ln>
              <a:noFill/>
            </a:ln>
            <a:effectLst>
              <a:outerShdw blurRad="241300" dist="1397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83" name="그룹 382">
              <a:extLst>
                <a:ext uri="{FF2B5EF4-FFF2-40B4-BE49-F238E27FC236}">
                  <a16:creationId xmlns:a16="http://schemas.microsoft.com/office/drawing/2014/main" id="{C41433CD-42BB-FEBF-8D79-92E9318FAADD}"/>
                </a:ext>
              </a:extLst>
            </p:cNvPr>
            <p:cNvGrpSpPr/>
            <p:nvPr/>
          </p:nvGrpSpPr>
          <p:grpSpPr>
            <a:xfrm>
              <a:off x="177501" y="150886"/>
              <a:ext cx="11836998" cy="269876"/>
              <a:chOff x="177501" y="150886"/>
              <a:chExt cx="11836998" cy="269876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DB7305A1-0626-7A6A-88E6-4E1F2C97004D}"/>
                  </a:ext>
                </a:extLst>
              </p:cNvPr>
              <p:cNvSpPr/>
              <p:nvPr/>
            </p:nvSpPr>
            <p:spPr>
              <a:xfrm>
                <a:off x="177501" y="260205"/>
                <a:ext cx="11836998" cy="36000"/>
              </a:xfrm>
              <a:prstGeom prst="rect">
                <a:avLst/>
              </a:prstGeom>
              <a:solidFill>
                <a:srgbClr val="E9690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182" name="그룹 181">
                <a:extLst>
                  <a:ext uri="{FF2B5EF4-FFF2-40B4-BE49-F238E27FC236}">
                    <a16:creationId xmlns:a16="http://schemas.microsoft.com/office/drawing/2014/main" id="{0CD91C29-A5E1-078D-4D3A-EF96D8FCD21B}"/>
                  </a:ext>
                </a:extLst>
              </p:cNvPr>
              <p:cNvGrpSpPr/>
              <p:nvPr/>
            </p:nvGrpSpPr>
            <p:grpSpPr>
              <a:xfrm>
                <a:off x="30083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4" name="타원 3">
                  <a:extLst>
                    <a:ext uri="{FF2B5EF4-FFF2-40B4-BE49-F238E27FC236}">
                      <a16:creationId xmlns:a16="http://schemas.microsoft.com/office/drawing/2014/main" id="{CC6829A8-6200-325D-9335-ADF14DE1EC4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" name="원호 5">
                  <a:extLst>
                    <a:ext uri="{FF2B5EF4-FFF2-40B4-BE49-F238E27FC236}">
                      <a16:creationId xmlns:a16="http://schemas.microsoft.com/office/drawing/2014/main" id="{FE7AB49C-1C34-ACFF-F1DC-3351478892E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1" name="원호 180">
                  <a:extLst>
                    <a:ext uri="{FF2B5EF4-FFF2-40B4-BE49-F238E27FC236}">
                      <a16:creationId xmlns:a16="http://schemas.microsoft.com/office/drawing/2014/main" id="{1D8161A6-99CE-C57F-FB93-1184CB243DE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5BF6EAC6-372F-6524-316B-5983E5AEF545}"/>
                  </a:ext>
                </a:extLst>
              </p:cNvPr>
              <p:cNvGrpSpPr/>
              <p:nvPr/>
            </p:nvGrpSpPr>
            <p:grpSpPr>
              <a:xfrm>
                <a:off x="53052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4" name="타원 183">
                  <a:extLst>
                    <a:ext uri="{FF2B5EF4-FFF2-40B4-BE49-F238E27FC236}">
                      <a16:creationId xmlns:a16="http://schemas.microsoft.com/office/drawing/2014/main" id="{CB114DAF-41A4-780C-7BA9-088398D3167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5" name="원호 184">
                  <a:extLst>
                    <a:ext uri="{FF2B5EF4-FFF2-40B4-BE49-F238E27FC236}">
                      <a16:creationId xmlns:a16="http://schemas.microsoft.com/office/drawing/2014/main" id="{A2229B09-3AAB-D913-57AB-402055C0711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6" name="원호 185">
                  <a:extLst>
                    <a:ext uri="{FF2B5EF4-FFF2-40B4-BE49-F238E27FC236}">
                      <a16:creationId xmlns:a16="http://schemas.microsoft.com/office/drawing/2014/main" id="{052E20CD-41C2-3D67-8972-9019504B39E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E4715B73-0226-A0D8-05FC-9E90A0A4E323}"/>
                  </a:ext>
                </a:extLst>
              </p:cNvPr>
              <p:cNvGrpSpPr/>
              <p:nvPr/>
            </p:nvGrpSpPr>
            <p:grpSpPr>
              <a:xfrm>
                <a:off x="76021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8" name="타원 187">
                  <a:extLst>
                    <a:ext uri="{FF2B5EF4-FFF2-40B4-BE49-F238E27FC236}">
                      <a16:creationId xmlns:a16="http://schemas.microsoft.com/office/drawing/2014/main" id="{714C7FE1-2FC1-A793-2865-2D7B9266DFD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9" name="원호 188">
                  <a:extLst>
                    <a:ext uri="{FF2B5EF4-FFF2-40B4-BE49-F238E27FC236}">
                      <a16:creationId xmlns:a16="http://schemas.microsoft.com/office/drawing/2014/main" id="{E6D28AD1-6EF6-611D-6A45-F60B6A7EC4C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0" name="원호 189">
                  <a:extLst>
                    <a:ext uri="{FF2B5EF4-FFF2-40B4-BE49-F238E27FC236}">
                      <a16:creationId xmlns:a16="http://schemas.microsoft.com/office/drawing/2014/main" id="{D17907E8-9255-56A0-5D6C-80FAF6B1E0B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2B3974DB-8919-AFDA-9F1E-968C12B5F417}"/>
                  </a:ext>
                </a:extLst>
              </p:cNvPr>
              <p:cNvGrpSpPr/>
              <p:nvPr/>
            </p:nvGrpSpPr>
            <p:grpSpPr>
              <a:xfrm>
                <a:off x="98991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5D617939-2C14-D093-E28B-0B9DBFD6040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3" name="원호 192">
                  <a:extLst>
                    <a:ext uri="{FF2B5EF4-FFF2-40B4-BE49-F238E27FC236}">
                      <a16:creationId xmlns:a16="http://schemas.microsoft.com/office/drawing/2014/main" id="{DE734987-009B-07D1-C0F8-F7E86C0A6B2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4" name="원호 193">
                  <a:extLst>
                    <a:ext uri="{FF2B5EF4-FFF2-40B4-BE49-F238E27FC236}">
                      <a16:creationId xmlns:a16="http://schemas.microsoft.com/office/drawing/2014/main" id="{8E3F9CD3-523A-E1D6-BA7E-7A91F7B9EE1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5" name="그룹 194">
                <a:extLst>
                  <a:ext uri="{FF2B5EF4-FFF2-40B4-BE49-F238E27FC236}">
                    <a16:creationId xmlns:a16="http://schemas.microsoft.com/office/drawing/2014/main" id="{6717CE52-4482-B7C8-832E-05A67D5028D6}"/>
                  </a:ext>
                </a:extLst>
              </p:cNvPr>
              <p:cNvGrpSpPr/>
              <p:nvPr/>
            </p:nvGrpSpPr>
            <p:grpSpPr>
              <a:xfrm>
                <a:off x="121960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71DAA27E-A7FE-C890-8D6B-DDF6C9F160A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7" name="원호 196">
                  <a:extLst>
                    <a:ext uri="{FF2B5EF4-FFF2-40B4-BE49-F238E27FC236}">
                      <a16:creationId xmlns:a16="http://schemas.microsoft.com/office/drawing/2014/main" id="{BC5E01DC-C1A9-9019-FEC3-3257CD21D27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8" name="원호 197">
                  <a:extLst>
                    <a:ext uri="{FF2B5EF4-FFF2-40B4-BE49-F238E27FC236}">
                      <a16:creationId xmlns:a16="http://schemas.microsoft.com/office/drawing/2014/main" id="{48CD594E-736E-CBDF-04B2-F1C47731C06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2D85DDDB-3BD5-5838-3477-A58A612E4809}"/>
                  </a:ext>
                </a:extLst>
              </p:cNvPr>
              <p:cNvGrpSpPr/>
              <p:nvPr/>
            </p:nvGrpSpPr>
            <p:grpSpPr>
              <a:xfrm>
                <a:off x="144929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0" name="타원 199">
                  <a:extLst>
                    <a:ext uri="{FF2B5EF4-FFF2-40B4-BE49-F238E27FC236}">
                      <a16:creationId xmlns:a16="http://schemas.microsoft.com/office/drawing/2014/main" id="{DC8F08F5-6751-A90F-B4D1-7B736160726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1" name="원호 200">
                  <a:extLst>
                    <a:ext uri="{FF2B5EF4-FFF2-40B4-BE49-F238E27FC236}">
                      <a16:creationId xmlns:a16="http://schemas.microsoft.com/office/drawing/2014/main" id="{A2D5DCEC-BAD8-DD2D-393B-CC41CFFC39D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2" name="원호 201">
                  <a:extLst>
                    <a:ext uri="{FF2B5EF4-FFF2-40B4-BE49-F238E27FC236}">
                      <a16:creationId xmlns:a16="http://schemas.microsoft.com/office/drawing/2014/main" id="{7F4C2317-55A4-3BD0-C1CE-7FEF9762973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3" name="그룹 202">
                <a:extLst>
                  <a:ext uri="{FF2B5EF4-FFF2-40B4-BE49-F238E27FC236}">
                    <a16:creationId xmlns:a16="http://schemas.microsoft.com/office/drawing/2014/main" id="{6E4CEB00-181F-4E67-B264-293E39E33446}"/>
                  </a:ext>
                </a:extLst>
              </p:cNvPr>
              <p:cNvGrpSpPr/>
              <p:nvPr/>
            </p:nvGrpSpPr>
            <p:grpSpPr>
              <a:xfrm>
                <a:off x="167899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4" name="타원 203">
                  <a:extLst>
                    <a:ext uri="{FF2B5EF4-FFF2-40B4-BE49-F238E27FC236}">
                      <a16:creationId xmlns:a16="http://schemas.microsoft.com/office/drawing/2014/main" id="{4D073C25-23DF-9E83-0EF9-99F47A01FA3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5" name="원호 204">
                  <a:extLst>
                    <a:ext uri="{FF2B5EF4-FFF2-40B4-BE49-F238E27FC236}">
                      <a16:creationId xmlns:a16="http://schemas.microsoft.com/office/drawing/2014/main" id="{EBC6557F-5D09-4F53-22BA-32202F0886E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6" name="원호 205">
                  <a:extLst>
                    <a:ext uri="{FF2B5EF4-FFF2-40B4-BE49-F238E27FC236}">
                      <a16:creationId xmlns:a16="http://schemas.microsoft.com/office/drawing/2014/main" id="{8F99F494-2E7C-0EF0-D371-0DADEA2DE63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C934BB0D-4970-32B5-E461-7A346CFC505C}"/>
                  </a:ext>
                </a:extLst>
              </p:cNvPr>
              <p:cNvGrpSpPr/>
              <p:nvPr/>
            </p:nvGrpSpPr>
            <p:grpSpPr>
              <a:xfrm>
                <a:off x="190868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8" name="타원 207">
                  <a:extLst>
                    <a:ext uri="{FF2B5EF4-FFF2-40B4-BE49-F238E27FC236}">
                      <a16:creationId xmlns:a16="http://schemas.microsoft.com/office/drawing/2014/main" id="{A9052A9F-F5C8-5CF7-7AE0-5C063E0442B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9" name="원호 208">
                  <a:extLst>
                    <a:ext uri="{FF2B5EF4-FFF2-40B4-BE49-F238E27FC236}">
                      <a16:creationId xmlns:a16="http://schemas.microsoft.com/office/drawing/2014/main" id="{1DB740C6-29DF-8F92-812D-CD7F767925E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0" name="원호 209">
                  <a:extLst>
                    <a:ext uri="{FF2B5EF4-FFF2-40B4-BE49-F238E27FC236}">
                      <a16:creationId xmlns:a16="http://schemas.microsoft.com/office/drawing/2014/main" id="{94FB3680-4137-A11F-9A07-E1A43BA35AC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A4560763-A92D-3AAC-2901-BF0183C866A4}"/>
                  </a:ext>
                </a:extLst>
              </p:cNvPr>
              <p:cNvGrpSpPr/>
              <p:nvPr/>
            </p:nvGrpSpPr>
            <p:grpSpPr>
              <a:xfrm>
                <a:off x="213837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2" name="타원 211">
                  <a:extLst>
                    <a:ext uri="{FF2B5EF4-FFF2-40B4-BE49-F238E27FC236}">
                      <a16:creationId xmlns:a16="http://schemas.microsoft.com/office/drawing/2014/main" id="{AD379032-1557-EA65-2ADA-E26A709FF81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3" name="원호 212">
                  <a:extLst>
                    <a:ext uri="{FF2B5EF4-FFF2-40B4-BE49-F238E27FC236}">
                      <a16:creationId xmlns:a16="http://schemas.microsoft.com/office/drawing/2014/main" id="{4A36DAF7-17B8-2223-B6C7-E165AD34871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4" name="원호 213">
                  <a:extLst>
                    <a:ext uri="{FF2B5EF4-FFF2-40B4-BE49-F238E27FC236}">
                      <a16:creationId xmlns:a16="http://schemas.microsoft.com/office/drawing/2014/main" id="{7515D2CD-C38C-A03C-D3E3-C3CA8903E7A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5" name="그룹 214">
                <a:extLst>
                  <a:ext uri="{FF2B5EF4-FFF2-40B4-BE49-F238E27FC236}">
                    <a16:creationId xmlns:a16="http://schemas.microsoft.com/office/drawing/2014/main" id="{3C4EAADE-608A-A1C5-D5E6-574EA7EC18A2}"/>
                  </a:ext>
                </a:extLst>
              </p:cNvPr>
              <p:cNvGrpSpPr/>
              <p:nvPr/>
            </p:nvGrpSpPr>
            <p:grpSpPr>
              <a:xfrm>
                <a:off x="236806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6" name="타원 215">
                  <a:extLst>
                    <a:ext uri="{FF2B5EF4-FFF2-40B4-BE49-F238E27FC236}">
                      <a16:creationId xmlns:a16="http://schemas.microsoft.com/office/drawing/2014/main" id="{9AA31003-CB60-5E94-3FEC-07E3B1651EB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7" name="원호 216">
                  <a:extLst>
                    <a:ext uri="{FF2B5EF4-FFF2-40B4-BE49-F238E27FC236}">
                      <a16:creationId xmlns:a16="http://schemas.microsoft.com/office/drawing/2014/main" id="{0EE8EBE6-99E8-460C-849C-0DD82AC9EE7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8" name="원호 217">
                  <a:extLst>
                    <a:ext uri="{FF2B5EF4-FFF2-40B4-BE49-F238E27FC236}">
                      <a16:creationId xmlns:a16="http://schemas.microsoft.com/office/drawing/2014/main" id="{187E3CC3-2021-DBD5-AFAF-55D1BFAFBE1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9" name="그룹 218">
                <a:extLst>
                  <a:ext uri="{FF2B5EF4-FFF2-40B4-BE49-F238E27FC236}">
                    <a16:creationId xmlns:a16="http://schemas.microsoft.com/office/drawing/2014/main" id="{82AC6431-0F1D-A0A3-D708-71BCA6D45C75}"/>
                  </a:ext>
                </a:extLst>
              </p:cNvPr>
              <p:cNvGrpSpPr/>
              <p:nvPr/>
            </p:nvGrpSpPr>
            <p:grpSpPr>
              <a:xfrm>
                <a:off x="259776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0" name="타원 219">
                  <a:extLst>
                    <a:ext uri="{FF2B5EF4-FFF2-40B4-BE49-F238E27FC236}">
                      <a16:creationId xmlns:a16="http://schemas.microsoft.com/office/drawing/2014/main" id="{6B084F28-1A32-B5C2-B9F4-8E5DEEF0726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1" name="원호 220">
                  <a:extLst>
                    <a:ext uri="{FF2B5EF4-FFF2-40B4-BE49-F238E27FC236}">
                      <a16:creationId xmlns:a16="http://schemas.microsoft.com/office/drawing/2014/main" id="{3B59AEDB-F8B9-9B64-CD48-7E0E69D639A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2" name="원호 221">
                  <a:extLst>
                    <a:ext uri="{FF2B5EF4-FFF2-40B4-BE49-F238E27FC236}">
                      <a16:creationId xmlns:a16="http://schemas.microsoft.com/office/drawing/2014/main" id="{C36D8466-6735-4ABC-49E0-4F0E6DA30A7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3" name="그룹 222">
                <a:extLst>
                  <a:ext uri="{FF2B5EF4-FFF2-40B4-BE49-F238E27FC236}">
                    <a16:creationId xmlns:a16="http://schemas.microsoft.com/office/drawing/2014/main" id="{B01A38C1-FFE9-F413-67A8-A4EDA6176792}"/>
                  </a:ext>
                </a:extLst>
              </p:cNvPr>
              <p:cNvGrpSpPr/>
              <p:nvPr/>
            </p:nvGrpSpPr>
            <p:grpSpPr>
              <a:xfrm>
                <a:off x="282745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4" name="타원 223">
                  <a:extLst>
                    <a:ext uri="{FF2B5EF4-FFF2-40B4-BE49-F238E27FC236}">
                      <a16:creationId xmlns:a16="http://schemas.microsoft.com/office/drawing/2014/main" id="{CE3B8391-32D0-9BED-F247-BFA145AC673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5" name="원호 224">
                  <a:extLst>
                    <a:ext uri="{FF2B5EF4-FFF2-40B4-BE49-F238E27FC236}">
                      <a16:creationId xmlns:a16="http://schemas.microsoft.com/office/drawing/2014/main" id="{5C9419A8-8AFA-72E2-70AE-008BDFD0F57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6" name="원호 225">
                  <a:extLst>
                    <a:ext uri="{FF2B5EF4-FFF2-40B4-BE49-F238E27FC236}">
                      <a16:creationId xmlns:a16="http://schemas.microsoft.com/office/drawing/2014/main" id="{D1945497-4F72-517B-ED55-63C187DBB1D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DDF144F6-7F9F-7260-9E17-E9FD33FAB037}"/>
                  </a:ext>
                </a:extLst>
              </p:cNvPr>
              <p:cNvGrpSpPr/>
              <p:nvPr/>
            </p:nvGrpSpPr>
            <p:grpSpPr>
              <a:xfrm>
                <a:off x="305714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8" name="타원 227">
                  <a:extLst>
                    <a:ext uri="{FF2B5EF4-FFF2-40B4-BE49-F238E27FC236}">
                      <a16:creationId xmlns:a16="http://schemas.microsoft.com/office/drawing/2014/main" id="{FD5A0B3E-57AA-00F6-B3FA-C080473DADC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9" name="원호 228">
                  <a:extLst>
                    <a:ext uri="{FF2B5EF4-FFF2-40B4-BE49-F238E27FC236}">
                      <a16:creationId xmlns:a16="http://schemas.microsoft.com/office/drawing/2014/main" id="{42F1F41F-3EF8-E73D-0541-4E6A4CB96DB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0" name="원호 229">
                  <a:extLst>
                    <a:ext uri="{FF2B5EF4-FFF2-40B4-BE49-F238E27FC236}">
                      <a16:creationId xmlns:a16="http://schemas.microsoft.com/office/drawing/2014/main" id="{8A8928B0-D9FF-5C04-5971-1B9637A44A6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1" name="그룹 230">
                <a:extLst>
                  <a:ext uri="{FF2B5EF4-FFF2-40B4-BE49-F238E27FC236}">
                    <a16:creationId xmlns:a16="http://schemas.microsoft.com/office/drawing/2014/main" id="{4A7B90E2-3F78-C148-AD1B-60E5E997AF45}"/>
                  </a:ext>
                </a:extLst>
              </p:cNvPr>
              <p:cNvGrpSpPr/>
              <p:nvPr/>
            </p:nvGrpSpPr>
            <p:grpSpPr>
              <a:xfrm>
                <a:off x="328684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2" name="타원 231">
                  <a:extLst>
                    <a:ext uri="{FF2B5EF4-FFF2-40B4-BE49-F238E27FC236}">
                      <a16:creationId xmlns:a16="http://schemas.microsoft.com/office/drawing/2014/main" id="{FD0C0B9B-5F8F-677E-FFA5-E48F3F1FFBD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3" name="원호 232">
                  <a:extLst>
                    <a:ext uri="{FF2B5EF4-FFF2-40B4-BE49-F238E27FC236}">
                      <a16:creationId xmlns:a16="http://schemas.microsoft.com/office/drawing/2014/main" id="{0B56EADE-D1CE-A694-373E-3262A6AB317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4" name="원호 233">
                  <a:extLst>
                    <a:ext uri="{FF2B5EF4-FFF2-40B4-BE49-F238E27FC236}">
                      <a16:creationId xmlns:a16="http://schemas.microsoft.com/office/drawing/2014/main" id="{657B4D6F-0148-619A-5174-0EB20A4AFE0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5" name="그룹 234">
                <a:extLst>
                  <a:ext uri="{FF2B5EF4-FFF2-40B4-BE49-F238E27FC236}">
                    <a16:creationId xmlns:a16="http://schemas.microsoft.com/office/drawing/2014/main" id="{6454CCB8-3A9F-664C-A0D9-67EDD27AD9E8}"/>
                  </a:ext>
                </a:extLst>
              </p:cNvPr>
              <p:cNvGrpSpPr/>
              <p:nvPr/>
            </p:nvGrpSpPr>
            <p:grpSpPr>
              <a:xfrm>
                <a:off x="351653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6" name="타원 235">
                  <a:extLst>
                    <a:ext uri="{FF2B5EF4-FFF2-40B4-BE49-F238E27FC236}">
                      <a16:creationId xmlns:a16="http://schemas.microsoft.com/office/drawing/2014/main" id="{1D5D3FA9-AB3C-29C4-486E-0B426582A0B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7" name="원호 236">
                  <a:extLst>
                    <a:ext uri="{FF2B5EF4-FFF2-40B4-BE49-F238E27FC236}">
                      <a16:creationId xmlns:a16="http://schemas.microsoft.com/office/drawing/2014/main" id="{7F46D69A-E56B-12B5-5FAA-74F9A82C042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8" name="원호 237">
                  <a:extLst>
                    <a:ext uri="{FF2B5EF4-FFF2-40B4-BE49-F238E27FC236}">
                      <a16:creationId xmlns:a16="http://schemas.microsoft.com/office/drawing/2014/main" id="{F4AB9A2D-2306-CB2A-DEA0-6E3E4281EEF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9" name="그룹 238">
                <a:extLst>
                  <a:ext uri="{FF2B5EF4-FFF2-40B4-BE49-F238E27FC236}">
                    <a16:creationId xmlns:a16="http://schemas.microsoft.com/office/drawing/2014/main" id="{9DDD8201-12FA-CC16-061D-796AEBF70848}"/>
                  </a:ext>
                </a:extLst>
              </p:cNvPr>
              <p:cNvGrpSpPr/>
              <p:nvPr/>
            </p:nvGrpSpPr>
            <p:grpSpPr>
              <a:xfrm>
                <a:off x="374622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0" name="타원 239">
                  <a:extLst>
                    <a:ext uri="{FF2B5EF4-FFF2-40B4-BE49-F238E27FC236}">
                      <a16:creationId xmlns:a16="http://schemas.microsoft.com/office/drawing/2014/main" id="{22D97E89-04C3-4ED8-A725-EE01959E6F7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1" name="원호 240">
                  <a:extLst>
                    <a:ext uri="{FF2B5EF4-FFF2-40B4-BE49-F238E27FC236}">
                      <a16:creationId xmlns:a16="http://schemas.microsoft.com/office/drawing/2014/main" id="{1C862148-6DF8-7557-0A36-F3451C46F04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2" name="원호 241">
                  <a:extLst>
                    <a:ext uri="{FF2B5EF4-FFF2-40B4-BE49-F238E27FC236}">
                      <a16:creationId xmlns:a16="http://schemas.microsoft.com/office/drawing/2014/main" id="{F2147E6F-017F-FFA9-F9F5-3D709AB4ABE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70B61475-56A1-3EA8-1DC0-69243467FD96}"/>
                  </a:ext>
                </a:extLst>
              </p:cNvPr>
              <p:cNvGrpSpPr/>
              <p:nvPr/>
            </p:nvGrpSpPr>
            <p:grpSpPr>
              <a:xfrm>
                <a:off x="397592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4" name="타원 243">
                  <a:extLst>
                    <a:ext uri="{FF2B5EF4-FFF2-40B4-BE49-F238E27FC236}">
                      <a16:creationId xmlns:a16="http://schemas.microsoft.com/office/drawing/2014/main" id="{33EABF85-8F37-C32C-E36A-E8834840DC5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5" name="원호 244">
                  <a:extLst>
                    <a:ext uri="{FF2B5EF4-FFF2-40B4-BE49-F238E27FC236}">
                      <a16:creationId xmlns:a16="http://schemas.microsoft.com/office/drawing/2014/main" id="{868AF57F-5C6B-FFEB-EAD4-21D98207DEB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6" name="원호 245">
                  <a:extLst>
                    <a:ext uri="{FF2B5EF4-FFF2-40B4-BE49-F238E27FC236}">
                      <a16:creationId xmlns:a16="http://schemas.microsoft.com/office/drawing/2014/main" id="{F36B3BE4-2CBB-B08D-4603-0603A741A1C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7" name="그룹 246">
                <a:extLst>
                  <a:ext uri="{FF2B5EF4-FFF2-40B4-BE49-F238E27FC236}">
                    <a16:creationId xmlns:a16="http://schemas.microsoft.com/office/drawing/2014/main" id="{A7F7DBB2-ABBC-E00B-13B3-D80BF3040100}"/>
                  </a:ext>
                </a:extLst>
              </p:cNvPr>
              <p:cNvGrpSpPr/>
              <p:nvPr/>
            </p:nvGrpSpPr>
            <p:grpSpPr>
              <a:xfrm>
                <a:off x="420561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8" name="타원 247">
                  <a:extLst>
                    <a:ext uri="{FF2B5EF4-FFF2-40B4-BE49-F238E27FC236}">
                      <a16:creationId xmlns:a16="http://schemas.microsoft.com/office/drawing/2014/main" id="{58F00BD8-FFA1-1336-804A-F5A4EA248A7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9" name="원호 248">
                  <a:extLst>
                    <a:ext uri="{FF2B5EF4-FFF2-40B4-BE49-F238E27FC236}">
                      <a16:creationId xmlns:a16="http://schemas.microsoft.com/office/drawing/2014/main" id="{CC0A743C-21BF-2E2F-492A-EB34ED97AF3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0" name="원호 249">
                  <a:extLst>
                    <a:ext uri="{FF2B5EF4-FFF2-40B4-BE49-F238E27FC236}">
                      <a16:creationId xmlns:a16="http://schemas.microsoft.com/office/drawing/2014/main" id="{20ABEC07-6AD5-1C88-B970-6A3681F4AB6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FAD6DB82-2044-208A-8EBD-70377452BC92}"/>
                  </a:ext>
                </a:extLst>
              </p:cNvPr>
              <p:cNvGrpSpPr/>
              <p:nvPr/>
            </p:nvGrpSpPr>
            <p:grpSpPr>
              <a:xfrm>
                <a:off x="443530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2" name="타원 251">
                  <a:extLst>
                    <a:ext uri="{FF2B5EF4-FFF2-40B4-BE49-F238E27FC236}">
                      <a16:creationId xmlns:a16="http://schemas.microsoft.com/office/drawing/2014/main" id="{79C96EB2-EAC6-9E32-3CBC-07C32A38598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3" name="원호 252">
                  <a:extLst>
                    <a:ext uri="{FF2B5EF4-FFF2-40B4-BE49-F238E27FC236}">
                      <a16:creationId xmlns:a16="http://schemas.microsoft.com/office/drawing/2014/main" id="{82BBDEB1-530F-5637-54FB-2F488466753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4" name="원호 253">
                  <a:extLst>
                    <a:ext uri="{FF2B5EF4-FFF2-40B4-BE49-F238E27FC236}">
                      <a16:creationId xmlns:a16="http://schemas.microsoft.com/office/drawing/2014/main" id="{C4E1B904-5004-8841-81B4-C3EB5FCE748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5" name="그룹 254">
                <a:extLst>
                  <a:ext uri="{FF2B5EF4-FFF2-40B4-BE49-F238E27FC236}">
                    <a16:creationId xmlns:a16="http://schemas.microsoft.com/office/drawing/2014/main" id="{17EC1053-5871-9951-CE7B-0CF8216E132D}"/>
                  </a:ext>
                </a:extLst>
              </p:cNvPr>
              <p:cNvGrpSpPr/>
              <p:nvPr/>
            </p:nvGrpSpPr>
            <p:grpSpPr>
              <a:xfrm>
                <a:off x="466499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6" name="타원 255">
                  <a:extLst>
                    <a:ext uri="{FF2B5EF4-FFF2-40B4-BE49-F238E27FC236}">
                      <a16:creationId xmlns:a16="http://schemas.microsoft.com/office/drawing/2014/main" id="{B853BBCA-7E27-ECBF-FA05-121324840B6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7" name="원호 256">
                  <a:extLst>
                    <a:ext uri="{FF2B5EF4-FFF2-40B4-BE49-F238E27FC236}">
                      <a16:creationId xmlns:a16="http://schemas.microsoft.com/office/drawing/2014/main" id="{89136EA2-0BA1-42B0-3E5B-0E661E6D9EA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8" name="원호 257">
                  <a:extLst>
                    <a:ext uri="{FF2B5EF4-FFF2-40B4-BE49-F238E27FC236}">
                      <a16:creationId xmlns:a16="http://schemas.microsoft.com/office/drawing/2014/main" id="{00BE99AB-05F5-B853-D3B4-25F821D9BBB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9" name="그룹 258">
                <a:extLst>
                  <a:ext uri="{FF2B5EF4-FFF2-40B4-BE49-F238E27FC236}">
                    <a16:creationId xmlns:a16="http://schemas.microsoft.com/office/drawing/2014/main" id="{3694E0DE-79C0-4E43-CB71-DE0A58876DC5}"/>
                  </a:ext>
                </a:extLst>
              </p:cNvPr>
              <p:cNvGrpSpPr/>
              <p:nvPr/>
            </p:nvGrpSpPr>
            <p:grpSpPr>
              <a:xfrm>
                <a:off x="489469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0" name="타원 259">
                  <a:extLst>
                    <a:ext uri="{FF2B5EF4-FFF2-40B4-BE49-F238E27FC236}">
                      <a16:creationId xmlns:a16="http://schemas.microsoft.com/office/drawing/2014/main" id="{DC43671B-13EB-4B31-EB3E-82FC2712D6A2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1" name="원호 260">
                  <a:extLst>
                    <a:ext uri="{FF2B5EF4-FFF2-40B4-BE49-F238E27FC236}">
                      <a16:creationId xmlns:a16="http://schemas.microsoft.com/office/drawing/2014/main" id="{A7B3D6E5-9996-6438-80CA-ADF9717594C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2" name="원호 261">
                  <a:extLst>
                    <a:ext uri="{FF2B5EF4-FFF2-40B4-BE49-F238E27FC236}">
                      <a16:creationId xmlns:a16="http://schemas.microsoft.com/office/drawing/2014/main" id="{3C67202B-4DCE-ACC2-4CE2-A8A8D76903C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3" name="그룹 262">
                <a:extLst>
                  <a:ext uri="{FF2B5EF4-FFF2-40B4-BE49-F238E27FC236}">
                    <a16:creationId xmlns:a16="http://schemas.microsoft.com/office/drawing/2014/main" id="{F0D2EE66-05D7-96E8-577F-AA2F1BFB4B05}"/>
                  </a:ext>
                </a:extLst>
              </p:cNvPr>
              <p:cNvGrpSpPr/>
              <p:nvPr/>
            </p:nvGrpSpPr>
            <p:grpSpPr>
              <a:xfrm>
                <a:off x="512438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4" name="타원 263">
                  <a:extLst>
                    <a:ext uri="{FF2B5EF4-FFF2-40B4-BE49-F238E27FC236}">
                      <a16:creationId xmlns:a16="http://schemas.microsoft.com/office/drawing/2014/main" id="{CB4697A2-DC3B-424D-0210-DB89BA248AD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5" name="원호 264">
                  <a:extLst>
                    <a:ext uri="{FF2B5EF4-FFF2-40B4-BE49-F238E27FC236}">
                      <a16:creationId xmlns:a16="http://schemas.microsoft.com/office/drawing/2014/main" id="{D2482565-7F01-2788-0370-B784A8110DF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6" name="원호 265">
                  <a:extLst>
                    <a:ext uri="{FF2B5EF4-FFF2-40B4-BE49-F238E27FC236}">
                      <a16:creationId xmlns:a16="http://schemas.microsoft.com/office/drawing/2014/main" id="{E1641443-F21E-0B74-D441-3546D0DA360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7" name="그룹 266">
                <a:extLst>
                  <a:ext uri="{FF2B5EF4-FFF2-40B4-BE49-F238E27FC236}">
                    <a16:creationId xmlns:a16="http://schemas.microsoft.com/office/drawing/2014/main" id="{E5B5AC43-1190-7296-2FA3-5EEA06CDB1BA}"/>
                  </a:ext>
                </a:extLst>
              </p:cNvPr>
              <p:cNvGrpSpPr/>
              <p:nvPr/>
            </p:nvGrpSpPr>
            <p:grpSpPr>
              <a:xfrm>
                <a:off x="535407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8" name="타원 267">
                  <a:extLst>
                    <a:ext uri="{FF2B5EF4-FFF2-40B4-BE49-F238E27FC236}">
                      <a16:creationId xmlns:a16="http://schemas.microsoft.com/office/drawing/2014/main" id="{355AF879-256A-F9CD-3946-D733FD86F24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9" name="원호 268">
                  <a:extLst>
                    <a:ext uri="{FF2B5EF4-FFF2-40B4-BE49-F238E27FC236}">
                      <a16:creationId xmlns:a16="http://schemas.microsoft.com/office/drawing/2014/main" id="{02C883F7-7E09-8BE0-FD30-3AC9DC30667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0" name="원호 269">
                  <a:extLst>
                    <a:ext uri="{FF2B5EF4-FFF2-40B4-BE49-F238E27FC236}">
                      <a16:creationId xmlns:a16="http://schemas.microsoft.com/office/drawing/2014/main" id="{7617B8C3-51B6-FE45-B6FF-06921CE1636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795E181E-3BCB-498C-4472-9E8D383A30D8}"/>
                  </a:ext>
                </a:extLst>
              </p:cNvPr>
              <p:cNvGrpSpPr/>
              <p:nvPr/>
            </p:nvGrpSpPr>
            <p:grpSpPr>
              <a:xfrm>
                <a:off x="558377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2" name="타원 271">
                  <a:extLst>
                    <a:ext uri="{FF2B5EF4-FFF2-40B4-BE49-F238E27FC236}">
                      <a16:creationId xmlns:a16="http://schemas.microsoft.com/office/drawing/2014/main" id="{300CE61B-DA43-D2EA-AAAC-C1B680A074F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3" name="원호 272">
                  <a:extLst>
                    <a:ext uri="{FF2B5EF4-FFF2-40B4-BE49-F238E27FC236}">
                      <a16:creationId xmlns:a16="http://schemas.microsoft.com/office/drawing/2014/main" id="{B5B3D5D9-8875-4097-0BBB-2B86F358184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4" name="원호 273">
                  <a:extLst>
                    <a:ext uri="{FF2B5EF4-FFF2-40B4-BE49-F238E27FC236}">
                      <a16:creationId xmlns:a16="http://schemas.microsoft.com/office/drawing/2014/main" id="{28D0AAD5-AA6E-DB25-6B5E-393DFA8B662B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C84B62CC-7992-FACB-89DE-AD3A222D1018}"/>
                  </a:ext>
                </a:extLst>
              </p:cNvPr>
              <p:cNvGrpSpPr/>
              <p:nvPr/>
            </p:nvGrpSpPr>
            <p:grpSpPr>
              <a:xfrm>
                <a:off x="581346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6" name="타원 275">
                  <a:extLst>
                    <a:ext uri="{FF2B5EF4-FFF2-40B4-BE49-F238E27FC236}">
                      <a16:creationId xmlns:a16="http://schemas.microsoft.com/office/drawing/2014/main" id="{1067602A-9D24-7386-E6E8-A0B5583CBA1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7" name="원호 276">
                  <a:extLst>
                    <a:ext uri="{FF2B5EF4-FFF2-40B4-BE49-F238E27FC236}">
                      <a16:creationId xmlns:a16="http://schemas.microsoft.com/office/drawing/2014/main" id="{5C0AF58C-9FDA-1C94-BF54-4E3AD27F61E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8" name="원호 277">
                  <a:extLst>
                    <a:ext uri="{FF2B5EF4-FFF2-40B4-BE49-F238E27FC236}">
                      <a16:creationId xmlns:a16="http://schemas.microsoft.com/office/drawing/2014/main" id="{970CDE0F-7B2F-510E-3828-E59327AC4C3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9" name="그룹 278">
                <a:extLst>
                  <a:ext uri="{FF2B5EF4-FFF2-40B4-BE49-F238E27FC236}">
                    <a16:creationId xmlns:a16="http://schemas.microsoft.com/office/drawing/2014/main" id="{05A34682-E02D-CA5A-96CD-FE150CC7A29E}"/>
                  </a:ext>
                </a:extLst>
              </p:cNvPr>
              <p:cNvGrpSpPr/>
              <p:nvPr/>
            </p:nvGrpSpPr>
            <p:grpSpPr>
              <a:xfrm>
                <a:off x="604315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0" name="타원 279">
                  <a:extLst>
                    <a:ext uri="{FF2B5EF4-FFF2-40B4-BE49-F238E27FC236}">
                      <a16:creationId xmlns:a16="http://schemas.microsoft.com/office/drawing/2014/main" id="{E248C035-DFFD-C5A6-94B6-88DADFEBC7D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1" name="원호 280">
                  <a:extLst>
                    <a:ext uri="{FF2B5EF4-FFF2-40B4-BE49-F238E27FC236}">
                      <a16:creationId xmlns:a16="http://schemas.microsoft.com/office/drawing/2014/main" id="{B237B69E-3499-3C0A-F6ED-49ACD4434D9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2" name="원호 281">
                  <a:extLst>
                    <a:ext uri="{FF2B5EF4-FFF2-40B4-BE49-F238E27FC236}">
                      <a16:creationId xmlns:a16="http://schemas.microsoft.com/office/drawing/2014/main" id="{D8B3FEB3-6D6A-AB1B-14A5-03425701B7C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3" name="그룹 282">
                <a:extLst>
                  <a:ext uri="{FF2B5EF4-FFF2-40B4-BE49-F238E27FC236}">
                    <a16:creationId xmlns:a16="http://schemas.microsoft.com/office/drawing/2014/main" id="{E0C07FA0-3E98-8D0F-0AD0-C1F0C0B92C83}"/>
                  </a:ext>
                </a:extLst>
              </p:cNvPr>
              <p:cNvGrpSpPr/>
              <p:nvPr/>
            </p:nvGrpSpPr>
            <p:grpSpPr>
              <a:xfrm>
                <a:off x="627285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4" name="타원 283">
                  <a:extLst>
                    <a:ext uri="{FF2B5EF4-FFF2-40B4-BE49-F238E27FC236}">
                      <a16:creationId xmlns:a16="http://schemas.microsoft.com/office/drawing/2014/main" id="{01A3EF2C-5F75-7B3C-59CD-E5C6AB00139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5" name="원호 284">
                  <a:extLst>
                    <a:ext uri="{FF2B5EF4-FFF2-40B4-BE49-F238E27FC236}">
                      <a16:creationId xmlns:a16="http://schemas.microsoft.com/office/drawing/2014/main" id="{DE358397-3268-FD2F-A511-828972777B2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6" name="원호 285">
                  <a:extLst>
                    <a:ext uri="{FF2B5EF4-FFF2-40B4-BE49-F238E27FC236}">
                      <a16:creationId xmlns:a16="http://schemas.microsoft.com/office/drawing/2014/main" id="{404E1B42-D406-A4F6-B726-049766D4EED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7" name="그룹 286">
                <a:extLst>
                  <a:ext uri="{FF2B5EF4-FFF2-40B4-BE49-F238E27FC236}">
                    <a16:creationId xmlns:a16="http://schemas.microsoft.com/office/drawing/2014/main" id="{189E7943-9772-77AA-637D-2C95F1C5D91E}"/>
                  </a:ext>
                </a:extLst>
              </p:cNvPr>
              <p:cNvGrpSpPr/>
              <p:nvPr/>
            </p:nvGrpSpPr>
            <p:grpSpPr>
              <a:xfrm>
                <a:off x="650254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8" name="타원 287">
                  <a:extLst>
                    <a:ext uri="{FF2B5EF4-FFF2-40B4-BE49-F238E27FC236}">
                      <a16:creationId xmlns:a16="http://schemas.microsoft.com/office/drawing/2014/main" id="{67D4048B-7092-442E-E204-B67ECE6920E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9" name="원호 288">
                  <a:extLst>
                    <a:ext uri="{FF2B5EF4-FFF2-40B4-BE49-F238E27FC236}">
                      <a16:creationId xmlns:a16="http://schemas.microsoft.com/office/drawing/2014/main" id="{C9272A4C-0E3B-83ED-8CD3-C51CE155131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0" name="원호 289">
                  <a:extLst>
                    <a:ext uri="{FF2B5EF4-FFF2-40B4-BE49-F238E27FC236}">
                      <a16:creationId xmlns:a16="http://schemas.microsoft.com/office/drawing/2014/main" id="{9109591C-F497-91E1-CFB3-6B2AC99A624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1" name="그룹 290">
                <a:extLst>
                  <a:ext uri="{FF2B5EF4-FFF2-40B4-BE49-F238E27FC236}">
                    <a16:creationId xmlns:a16="http://schemas.microsoft.com/office/drawing/2014/main" id="{DA5E102E-727C-F4FE-9559-0D385E79296C}"/>
                  </a:ext>
                </a:extLst>
              </p:cNvPr>
              <p:cNvGrpSpPr/>
              <p:nvPr/>
            </p:nvGrpSpPr>
            <p:grpSpPr>
              <a:xfrm>
                <a:off x="673223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2" name="타원 291">
                  <a:extLst>
                    <a:ext uri="{FF2B5EF4-FFF2-40B4-BE49-F238E27FC236}">
                      <a16:creationId xmlns:a16="http://schemas.microsoft.com/office/drawing/2014/main" id="{AB568947-EF40-181C-DF2C-E98AEE34A8E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3" name="원호 292">
                  <a:extLst>
                    <a:ext uri="{FF2B5EF4-FFF2-40B4-BE49-F238E27FC236}">
                      <a16:creationId xmlns:a16="http://schemas.microsoft.com/office/drawing/2014/main" id="{3558AD72-AC16-1AAC-3254-E42A6D294B3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4" name="원호 293">
                  <a:extLst>
                    <a:ext uri="{FF2B5EF4-FFF2-40B4-BE49-F238E27FC236}">
                      <a16:creationId xmlns:a16="http://schemas.microsoft.com/office/drawing/2014/main" id="{644AA7E3-ACB2-628A-4D4E-B3EB046FD9F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5" name="그룹 294">
                <a:extLst>
                  <a:ext uri="{FF2B5EF4-FFF2-40B4-BE49-F238E27FC236}">
                    <a16:creationId xmlns:a16="http://schemas.microsoft.com/office/drawing/2014/main" id="{88DE982D-04B2-C322-1CEB-6336AA34F2B5}"/>
                  </a:ext>
                </a:extLst>
              </p:cNvPr>
              <p:cNvGrpSpPr/>
              <p:nvPr/>
            </p:nvGrpSpPr>
            <p:grpSpPr>
              <a:xfrm>
                <a:off x="696192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6" name="타원 295">
                  <a:extLst>
                    <a:ext uri="{FF2B5EF4-FFF2-40B4-BE49-F238E27FC236}">
                      <a16:creationId xmlns:a16="http://schemas.microsoft.com/office/drawing/2014/main" id="{4BCD6F49-7681-E6F7-5013-A1145B2DB0E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7" name="원호 296">
                  <a:extLst>
                    <a:ext uri="{FF2B5EF4-FFF2-40B4-BE49-F238E27FC236}">
                      <a16:creationId xmlns:a16="http://schemas.microsoft.com/office/drawing/2014/main" id="{9B759A9C-AFCE-BAAC-FF5B-F17A4174B44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8" name="원호 297">
                  <a:extLst>
                    <a:ext uri="{FF2B5EF4-FFF2-40B4-BE49-F238E27FC236}">
                      <a16:creationId xmlns:a16="http://schemas.microsoft.com/office/drawing/2014/main" id="{B3ADD8F1-3091-73DC-C7E7-8E137C658FE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9" name="그룹 298">
                <a:extLst>
                  <a:ext uri="{FF2B5EF4-FFF2-40B4-BE49-F238E27FC236}">
                    <a16:creationId xmlns:a16="http://schemas.microsoft.com/office/drawing/2014/main" id="{AF5220D7-735F-162E-36B5-4552A7ED7543}"/>
                  </a:ext>
                </a:extLst>
              </p:cNvPr>
              <p:cNvGrpSpPr/>
              <p:nvPr/>
            </p:nvGrpSpPr>
            <p:grpSpPr>
              <a:xfrm>
                <a:off x="719162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0" name="타원 299">
                  <a:extLst>
                    <a:ext uri="{FF2B5EF4-FFF2-40B4-BE49-F238E27FC236}">
                      <a16:creationId xmlns:a16="http://schemas.microsoft.com/office/drawing/2014/main" id="{0E26960A-55F6-5302-0A09-BB32AC78818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1" name="원호 300">
                  <a:extLst>
                    <a:ext uri="{FF2B5EF4-FFF2-40B4-BE49-F238E27FC236}">
                      <a16:creationId xmlns:a16="http://schemas.microsoft.com/office/drawing/2014/main" id="{0AAF1B6E-E182-815B-78BC-67E85D844C0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2" name="원호 301">
                  <a:extLst>
                    <a:ext uri="{FF2B5EF4-FFF2-40B4-BE49-F238E27FC236}">
                      <a16:creationId xmlns:a16="http://schemas.microsoft.com/office/drawing/2014/main" id="{FE6A30BA-F85E-B69B-48AB-1D4C2E22993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3" name="그룹 302">
                <a:extLst>
                  <a:ext uri="{FF2B5EF4-FFF2-40B4-BE49-F238E27FC236}">
                    <a16:creationId xmlns:a16="http://schemas.microsoft.com/office/drawing/2014/main" id="{F529D17F-FFF7-13D3-C030-6666BDCFDF2C}"/>
                  </a:ext>
                </a:extLst>
              </p:cNvPr>
              <p:cNvGrpSpPr/>
              <p:nvPr/>
            </p:nvGrpSpPr>
            <p:grpSpPr>
              <a:xfrm>
                <a:off x="742131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4" name="타원 303">
                  <a:extLst>
                    <a:ext uri="{FF2B5EF4-FFF2-40B4-BE49-F238E27FC236}">
                      <a16:creationId xmlns:a16="http://schemas.microsoft.com/office/drawing/2014/main" id="{75C81A1D-FF0F-2931-4F08-06A8A5C875D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5" name="원호 304">
                  <a:extLst>
                    <a:ext uri="{FF2B5EF4-FFF2-40B4-BE49-F238E27FC236}">
                      <a16:creationId xmlns:a16="http://schemas.microsoft.com/office/drawing/2014/main" id="{4691B406-F261-008D-4204-7C4FEEDE5D3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6" name="원호 305">
                  <a:extLst>
                    <a:ext uri="{FF2B5EF4-FFF2-40B4-BE49-F238E27FC236}">
                      <a16:creationId xmlns:a16="http://schemas.microsoft.com/office/drawing/2014/main" id="{29ADF001-DAAC-F1FA-2489-8F5882749AB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7" name="그룹 306">
                <a:extLst>
                  <a:ext uri="{FF2B5EF4-FFF2-40B4-BE49-F238E27FC236}">
                    <a16:creationId xmlns:a16="http://schemas.microsoft.com/office/drawing/2014/main" id="{9CD1C5CF-314D-A162-AFEE-63B863820123}"/>
                  </a:ext>
                </a:extLst>
              </p:cNvPr>
              <p:cNvGrpSpPr/>
              <p:nvPr/>
            </p:nvGrpSpPr>
            <p:grpSpPr>
              <a:xfrm>
                <a:off x="765100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8" name="타원 307">
                  <a:extLst>
                    <a:ext uri="{FF2B5EF4-FFF2-40B4-BE49-F238E27FC236}">
                      <a16:creationId xmlns:a16="http://schemas.microsoft.com/office/drawing/2014/main" id="{2F7A8524-B155-F706-1891-6B722446572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9" name="원호 308">
                  <a:extLst>
                    <a:ext uri="{FF2B5EF4-FFF2-40B4-BE49-F238E27FC236}">
                      <a16:creationId xmlns:a16="http://schemas.microsoft.com/office/drawing/2014/main" id="{1AAE388B-BFF0-A063-6604-9FB2274EA45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0" name="원호 309">
                  <a:extLst>
                    <a:ext uri="{FF2B5EF4-FFF2-40B4-BE49-F238E27FC236}">
                      <a16:creationId xmlns:a16="http://schemas.microsoft.com/office/drawing/2014/main" id="{80C3928F-A1C9-2274-F7C2-A64E2AD7EAE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1" name="그룹 310">
                <a:extLst>
                  <a:ext uri="{FF2B5EF4-FFF2-40B4-BE49-F238E27FC236}">
                    <a16:creationId xmlns:a16="http://schemas.microsoft.com/office/drawing/2014/main" id="{C7281AD7-3F02-CE6D-7D17-4FA1A3C0BEB7}"/>
                  </a:ext>
                </a:extLst>
              </p:cNvPr>
              <p:cNvGrpSpPr/>
              <p:nvPr/>
            </p:nvGrpSpPr>
            <p:grpSpPr>
              <a:xfrm>
                <a:off x="788070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2" name="타원 311">
                  <a:extLst>
                    <a:ext uri="{FF2B5EF4-FFF2-40B4-BE49-F238E27FC236}">
                      <a16:creationId xmlns:a16="http://schemas.microsoft.com/office/drawing/2014/main" id="{FF923EA5-B234-E451-8D39-D1165B54BA2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3" name="원호 312">
                  <a:extLst>
                    <a:ext uri="{FF2B5EF4-FFF2-40B4-BE49-F238E27FC236}">
                      <a16:creationId xmlns:a16="http://schemas.microsoft.com/office/drawing/2014/main" id="{D5D5D384-976A-ED3F-397D-564B7244412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4" name="원호 313">
                  <a:extLst>
                    <a:ext uri="{FF2B5EF4-FFF2-40B4-BE49-F238E27FC236}">
                      <a16:creationId xmlns:a16="http://schemas.microsoft.com/office/drawing/2014/main" id="{98045EB6-4FE5-1A00-38E1-0AA07247DD7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5" name="그룹 314">
                <a:extLst>
                  <a:ext uri="{FF2B5EF4-FFF2-40B4-BE49-F238E27FC236}">
                    <a16:creationId xmlns:a16="http://schemas.microsoft.com/office/drawing/2014/main" id="{62935F72-700D-4097-516E-4A3F0118F2A3}"/>
                  </a:ext>
                </a:extLst>
              </p:cNvPr>
              <p:cNvGrpSpPr/>
              <p:nvPr/>
            </p:nvGrpSpPr>
            <p:grpSpPr>
              <a:xfrm>
                <a:off x="811039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6" name="타원 315">
                  <a:extLst>
                    <a:ext uri="{FF2B5EF4-FFF2-40B4-BE49-F238E27FC236}">
                      <a16:creationId xmlns:a16="http://schemas.microsoft.com/office/drawing/2014/main" id="{66C8ACC1-25CC-59B3-7FD2-A37CF78E993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7" name="원호 316">
                  <a:extLst>
                    <a:ext uri="{FF2B5EF4-FFF2-40B4-BE49-F238E27FC236}">
                      <a16:creationId xmlns:a16="http://schemas.microsoft.com/office/drawing/2014/main" id="{2C1D363D-F8D4-63A5-B20B-B9D8B2ECFD0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8" name="원호 317">
                  <a:extLst>
                    <a:ext uri="{FF2B5EF4-FFF2-40B4-BE49-F238E27FC236}">
                      <a16:creationId xmlns:a16="http://schemas.microsoft.com/office/drawing/2014/main" id="{761D10A4-3F86-02F9-97D1-FA4D4B79053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9" name="그룹 318">
                <a:extLst>
                  <a:ext uri="{FF2B5EF4-FFF2-40B4-BE49-F238E27FC236}">
                    <a16:creationId xmlns:a16="http://schemas.microsoft.com/office/drawing/2014/main" id="{2E81651C-A5ED-248E-A750-0195678D9CDE}"/>
                  </a:ext>
                </a:extLst>
              </p:cNvPr>
              <p:cNvGrpSpPr/>
              <p:nvPr/>
            </p:nvGrpSpPr>
            <p:grpSpPr>
              <a:xfrm>
                <a:off x="834008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0" name="타원 319">
                  <a:extLst>
                    <a:ext uri="{FF2B5EF4-FFF2-40B4-BE49-F238E27FC236}">
                      <a16:creationId xmlns:a16="http://schemas.microsoft.com/office/drawing/2014/main" id="{6BC30F7B-BF35-AB0F-537E-4CB3338C8C1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1" name="원호 320">
                  <a:extLst>
                    <a:ext uri="{FF2B5EF4-FFF2-40B4-BE49-F238E27FC236}">
                      <a16:creationId xmlns:a16="http://schemas.microsoft.com/office/drawing/2014/main" id="{D2B8CD0E-8B7D-34EB-F4AB-79C9C7B64CF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2" name="원호 321">
                  <a:extLst>
                    <a:ext uri="{FF2B5EF4-FFF2-40B4-BE49-F238E27FC236}">
                      <a16:creationId xmlns:a16="http://schemas.microsoft.com/office/drawing/2014/main" id="{A210C975-8EAF-B51A-94A2-27D021176D3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3" name="그룹 322">
                <a:extLst>
                  <a:ext uri="{FF2B5EF4-FFF2-40B4-BE49-F238E27FC236}">
                    <a16:creationId xmlns:a16="http://schemas.microsoft.com/office/drawing/2014/main" id="{C2569EB1-9E6C-3E26-1E88-176AF9AD29CD}"/>
                  </a:ext>
                </a:extLst>
              </p:cNvPr>
              <p:cNvGrpSpPr/>
              <p:nvPr/>
            </p:nvGrpSpPr>
            <p:grpSpPr>
              <a:xfrm>
                <a:off x="856978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4" name="타원 323">
                  <a:extLst>
                    <a:ext uri="{FF2B5EF4-FFF2-40B4-BE49-F238E27FC236}">
                      <a16:creationId xmlns:a16="http://schemas.microsoft.com/office/drawing/2014/main" id="{CBFCBDCD-28F8-9122-3DF7-1308158CB51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5" name="원호 324">
                  <a:extLst>
                    <a:ext uri="{FF2B5EF4-FFF2-40B4-BE49-F238E27FC236}">
                      <a16:creationId xmlns:a16="http://schemas.microsoft.com/office/drawing/2014/main" id="{0C9817DD-3351-3490-3111-14328F20257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6" name="원호 325">
                  <a:extLst>
                    <a:ext uri="{FF2B5EF4-FFF2-40B4-BE49-F238E27FC236}">
                      <a16:creationId xmlns:a16="http://schemas.microsoft.com/office/drawing/2014/main" id="{7EB5A4B2-848A-7F23-C315-68908B835A6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7" name="그룹 326">
                <a:extLst>
                  <a:ext uri="{FF2B5EF4-FFF2-40B4-BE49-F238E27FC236}">
                    <a16:creationId xmlns:a16="http://schemas.microsoft.com/office/drawing/2014/main" id="{F2FAF56F-7C17-B392-BCE9-AC49DC179DFF}"/>
                  </a:ext>
                </a:extLst>
              </p:cNvPr>
              <p:cNvGrpSpPr/>
              <p:nvPr/>
            </p:nvGrpSpPr>
            <p:grpSpPr>
              <a:xfrm>
                <a:off x="879947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8" name="타원 327">
                  <a:extLst>
                    <a:ext uri="{FF2B5EF4-FFF2-40B4-BE49-F238E27FC236}">
                      <a16:creationId xmlns:a16="http://schemas.microsoft.com/office/drawing/2014/main" id="{80AA77AF-3F05-DC84-4F13-6F10427F5C22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9" name="원호 328">
                  <a:extLst>
                    <a:ext uri="{FF2B5EF4-FFF2-40B4-BE49-F238E27FC236}">
                      <a16:creationId xmlns:a16="http://schemas.microsoft.com/office/drawing/2014/main" id="{66CD63F2-83B8-39A9-D822-46E81F62AAA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0" name="원호 329">
                  <a:extLst>
                    <a:ext uri="{FF2B5EF4-FFF2-40B4-BE49-F238E27FC236}">
                      <a16:creationId xmlns:a16="http://schemas.microsoft.com/office/drawing/2014/main" id="{4EA30DCA-65E1-C20D-BC0C-0F66738A1AA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1" name="그룹 330">
                <a:extLst>
                  <a:ext uri="{FF2B5EF4-FFF2-40B4-BE49-F238E27FC236}">
                    <a16:creationId xmlns:a16="http://schemas.microsoft.com/office/drawing/2014/main" id="{05CCCA2E-23C1-AF66-BABD-DE1EA48125A6}"/>
                  </a:ext>
                </a:extLst>
              </p:cNvPr>
              <p:cNvGrpSpPr/>
              <p:nvPr/>
            </p:nvGrpSpPr>
            <p:grpSpPr>
              <a:xfrm>
                <a:off x="902916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2" name="타원 331">
                  <a:extLst>
                    <a:ext uri="{FF2B5EF4-FFF2-40B4-BE49-F238E27FC236}">
                      <a16:creationId xmlns:a16="http://schemas.microsoft.com/office/drawing/2014/main" id="{2218944F-7E1F-788F-775D-407F329ABCE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3" name="원호 332">
                  <a:extLst>
                    <a:ext uri="{FF2B5EF4-FFF2-40B4-BE49-F238E27FC236}">
                      <a16:creationId xmlns:a16="http://schemas.microsoft.com/office/drawing/2014/main" id="{C5E37BF5-489E-7513-59FE-B096631644B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4" name="원호 333">
                  <a:extLst>
                    <a:ext uri="{FF2B5EF4-FFF2-40B4-BE49-F238E27FC236}">
                      <a16:creationId xmlns:a16="http://schemas.microsoft.com/office/drawing/2014/main" id="{DE09950E-FD52-4E6F-5306-04BB8E7DFF2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5" name="그룹 334">
                <a:extLst>
                  <a:ext uri="{FF2B5EF4-FFF2-40B4-BE49-F238E27FC236}">
                    <a16:creationId xmlns:a16="http://schemas.microsoft.com/office/drawing/2014/main" id="{C6E35677-3C70-1D39-F702-2165177E4CD7}"/>
                  </a:ext>
                </a:extLst>
              </p:cNvPr>
              <p:cNvGrpSpPr/>
              <p:nvPr/>
            </p:nvGrpSpPr>
            <p:grpSpPr>
              <a:xfrm>
                <a:off x="925885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6" name="타원 335">
                  <a:extLst>
                    <a:ext uri="{FF2B5EF4-FFF2-40B4-BE49-F238E27FC236}">
                      <a16:creationId xmlns:a16="http://schemas.microsoft.com/office/drawing/2014/main" id="{9E3ACB1C-0C14-3FEC-6ED9-84D974236BD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7" name="원호 336">
                  <a:extLst>
                    <a:ext uri="{FF2B5EF4-FFF2-40B4-BE49-F238E27FC236}">
                      <a16:creationId xmlns:a16="http://schemas.microsoft.com/office/drawing/2014/main" id="{926868E5-FAC7-4755-ED0B-8E07E17D5E0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8" name="원호 337">
                  <a:extLst>
                    <a:ext uri="{FF2B5EF4-FFF2-40B4-BE49-F238E27FC236}">
                      <a16:creationId xmlns:a16="http://schemas.microsoft.com/office/drawing/2014/main" id="{6049DF8C-7B59-AFD3-13D7-EA9079BD796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9" name="그룹 338">
                <a:extLst>
                  <a:ext uri="{FF2B5EF4-FFF2-40B4-BE49-F238E27FC236}">
                    <a16:creationId xmlns:a16="http://schemas.microsoft.com/office/drawing/2014/main" id="{AA5F712F-BFFA-5345-5EA7-07562A62028B}"/>
                  </a:ext>
                </a:extLst>
              </p:cNvPr>
              <p:cNvGrpSpPr/>
              <p:nvPr/>
            </p:nvGrpSpPr>
            <p:grpSpPr>
              <a:xfrm>
                <a:off x="948855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0" name="타원 339">
                  <a:extLst>
                    <a:ext uri="{FF2B5EF4-FFF2-40B4-BE49-F238E27FC236}">
                      <a16:creationId xmlns:a16="http://schemas.microsoft.com/office/drawing/2014/main" id="{2CC2C989-70CE-4328-D8E9-09FF3C99A41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1" name="원호 340">
                  <a:extLst>
                    <a:ext uri="{FF2B5EF4-FFF2-40B4-BE49-F238E27FC236}">
                      <a16:creationId xmlns:a16="http://schemas.microsoft.com/office/drawing/2014/main" id="{79CC544E-24CD-7171-6038-B514FFF7DD2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2" name="원호 341">
                  <a:extLst>
                    <a:ext uri="{FF2B5EF4-FFF2-40B4-BE49-F238E27FC236}">
                      <a16:creationId xmlns:a16="http://schemas.microsoft.com/office/drawing/2014/main" id="{958DA57F-D88D-5426-1566-43EEE5E4CFF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3" name="그룹 342">
                <a:extLst>
                  <a:ext uri="{FF2B5EF4-FFF2-40B4-BE49-F238E27FC236}">
                    <a16:creationId xmlns:a16="http://schemas.microsoft.com/office/drawing/2014/main" id="{B4B40755-F346-B037-DE20-77247F4BB0DB}"/>
                  </a:ext>
                </a:extLst>
              </p:cNvPr>
              <p:cNvGrpSpPr/>
              <p:nvPr/>
            </p:nvGrpSpPr>
            <p:grpSpPr>
              <a:xfrm>
                <a:off x="971824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4" name="타원 343">
                  <a:extLst>
                    <a:ext uri="{FF2B5EF4-FFF2-40B4-BE49-F238E27FC236}">
                      <a16:creationId xmlns:a16="http://schemas.microsoft.com/office/drawing/2014/main" id="{06DAC26A-C024-8CFD-9EFD-3B638A24F2E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5" name="원호 344">
                  <a:extLst>
                    <a:ext uri="{FF2B5EF4-FFF2-40B4-BE49-F238E27FC236}">
                      <a16:creationId xmlns:a16="http://schemas.microsoft.com/office/drawing/2014/main" id="{42044472-8CA0-27EC-E5E7-5B8763E2895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6" name="원호 345">
                  <a:extLst>
                    <a:ext uri="{FF2B5EF4-FFF2-40B4-BE49-F238E27FC236}">
                      <a16:creationId xmlns:a16="http://schemas.microsoft.com/office/drawing/2014/main" id="{AED7ACA5-02B3-7747-6215-56C7A8149BC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7" name="그룹 346">
                <a:extLst>
                  <a:ext uri="{FF2B5EF4-FFF2-40B4-BE49-F238E27FC236}">
                    <a16:creationId xmlns:a16="http://schemas.microsoft.com/office/drawing/2014/main" id="{4BD493BB-DF98-35EB-6261-F62E523E4427}"/>
                  </a:ext>
                </a:extLst>
              </p:cNvPr>
              <p:cNvGrpSpPr/>
              <p:nvPr/>
            </p:nvGrpSpPr>
            <p:grpSpPr>
              <a:xfrm>
                <a:off x="994793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8" name="타원 347">
                  <a:extLst>
                    <a:ext uri="{FF2B5EF4-FFF2-40B4-BE49-F238E27FC236}">
                      <a16:creationId xmlns:a16="http://schemas.microsoft.com/office/drawing/2014/main" id="{A9DBC20A-DB15-89B2-37AB-5BC8A29F4B6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9" name="원호 348">
                  <a:extLst>
                    <a:ext uri="{FF2B5EF4-FFF2-40B4-BE49-F238E27FC236}">
                      <a16:creationId xmlns:a16="http://schemas.microsoft.com/office/drawing/2014/main" id="{B8DAD801-6FE9-E346-0666-748E8DC56A3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0" name="원호 349">
                  <a:extLst>
                    <a:ext uri="{FF2B5EF4-FFF2-40B4-BE49-F238E27FC236}">
                      <a16:creationId xmlns:a16="http://schemas.microsoft.com/office/drawing/2014/main" id="{79B50162-D87A-46AD-29E9-FAB10F86F16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1" name="그룹 350">
                <a:extLst>
                  <a:ext uri="{FF2B5EF4-FFF2-40B4-BE49-F238E27FC236}">
                    <a16:creationId xmlns:a16="http://schemas.microsoft.com/office/drawing/2014/main" id="{086DAF21-4E25-B582-27F9-037F0D883172}"/>
                  </a:ext>
                </a:extLst>
              </p:cNvPr>
              <p:cNvGrpSpPr/>
              <p:nvPr/>
            </p:nvGrpSpPr>
            <p:grpSpPr>
              <a:xfrm>
                <a:off x="1017763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2" name="타원 351">
                  <a:extLst>
                    <a:ext uri="{FF2B5EF4-FFF2-40B4-BE49-F238E27FC236}">
                      <a16:creationId xmlns:a16="http://schemas.microsoft.com/office/drawing/2014/main" id="{89BA9BD6-BE1D-C822-DB2B-3AFFE4C6D03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3" name="원호 352">
                  <a:extLst>
                    <a:ext uri="{FF2B5EF4-FFF2-40B4-BE49-F238E27FC236}">
                      <a16:creationId xmlns:a16="http://schemas.microsoft.com/office/drawing/2014/main" id="{920535C1-AF30-E2B5-4A06-A12B5BC95CE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4" name="원호 353">
                  <a:extLst>
                    <a:ext uri="{FF2B5EF4-FFF2-40B4-BE49-F238E27FC236}">
                      <a16:creationId xmlns:a16="http://schemas.microsoft.com/office/drawing/2014/main" id="{10569475-7300-F8B3-45A4-2D641E05DF8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5" name="그룹 354">
                <a:extLst>
                  <a:ext uri="{FF2B5EF4-FFF2-40B4-BE49-F238E27FC236}">
                    <a16:creationId xmlns:a16="http://schemas.microsoft.com/office/drawing/2014/main" id="{2C05DE1A-FED3-324B-6B5E-C5B548990C3A}"/>
                  </a:ext>
                </a:extLst>
              </p:cNvPr>
              <p:cNvGrpSpPr/>
              <p:nvPr/>
            </p:nvGrpSpPr>
            <p:grpSpPr>
              <a:xfrm>
                <a:off x="1040732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6" name="타원 355">
                  <a:extLst>
                    <a:ext uri="{FF2B5EF4-FFF2-40B4-BE49-F238E27FC236}">
                      <a16:creationId xmlns:a16="http://schemas.microsoft.com/office/drawing/2014/main" id="{8200D6CA-0F23-3EF3-4BCB-3ACC94DA308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7" name="원호 356">
                  <a:extLst>
                    <a:ext uri="{FF2B5EF4-FFF2-40B4-BE49-F238E27FC236}">
                      <a16:creationId xmlns:a16="http://schemas.microsoft.com/office/drawing/2014/main" id="{3F373ED0-834E-9CB5-3782-AC2D708447D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8" name="원호 357">
                  <a:extLst>
                    <a:ext uri="{FF2B5EF4-FFF2-40B4-BE49-F238E27FC236}">
                      <a16:creationId xmlns:a16="http://schemas.microsoft.com/office/drawing/2014/main" id="{28AB008E-9BFB-09A7-91C6-FEB6DD881EA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9" name="그룹 358">
                <a:extLst>
                  <a:ext uri="{FF2B5EF4-FFF2-40B4-BE49-F238E27FC236}">
                    <a16:creationId xmlns:a16="http://schemas.microsoft.com/office/drawing/2014/main" id="{0E01AE23-790D-C2EF-4060-A8B14170C963}"/>
                  </a:ext>
                </a:extLst>
              </p:cNvPr>
              <p:cNvGrpSpPr/>
              <p:nvPr/>
            </p:nvGrpSpPr>
            <p:grpSpPr>
              <a:xfrm>
                <a:off x="1063701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0" name="타원 359">
                  <a:extLst>
                    <a:ext uri="{FF2B5EF4-FFF2-40B4-BE49-F238E27FC236}">
                      <a16:creationId xmlns:a16="http://schemas.microsoft.com/office/drawing/2014/main" id="{CDB54C88-2515-D357-B3E8-5E61D671013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1" name="원호 360">
                  <a:extLst>
                    <a:ext uri="{FF2B5EF4-FFF2-40B4-BE49-F238E27FC236}">
                      <a16:creationId xmlns:a16="http://schemas.microsoft.com/office/drawing/2014/main" id="{01350D63-FE40-3C50-328B-DA258B3FEC1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2" name="원호 361">
                  <a:extLst>
                    <a:ext uri="{FF2B5EF4-FFF2-40B4-BE49-F238E27FC236}">
                      <a16:creationId xmlns:a16="http://schemas.microsoft.com/office/drawing/2014/main" id="{DF112487-3C7A-0E6E-F833-7BE78CB57E7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3" name="그룹 362">
                <a:extLst>
                  <a:ext uri="{FF2B5EF4-FFF2-40B4-BE49-F238E27FC236}">
                    <a16:creationId xmlns:a16="http://schemas.microsoft.com/office/drawing/2014/main" id="{8FA297F6-DE0E-B4BE-D380-46A8CCCC0BC1}"/>
                  </a:ext>
                </a:extLst>
              </p:cNvPr>
              <p:cNvGrpSpPr/>
              <p:nvPr/>
            </p:nvGrpSpPr>
            <p:grpSpPr>
              <a:xfrm>
                <a:off x="1086671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4" name="타원 363">
                  <a:extLst>
                    <a:ext uri="{FF2B5EF4-FFF2-40B4-BE49-F238E27FC236}">
                      <a16:creationId xmlns:a16="http://schemas.microsoft.com/office/drawing/2014/main" id="{DB48A110-10A6-930E-D31D-6FE23D32B43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5" name="원호 364">
                  <a:extLst>
                    <a:ext uri="{FF2B5EF4-FFF2-40B4-BE49-F238E27FC236}">
                      <a16:creationId xmlns:a16="http://schemas.microsoft.com/office/drawing/2014/main" id="{E6103346-32A6-8C69-9FBB-53BDFE7A06F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6" name="원호 365">
                  <a:extLst>
                    <a:ext uri="{FF2B5EF4-FFF2-40B4-BE49-F238E27FC236}">
                      <a16:creationId xmlns:a16="http://schemas.microsoft.com/office/drawing/2014/main" id="{56817386-9717-847E-5B6A-D461BF68D89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7" name="그룹 366">
                <a:extLst>
                  <a:ext uri="{FF2B5EF4-FFF2-40B4-BE49-F238E27FC236}">
                    <a16:creationId xmlns:a16="http://schemas.microsoft.com/office/drawing/2014/main" id="{89292CAD-A3A5-D4F3-700A-65E4590C04A2}"/>
                  </a:ext>
                </a:extLst>
              </p:cNvPr>
              <p:cNvGrpSpPr/>
              <p:nvPr/>
            </p:nvGrpSpPr>
            <p:grpSpPr>
              <a:xfrm>
                <a:off x="1109640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8" name="타원 367">
                  <a:extLst>
                    <a:ext uri="{FF2B5EF4-FFF2-40B4-BE49-F238E27FC236}">
                      <a16:creationId xmlns:a16="http://schemas.microsoft.com/office/drawing/2014/main" id="{968846CB-EC8B-CB4A-8AE9-3D8383B66DF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9" name="원호 368">
                  <a:extLst>
                    <a:ext uri="{FF2B5EF4-FFF2-40B4-BE49-F238E27FC236}">
                      <a16:creationId xmlns:a16="http://schemas.microsoft.com/office/drawing/2014/main" id="{38863460-0CC2-52EC-3DBA-46C7D875CAA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0" name="원호 369">
                  <a:extLst>
                    <a:ext uri="{FF2B5EF4-FFF2-40B4-BE49-F238E27FC236}">
                      <a16:creationId xmlns:a16="http://schemas.microsoft.com/office/drawing/2014/main" id="{87F88BAF-BB4B-3652-2012-F44C6C3188D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1" name="그룹 370">
                <a:extLst>
                  <a:ext uri="{FF2B5EF4-FFF2-40B4-BE49-F238E27FC236}">
                    <a16:creationId xmlns:a16="http://schemas.microsoft.com/office/drawing/2014/main" id="{A9F3F10B-7FFE-2F28-D297-4062A1D0563E}"/>
                  </a:ext>
                </a:extLst>
              </p:cNvPr>
              <p:cNvGrpSpPr/>
              <p:nvPr/>
            </p:nvGrpSpPr>
            <p:grpSpPr>
              <a:xfrm>
                <a:off x="1132609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2" name="타원 371">
                  <a:extLst>
                    <a:ext uri="{FF2B5EF4-FFF2-40B4-BE49-F238E27FC236}">
                      <a16:creationId xmlns:a16="http://schemas.microsoft.com/office/drawing/2014/main" id="{E855794A-933E-9EF0-0F70-EE549714E82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3" name="원호 372">
                  <a:extLst>
                    <a:ext uri="{FF2B5EF4-FFF2-40B4-BE49-F238E27FC236}">
                      <a16:creationId xmlns:a16="http://schemas.microsoft.com/office/drawing/2014/main" id="{7BE3F876-6533-F1A1-EAC0-37A571DADBF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4" name="원호 373">
                  <a:extLst>
                    <a:ext uri="{FF2B5EF4-FFF2-40B4-BE49-F238E27FC236}">
                      <a16:creationId xmlns:a16="http://schemas.microsoft.com/office/drawing/2014/main" id="{E965432D-36EB-409C-7A7D-7E4F53F0BA3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5" name="그룹 374">
                <a:extLst>
                  <a:ext uri="{FF2B5EF4-FFF2-40B4-BE49-F238E27FC236}">
                    <a16:creationId xmlns:a16="http://schemas.microsoft.com/office/drawing/2014/main" id="{C0832308-B371-0734-D9F0-D8708D4E08C0}"/>
                  </a:ext>
                </a:extLst>
              </p:cNvPr>
              <p:cNvGrpSpPr/>
              <p:nvPr/>
            </p:nvGrpSpPr>
            <p:grpSpPr>
              <a:xfrm>
                <a:off x="1155578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6" name="타원 375">
                  <a:extLst>
                    <a:ext uri="{FF2B5EF4-FFF2-40B4-BE49-F238E27FC236}">
                      <a16:creationId xmlns:a16="http://schemas.microsoft.com/office/drawing/2014/main" id="{8850DD9D-95F9-0EDA-C3EE-970CA71BD52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7" name="원호 376">
                  <a:extLst>
                    <a:ext uri="{FF2B5EF4-FFF2-40B4-BE49-F238E27FC236}">
                      <a16:creationId xmlns:a16="http://schemas.microsoft.com/office/drawing/2014/main" id="{9954A949-4B5E-A74D-CF1D-839263D1FA1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8" name="원호 377">
                  <a:extLst>
                    <a:ext uri="{FF2B5EF4-FFF2-40B4-BE49-F238E27FC236}">
                      <a16:creationId xmlns:a16="http://schemas.microsoft.com/office/drawing/2014/main" id="{F0242FE8-0104-5DFB-0FE2-B5F924280ED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9" name="그룹 378">
                <a:extLst>
                  <a:ext uri="{FF2B5EF4-FFF2-40B4-BE49-F238E27FC236}">
                    <a16:creationId xmlns:a16="http://schemas.microsoft.com/office/drawing/2014/main" id="{B6C5AB4F-5972-EB5F-75EF-980F751D947F}"/>
                  </a:ext>
                </a:extLst>
              </p:cNvPr>
              <p:cNvGrpSpPr/>
              <p:nvPr/>
            </p:nvGrpSpPr>
            <p:grpSpPr>
              <a:xfrm>
                <a:off x="1178548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80" name="타원 379">
                  <a:extLst>
                    <a:ext uri="{FF2B5EF4-FFF2-40B4-BE49-F238E27FC236}">
                      <a16:creationId xmlns:a16="http://schemas.microsoft.com/office/drawing/2014/main" id="{486946B6-45D2-C2C1-FD4F-32D57E9E054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1" name="원호 380">
                  <a:extLst>
                    <a:ext uri="{FF2B5EF4-FFF2-40B4-BE49-F238E27FC236}">
                      <a16:creationId xmlns:a16="http://schemas.microsoft.com/office/drawing/2014/main" id="{31369AFB-1C37-1E35-B24F-8D3F0598903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2" name="원호 381">
                  <a:extLst>
                    <a:ext uri="{FF2B5EF4-FFF2-40B4-BE49-F238E27FC236}">
                      <a16:creationId xmlns:a16="http://schemas.microsoft.com/office/drawing/2014/main" id="{A6959840-AD35-98FC-259E-262B14E6702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</p:grpSp>
      <p:sp>
        <p:nvSpPr>
          <p:cNvPr id="7" name="사각형: 잘린 한쪽 모서리 7">
            <a:extLst>
              <a:ext uri="{FF2B5EF4-FFF2-40B4-BE49-F238E27FC236}">
                <a16:creationId xmlns:a16="http://schemas.microsoft.com/office/drawing/2014/main" id="{17B2782E-0B1F-8538-611A-7B3ECD9FDD56}"/>
              </a:ext>
            </a:extLst>
          </p:cNvPr>
          <p:cNvSpPr/>
          <p:nvPr/>
        </p:nvSpPr>
        <p:spPr>
          <a:xfrm flipH="1">
            <a:off x="396989" y="640837"/>
            <a:ext cx="1025409" cy="235463"/>
          </a:xfrm>
          <a:prstGeom prst="roundRect">
            <a:avLst>
              <a:gd name="adj" fmla="val 50000"/>
            </a:avLst>
          </a:prstGeom>
          <a:solidFill>
            <a:srgbClr val="E96908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설계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원호 55">
            <a:extLst>
              <a:ext uri="{FF2B5EF4-FFF2-40B4-BE49-F238E27FC236}">
                <a16:creationId xmlns:a16="http://schemas.microsoft.com/office/drawing/2014/main" id="{48AD8C27-1CD7-65E0-8CED-A4195D060316}"/>
              </a:ext>
            </a:extLst>
          </p:cNvPr>
          <p:cNvSpPr/>
          <p:nvPr/>
        </p:nvSpPr>
        <p:spPr>
          <a:xfrm>
            <a:off x="1408042" y="1925753"/>
            <a:ext cx="2011034" cy="2011034"/>
          </a:xfrm>
          <a:prstGeom prst="donut">
            <a:avLst>
              <a:gd name="adj" fmla="val 7082"/>
            </a:avLst>
          </a:prstGeom>
          <a:solidFill>
            <a:schemeClr val="bg1"/>
          </a:solidFill>
          <a:ln w="19050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40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%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사각형: 둥근 모서리 11">
            <a:extLst>
              <a:ext uri="{FF2B5EF4-FFF2-40B4-BE49-F238E27FC236}">
                <a16:creationId xmlns:a16="http://schemas.microsoft.com/office/drawing/2014/main" id="{B4DD0FF7-B5A3-4896-04F2-D73BD3BCF405}"/>
              </a:ext>
            </a:extLst>
          </p:cNvPr>
          <p:cNvSpPr/>
          <p:nvPr/>
        </p:nvSpPr>
        <p:spPr>
          <a:xfrm rot="18900000">
            <a:off x="3051852" y="3368221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원호 55">
            <a:extLst>
              <a:ext uri="{FF2B5EF4-FFF2-40B4-BE49-F238E27FC236}">
                <a16:creationId xmlns:a16="http://schemas.microsoft.com/office/drawing/2014/main" id="{7373DC05-F615-C2FA-C5E3-1C75F554A1C5}"/>
              </a:ext>
            </a:extLst>
          </p:cNvPr>
          <p:cNvSpPr/>
          <p:nvPr/>
        </p:nvSpPr>
        <p:spPr>
          <a:xfrm>
            <a:off x="5090483" y="1925753"/>
            <a:ext cx="2011034" cy="2011034"/>
          </a:xfrm>
          <a:prstGeom prst="donut">
            <a:avLst>
              <a:gd name="adj" fmla="val 7082"/>
            </a:avLst>
          </a:prstGeom>
          <a:solidFill>
            <a:srgbClr val="E96908"/>
          </a:solidFill>
          <a:ln w="19050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75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%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사각형: 둥근 모서리 13">
            <a:extLst>
              <a:ext uri="{FF2B5EF4-FFF2-40B4-BE49-F238E27FC236}">
                <a16:creationId xmlns:a16="http://schemas.microsoft.com/office/drawing/2014/main" id="{686B3E16-5A21-0124-E8FB-194B6D7D31A1}"/>
              </a:ext>
            </a:extLst>
          </p:cNvPr>
          <p:cNvSpPr/>
          <p:nvPr/>
        </p:nvSpPr>
        <p:spPr>
          <a:xfrm rot="16200000">
            <a:off x="5116074" y="2733269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원호 55">
            <a:extLst>
              <a:ext uri="{FF2B5EF4-FFF2-40B4-BE49-F238E27FC236}">
                <a16:creationId xmlns:a16="http://schemas.microsoft.com/office/drawing/2014/main" id="{3B72A120-69D8-B343-5D74-6642C4CADE6F}"/>
              </a:ext>
            </a:extLst>
          </p:cNvPr>
          <p:cNvSpPr/>
          <p:nvPr/>
        </p:nvSpPr>
        <p:spPr>
          <a:xfrm>
            <a:off x="8772924" y="1925753"/>
            <a:ext cx="2011034" cy="2011034"/>
          </a:xfrm>
          <a:prstGeom prst="donut">
            <a:avLst>
              <a:gd name="adj" fmla="val 7082"/>
            </a:avLst>
          </a:prstGeom>
          <a:solidFill>
            <a:schemeClr val="bg1"/>
          </a:solidFill>
          <a:ln w="19050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25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%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사각형: 둥근 모서리 15">
            <a:extLst>
              <a:ext uri="{FF2B5EF4-FFF2-40B4-BE49-F238E27FC236}">
                <a16:creationId xmlns:a16="http://schemas.microsoft.com/office/drawing/2014/main" id="{60E34F87-9253-3AD5-6017-0CB98B299F58}"/>
              </a:ext>
            </a:extLst>
          </p:cNvPr>
          <p:cNvSpPr/>
          <p:nvPr/>
        </p:nvSpPr>
        <p:spPr>
          <a:xfrm rot="16200000">
            <a:off x="10669148" y="2733268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원호 55">
            <a:extLst>
              <a:ext uri="{FF2B5EF4-FFF2-40B4-BE49-F238E27FC236}">
                <a16:creationId xmlns:a16="http://schemas.microsoft.com/office/drawing/2014/main" id="{B670AE37-9885-E81F-9EFA-65304982A1B9}"/>
              </a:ext>
            </a:extLst>
          </p:cNvPr>
          <p:cNvSpPr/>
          <p:nvPr/>
        </p:nvSpPr>
        <p:spPr>
          <a:xfrm>
            <a:off x="1281551" y="1799260"/>
            <a:ext cx="2264016" cy="2264016"/>
          </a:xfrm>
          <a:prstGeom prst="arc">
            <a:avLst>
              <a:gd name="adj1" fmla="val 16200000"/>
              <a:gd name="adj2" fmla="val 2619809"/>
            </a:avLst>
          </a:prstGeom>
          <a:noFill/>
          <a:ln w="19050" cap="flat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원호 55">
            <a:extLst>
              <a:ext uri="{FF2B5EF4-FFF2-40B4-BE49-F238E27FC236}">
                <a16:creationId xmlns:a16="http://schemas.microsoft.com/office/drawing/2014/main" id="{6D6643FE-9327-9AE6-7582-03144D18599D}"/>
              </a:ext>
            </a:extLst>
          </p:cNvPr>
          <p:cNvSpPr/>
          <p:nvPr/>
        </p:nvSpPr>
        <p:spPr>
          <a:xfrm>
            <a:off x="4963992" y="1799260"/>
            <a:ext cx="2264016" cy="2264016"/>
          </a:xfrm>
          <a:prstGeom prst="arc">
            <a:avLst>
              <a:gd name="adj1" fmla="val 16200000"/>
              <a:gd name="adj2" fmla="val 10874621"/>
            </a:avLst>
          </a:prstGeom>
          <a:noFill/>
          <a:ln w="19050" cap="flat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원호 55">
            <a:extLst>
              <a:ext uri="{FF2B5EF4-FFF2-40B4-BE49-F238E27FC236}">
                <a16:creationId xmlns:a16="http://schemas.microsoft.com/office/drawing/2014/main" id="{A336C0E7-FC2B-741F-C4F6-480388DF91F0}"/>
              </a:ext>
            </a:extLst>
          </p:cNvPr>
          <p:cNvSpPr/>
          <p:nvPr/>
        </p:nvSpPr>
        <p:spPr>
          <a:xfrm>
            <a:off x="8640392" y="1799260"/>
            <a:ext cx="2264016" cy="2264016"/>
          </a:xfrm>
          <a:prstGeom prst="arc">
            <a:avLst>
              <a:gd name="adj1" fmla="val 16200000"/>
              <a:gd name="adj2" fmla="val 67777"/>
            </a:avLst>
          </a:prstGeom>
          <a:noFill/>
          <a:ln w="19050" cap="flat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641672-8861-2DD0-647C-4D7C4DCC89BA}"/>
              </a:ext>
            </a:extLst>
          </p:cNvPr>
          <p:cNvSpPr/>
          <p:nvPr/>
        </p:nvSpPr>
        <p:spPr>
          <a:xfrm>
            <a:off x="970321" y="4325149"/>
            <a:ext cx="2886475" cy="1376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CONTENTS A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컨텐츠에 대한 내용을 적어요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Enjoy your stylish business and campus life with BIZCAM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A81D3BC-3C49-34C6-4612-80E4FC2594C9}"/>
              </a:ext>
            </a:extLst>
          </p:cNvPr>
          <p:cNvSpPr/>
          <p:nvPr/>
        </p:nvSpPr>
        <p:spPr>
          <a:xfrm>
            <a:off x="4706316" y="4325149"/>
            <a:ext cx="2886475" cy="1376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CONTENTS A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컨텐츠에 대한 내용을 적어요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Enjoy your stylish business and campus life with BIZCAM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6B8795E-1E5A-BC22-5C4E-F4976326504D}"/>
              </a:ext>
            </a:extLst>
          </p:cNvPr>
          <p:cNvSpPr/>
          <p:nvPr/>
        </p:nvSpPr>
        <p:spPr>
          <a:xfrm>
            <a:off x="8442311" y="4325149"/>
            <a:ext cx="2886475" cy="1376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CONTENTS A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컨텐츠에 대한 내용을 적어요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Enjoy your stylish business and campus life with BIZCAM 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6C07720-227E-4E6A-85B1-E54698891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12" y="1139620"/>
            <a:ext cx="10250330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247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7D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A9B89C-9A8D-65CD-DCD8-BCB145564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1C0C9225-B1FB-8D1E-C367-1551E1F363B7}"/>
              </a:ext>
            </a:extLst>
          </p:cNvPr>
          <p:cNvGrpSpPr/>
          <p:nvPr/>
        </p:nvGrpSpPr>
        <p:grpSpPr>
          <a:xfrm>
            <a:off x="177501" y="150886"/>
            <a:ext cx="11836998" cy="6439289"/>
            <a:chOff x="177501" y="150886"/>
            <a:chExt cx="11836998" cy="6439289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71C83A1F-65EB-1F41-3578-FC163A33DF7F}"/>
                </a:ext>
              </a:extLst>
            </p:cNvPr>
            <p:cNvSpPr/>
            <p:nvPr/>
          </p:nvSpPr>
          <p:spPr>
            <a:xfrm>
              <a:off x="177501" y="285825"/>
              <a:ext cx="11836998" cy="6304350"/>
            </a:xfrm>
            <a:prstGeom prst="round2SameRect">
              <a:avLst>
                <a:gd name="adj1" fmla="val 0"/>
                <a:gd name="adj2" fmla="val 2091"/>
              </a:avLst>
            </a:prstGeom>
            <a:solidFill>
              <a:srgbClr val="EEE7DD"/>
            </a:solidFill>
            <a:ln>
              <a:noFill/>
            </a:ln>
            <a:effectLst>
              <a:outerShdw blurRad="241300" dist="1397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83" name="그룹 382">
              <a:extLst>
                <a:ext uri="{FF2B5EF4-FFF2-40B4-BE49-F238E27FC236}">
                  <a16:creationId xmlns:a16="http://schemas.microsoft.com/office/drawing/2014/main" id="{C41433CD-42BB-FEBF-8D79-92E9318FAADD}"/>
                </a:ext>
              </a:extLst>
            </p:cNvPr>
            <p:cNvGrpSpPr/>
            <p:nvPr/>
          </p:nvGrpSpPr>
          <p:grpSpPr>
            <a:xfrm>
              <a:off x="177501" y="150886"/>
              <a:ext cx="11836998" cy="269876"/>
              <a:chOff x="177501" y="150886"/>
              <a:chExt cx="11836998" cy="269876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DB7305A1-0626-7A6A-88E6-4E1F2C97004D}"/>
                  </a:ext>
                </a:extLst>
              </p:cNvPr>
              <p:cNvSpPr/>
              <p:nvPr/>
            </p:nvSpPr>
            <p:spPr>
              <a:xfrm>
                <a:off x="177501" y="260205"/>
                <a:ext cx="11836998" cy="36000"/>
              </a:xfrm>
              <a:prstGeom prst="rect">
                <a:avLst/>
              </a:prstGeom>
              <a:solidFill>
                <a:srgbClr val="E9690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182" name="그룹 181">
                <a:extLst>
                  <a:ext uri="{FF2B5EF4-FFF2-40B4-BE49-F238E27FC236}">
                    <a16:creationId xmlns:a16="http://schemas.microsoft.com/office/drawing/2014/main" id="{0CD91C29-A5E1-078D-4D3A-EF96D8FCD21B}"/>
                  </a:ext>
                </a:extLst>
              </p:cNvPr>
              <p:cNvGrpSpPr/>
              <p:nvPr/>
            </p:nvGrpSpPr>
            <p:grpSpPr>
              <a:xfrm>
                <a:off x="30083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4" name="타원 3">
                  <a:extLst>
                    <a:ext uri="{FF2B5EF4-FFF2-40B4-BE49-F238E27FC236}">
                      <a16:creationId xmlns:a16="http://schemas.microsoft.com/office/drawing/2014/main" id="{CC6829A8-6200-325D-9335-ADF14DE1EC4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" name="원호 5">
                  <a:extLst>
                    <a:ext uri="{FF2B5EF4-FFF2-40B4-BE49-F238E27FC236}">
                      <a16:creationId xmlns:a16="http://schemas.microsoft.com/office/drawing/2014/main" id="{FE7AB49C-1C34-ACFF-F1DC-3351478892E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1" name="원호 180">
                  <a:extLst>
                    <a:ext uri="{FF2B5EF4-FFF2-40B4-BE49-F238E27FC236}">
                      <a16:creationId xmlns:a16="http://schemas.microsoft.com/office/drawing/2014/main" id="{1D8161A6-99CE-C57F-FB93-1184CB243DE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5BF6EAC6-372F-6524-316B-5983E5AEF545}"/>
                  </a:ext>
                </a:extLst>
              </p:cNvPr>
              <p:cNvGrpSpPr/>
              <p:nvPr/>
            </p:nvGrpSpPr>
            <p:grpSpPr>
              <a:xfrm>
                <a:off x="53052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4" name="타원 183">
                  <a:extLst>
                    <a:ext uri="{FF2B5EF4-FFF2-40B4-BE49-F238E27FC236}">
                      <a16:creationId xmlns:a16="http://schemas.microsoft.com/office/drawing/2014/main" id="{CB114DAF-41A4-780C-7BA9-088398D3167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5" name="원호 184">
                  <a:extLst>
                    <a:ext uri="{FF2B5EF4-FFF2-40B4-BE49-F238E27FC236}">
                      <a16:creationId xmlns:a16="http://schemas.microsoft.com/office/drawing/2014/main" id="{A2229B09-3AAB-D913-57AB-402055C0711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6" name="원호 185">
                  <a:extLst>
                    <a:ext uri="{FF2B5EF4-FFF2-40B4-BE49-F238E27FC236}">
                      <a16:creationId xmlns:a16="http://schemas.microsoft.com/office/drawing/2014/main" id="{052E20CD-41C2-3D67-8972-9019504B39E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E4715B73-0226-A0D8-05FC-9E90A0A4E323}"/>
                  </a:ext>
                </a:extLst>
              </p:cNvPr>
              <p:cNvGrpSpPr/>
              <p:nvPr/>
            </p:nvGrpSpPr>
            <p:grpSpPr>
              <a:xfrm>
                <a:off x="76021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8" name="타원 187">
                  <a:extLst>
                    <a:ext uri="{FF2B5EF4-FFF2-40B4-BE49-F238E27FC236}">
                      <a16:creationId xmlns:a16="http://schemas.microsoft.com/office/drawing/2014/main" id="{714C7FE1-2FC1-A793-2865-2D7B9266DFD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9" name="원호 188">
                  <a:extLst>
                    <a:ext uri="{FF2B5EF4-FFF2-40B4-BE49-F238E27FC236}">
                      <a16:creationId xmlns:a16="http://schemas.microsoft.com/office/drawing/2014/main" id="{E6D28AD1-6EF6-611D-6A45-F60B6A7EC4C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0" name="원호 189">
                  <a:extLst>
                    <a:ext uri="{FF2B5EF4-FFF2-40B4-BE49-F238E27FC236}">
                      <a16:creationId xmlns:a16="http://schemas.microsoft.com/office/drawing/2014/main" id="{D17907E8-9255-56A0-5D6C-80FAF6B1E0B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2B3974DB-8919-AFDA-9F1E-968C12B5F417}"/>
                  </a:ext>
                </a:extLst>
              </p:cNvPr>
              <p:cNvGrpSpPr/>
              <p:nvPr/>
            </p:nvGrpSpPr>
            <p:grpSpPr>
              <a:xfrm>
                <a:off x="98991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5D617939-2C14-D093-E28B-0B9DBFD6040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3" name="원호 192">
                  <a:extLst>
                    <a:ext uri="{FF2B5EF4-FFF2-40B4-BE49-F238E27FC236}">
                      <a16:creationId xmlns:a16="http://schemas.microsoft.com/office/drawing/2014/main" id="{DE734987-009B-07D1-C0F8-F7E86C0A6B2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4" name="원호 193">
                  <a:extLst>
                    <a:ext uri="{FF2B5EF4-FFF2-40B4-BE49-F238E27FC236}">
                      <a16:creationId xmlns:a16="http://schemas.microsoft.com/office/drawing/2014/main" id="{8E3F9CD3-523A-E1D6-BA7E-7A91F7B9EE1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5" name="그룹 194">
                <a:extLst>
                  <a:ext uri="{FF2B5EF4-FFF2-40B4-BE49-F238E27FC236}">
                    <a16:creationId xmlns:a16="http://schemas.microsoft.com/office/drawing/2014/main" id="{6717CE52-4482-B7C8-832E-05A67D5028D6}"/>
                  </a:ext>
                </a:extLst>
              </p:cNvPr>
              <p:cNvGrpSpPr/>
              <p:nvPr/>
            </p:nvGrpSpPr>
            <p:grpSpPr>
              <a:xfrm>
                <a:off x="121960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71DAA27E-A7FE-C890-8D6B-DDF6C9F160A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7" name="원호 196">
                  <a:extLst>
                    <a:ext uri="{FF2B5EF4-FFF2-40B4-BE49-F238E27FC236}">
                      <a16:creationId xmlns:a16="http://schemas.microsoft.com/office/drawing/2014/main" id="{BC5E01DC-C1A9-9019-FEC3-3257CD21D27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8" name="원호 197">
                  <a:extLst>
                    <a:ext uri="{FF2B5EF4-FFF2-40B4-BE49-F238E27FC236}">
                      <a16:creationId xmlns:a16="http://schemas.microsoft.com/office/drawing/2014/main" id="{48CD594E-736E-CBDF-04B2-F1C47731C06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2D85DDDB-3BD5-5838-3477-A58A612E4809}"/>
                  </a:ext>
                </a:extLst>
              </p:cNvPr>
              <p:cNvGrpSpPr/>
              <p:nvPr/>
            </p:nvGrpSpPr>
            <p:grpSpPr>
              <a:xfrm>
                <a:off x="144929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0" name="타원 199">
                  <a:extLst>
                    <a:ext uri="{FF2B5EF4-FFF2-40B4-BE49-F238E27FC236}">
                      <a16:creationId xmlns:a16="http://schemas.microsoft.com/office/drawing/2014/main" id="{DC8F08F5-6751-A90F-B4D1-7B736160726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1" name="원호 200">
                  <a:extLst>
                    <a:ext uri="{FF2B5EF4-FFF2-40B4-BE49-F238E27FC236}">
                      <a16:creationId xmlns:a16="http://schemas.microsoft.com/office/drawing/2014/main" id="{A2D5DCEC-BAD8-DD2D-393B-CC41CFFC39D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2" name="원호 201">
                  <a:extLst>
                    <a:ext uri="{FF2B5EF4-FFF2-40B4-BE49-F238E27FC236}">
                      <a16:creationId xmlns:a16="http://schemas.microsoft.com/office/drawing/2014/main" id="{7F4C2317-55A4-3BD0-C1CE-7FEF9762973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3" name="그룹 202">
                <a:extLst>
                  <a:ext uri="{FF2B5EF4-FFF2-40B4-BE49-F238E27FC236}">
                    <a16:creationId xmlns:a16="http://schemas.microsoft.com/office/drawing/2014/main" id="{6E4CEB00-181F-4E67-B264-293E39E33446}"/>
                  </a:ext>
                </a:extLst>
              </p:cNvPr>
              <p:cNvGrpSpPr/>
              <p:nvPr/>
            </p:nvGrpSpPr>
            <p:grpSpPr>
              <a:xfrm>
                <a:off x="167899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4" name="타원 203">
                  <a:extLst>
                    <a:ext uri="{FF2B5EF4-FFF2-40B4-BE49-F238E27FC236}">
                      <a16:creationId xmlns:a16="http://schemas.microsoft.com/office/drawing/2014/main" id="{4D073C25-23DF-9E83-0EF9-99F47A01FA3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5" name="원호 204">
                  <a:extLst>
                    <a:ext uri="{FF2B5EF4-FFF2-40B4-BE49-F238E27FC236}">
                      <a16:creationId xmlns:a16="http://schemas.microsoft.com/office/drawing/2014/main" id="{EBC6557F-5D09-4F53-22BA-32202F0886E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6" name="원호 205">
                  <a:extLst>
                    <a:ext uri="{FF2B5EF4-FFF2-40B4-BE49-F238E27FC236}">
                      <a16:creationId xmlns:a16="http://schemas.microsoft.com/office/drawing/2014/main" id="{8F99F494-2E7C-0EF0-D371-0DADEA2DE63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C934BB0D-4970-32B5-E461-7A346CFC505C}"/>
                  </a:ext>
                </a:extLst>
              </p:cNvPr>
              <p:cNvGrpSpPr/>
              <p:nvPr/>
            </p:nvGrpSpPr>
            <p:grpSpPr>
              <a:xfrm>
                <a:off x="190868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8" name="타원 207">
                  <a:extLst>
                    <a:ext uri="{FF2B5EF4-FFF2-40B4-BE49-F238E27FC236}">
                      <a16:creationId xmlns:a16="http://schemas.microsoft.com/office/drawing/2014/main" id="{A9052A9F-F5C8-5CF7-7AE0-5C063E0442B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9" name="원호 208">
                  <a:extLst>
                    <a:ext uri="{FF2B5EF4-FFF2-40B4-BE49-F238E27FC236}">
                      <a16:creationId xmlns:a16="http://schemas.microsoft.com/office/drawing/2014/main" id="{1DB740C6-29DF-8F92-812D-CD7F767925E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0" name="원호 209">
                  <a:extLst>
                    <a:ext uri="{FF2B5EF4-FFF2-40B4-BE49-F238E27FC236}">
                      <a16:creationId xmlns:a16="http://schemas.microsoft.com/office/drawing/2014/main" id="{94FB3680-4137-A11F-9A07-E1A43BA35AC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A4560763-A92D-3AAC-2901-BF0183C866A4}"/>
                  </a:ext>
                </a:extLst>
              </p:cNvPr>
              <p:cNvGrpSpPr/>
              <p:nvPr/>
            </p:nvGrpSpPr>
            <p:grpSpPr>
              <a:xfrm>
                <a:off x="213837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2" name="타원 211">
                  <a:extLst>
                    <a:ext uri="{FF2B5EF4-FFF2-40B4-BE49-F238E27FC236}">
                      <a16:creationId xmlns:a16="http://schemas.microsoft.com/office/drawing/2014/main" id="{AD379032-1557-EA65-2ADA-E26A709FF81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3" name="원호 212">
                  <a:extLst>
                    <a:ext uri="{FF2B5EF4-FFF2-40B4-BE49-F238E27FC236}">
                      <a16:creationId xmlns:a16="http://schemas.microsoft.com/office/drawing/2014/main" id="{4A36DAF7-17B8-2223-B6C7-E165AD34871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4" name="원호 213">
                  <a:extLst>
                    <a:ext uri="{FF2B5EF4-FFF2-40B4-BE49-F238E27FC236}">
                      <a16:creationId xmlns:a16="http://schemas.microsoft.com/office/drawing/2014/main" id="{7515D2CD-C38C-A03C-D3E3-C3CA8903E7A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5" name="그룹 214">
                <a:extLst>
                  <a:ext uri="{FF2B5EF4-FFF2-40B4-BE49-F238E27FC236}">
                    <a16:creationId xmlns:a16="http://schemas.microsoft.com/office/drawing/2014/main" id="{3C4EAADE-608A-A1C5-D5E6-574EA7EC18A2}"/>
                  </a:ext>
                </a:extLst>
              </p:cNvPr>
              <p:cNvGrpSpPr/>
              <p:nvPr/>
            </p:nvGrpSpPr>
            <p:grpSpPr>
              <a:xfrm>
                <a:off x="236806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6" name="타원 215">
                  <a:extLst>
                    <a:ext uri="{FF2B5EF4-FFF2-40B4-BE49-F238E27FC236}">
                      <a16:creationId xmlns:a16="http://schemas.microsoft.com/office/drawing/2014/main" id="{9AA31003-CB60-5E94-3FEC-07E3B1651EB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7" name="원호 216">
                  <a:extLst>
                    <a:ext uri="{FF2B5EF4-FFF2-40B4-BE49-F238E27FC236}">
                      <a16:creationId xmlns:a16="http://schemas.microsoft.com/office/drawing/2014/main" id="{0EE8EBE6-99E8-460C-849C-0DD82AC9EE7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8" name="원호 217">
                  <a:extLst>
                    <a:ext uri="{FF2B5EF4-FFF2-40B4-BE49-F238E27FC236}">
                      <a16:creationId xmlns:a16="http://schemas.microsoft.com/office/drawing/2014/main" id="{187E3CC3-2021-DBD5-AFAF-55D1BFAFBE1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9" name="그룹 218">
                <a:extLst>
                  <a:ext uri="{FF2B5EF4-FFF2-40B4-BE49-F238E27FC236}">
                    <a16:creationId xmlns:a16="http://schemas.microsoft.com/office/drawing/2014/main" id="{82AC6431-0F1D-A0A3-D708-71BCA6D45C75}"/>
                  </a:ext>
                </a:extLst>
              </p:cNvPr>
              <p:cNvGrpSpPr/>
              <p:nvPr/>
            </p:nvGrpSpPr>
            <p:grpSpPr>
              <a:xfrm>
                <a:off x="259776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0" name="타원 219">
                  <a:extLst>
                    <a:ext uri="{FF2B5EF4-FFF2-40B4-BE49-F238E27FC236}">
                      <a16:creationId xmlns:a16="http://schemas.microsoft.com/office/drawing/2014/main" id="{6B084F28-1A32-B5C2-B9F4-8E5DEEF0726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1" name="원호 220">
                  <a:extLst>
                    <a:ext uri="{FF2B5EF4-FFF2-40B4-BE49-F238E27FC236}">
                      <a16:creationId xmlns:a16="http://schemas.microsoft.com/office/drawing/2014/main" id="{3B59AEDB-F8B9-9B64-CD48-7E0E69D639A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2" name="원호 221">
                  <a:extLst>
                    <a:ext uri="{FF2B5EF4-FFF2-40B4-BE49-F238E27FC236}">
                      <a16:creationId xmlns:a16="http://schemas.microsoft.com/office/drawing/2014/main" id="{C36D8466-6735-4ABC-49E0-4F0E6DA30A7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3" name="그룹 222">
                <a:extLst>
                  <a:ext uri="{FF2B5EF4-FFF2-40B4-BE49-F238E27FC236}">
                    <a16:creationId xmlns:a16="http://schemas.microsoft.com/office/drawing/2014/main" id="{B01A38C1-FFE9-F413-67A8-A4EDA6176792}"/>
                  </a:ext>
                </a:extLst>
              </p:cNvPr>
              <p:cNvGrpSpPr/>
              <p:nvPr/>
            </p:nvGrpSpPr>
            <p:grpSpPr>
              <a:xfrm>
                <a:off x="282745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4" name="타원 223">
                  <a:extLst>
                    <a:ext uri="{FF2B5EF4-FFF2-40B4-BE49-F238E27FC236}">
                      <a16:creationId xmlns:a16="http://schemas.microsoft.com/office/drawing/2014/main" id="{CE3B8391-32D0-9BED-F247-BFA145AC673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5" name="원호 224">
                  <a:extLst>
                    <a:ext uri="{FF2B5EF4-FFF2-40B4-BE49-F238E27FC236}">
                      <a16:creationId xmlns:a16="http://schemas.microsoft.com/office/drawing/2014/main" id="{5C9419A8-8AFA-72E2-70AE-008BDFD0F57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6" name="원호 225">
                  <a:extLst>
                    <a:ext uri="{FF2B5EF4-FFF2-40B4-BE49-F238E27FC236}">
                      <a16:creationId xmlns:a16="http://schemas.microsoft.com/office/drawing/2014/main" id="{D1945497-4F72-517B-ED55-63C187DBB1D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DDF144F6-7F9F-7260-9E17-E9FD33FAB037}"/>
                  </a:ext>
                </a:extLst>
              </p:cNvPr>
              <p:cNvGrpSpPr/>
              <p:nvPr/>
            </p:nvGrpSpPr>
            <p:grpSpPr>
              <a:xfrm>
                <a:off x="305714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8" name="타원 227">
                  <a:extLst>
                    <a:ext uri="{FF2B5EF4-FFF2-40B4-BE49-F238E27FC236}">
                      <a16:creationId xmlns:a16="http://schemas.microsoft.com/office/drawing/2014/main" id="{FD5A0B3E-57AA-00F6-B3FA-C080473DADC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9" name="원호 228">
                  <a:extLst>
                    <a:ext uri="{FF2B5EF4-FFF2-40B4-BE49-F238E27FC236}">
                      <a16:creationId xmlns:a16="http://schemas.microsoft.com/office/drawing/2014/main" id="{42F1F41F-3EF8-E73D-0541-4E6A4CB96DB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0" name="원호 229">
                  <a:extLst>
                    <a:ext uri="{FF2B5EF4-FFF2-40B4-BE49-F238E27FC236}">
                      <a16:creationId xmlns:a16="http://schemas.microsoft.com/office/drawing/2014/main" id="{8A8928B0-D9FF-5C04-5971-1B9637A44A6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1" name="그룹 230">
                <a:extLst>
                  <a:ext uri="{FF2B5EF4-FFF2-40B4-BE49-F238E27FC236}">
                    <a16:creationId xmlns:a16="http://schemas.microsoft.com/office/drawing/2014/main" id="{4A7B90E2-3F78-C148-AD1B-60E5E997AF45}"/>
                  </a:ext>
                </a:extLst>
              </p:cNvPr>
              <p:cNvGrpSpPr/>
              <p:nvPr/>
            </p:nvGrpSpPr>
            <p:grpSpPr>
              <a:xfrm>
                <a:off x="328684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2" name="타원 231">
                  <a:extLst>
                    <a:ext uri="{FF2B5EF4-FFF2-40B4-BE49-F238E27FC236}">
                      <a16:creationId xmlns:a16="http://schemas.microsoft.com/office/drawing/2014/main" id="{FD0C0B9B-5F8F-677E-FFA5-E48F3F1FFBD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3" name="원호 232">
                  <a:extLst>
                    <a:ext uri="{FF2B5EF4-FFF2-40B4-BE49-F238E27FC236}">
                      <a16:creationId xmlns:a16="http://schemas.microsoft.com/office/drawing/2014/main" id="{0B56EADE-D1CE-A694-373E-3262A6AB317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4" name="원호 233">
                  <a:extLst>
                    <a:ext uri="{FF2B5EF4-FFF2-40B4-BE49-F238E27FC236}">
                      <a16:creationId xmlns:a16="http://schemas.microsoft.com/office/drawing/2014/main" id="{657B4D6F-0148-619A-5174-0EB20A4AFE0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5" name="그룹 234">
                <a:extLst>
                  <a:ext uri="{FF2B5EF4-FFF2-40B4-BE49-F238E27FC236}">
                    <a16:creationId xmlns:a16="http://schemas.microsoft.com/office/drawing/2014/main" id="{6454CCB8-3A9F-664C-A0D9-67EDD27AD9E8}"/>
                  </a:ext>
                </a:extLst>
              </p:cNvPr>
              <p:cNvGrpSpPr/>
              <p:nvPr/>
            </p:nvGrpSpPr>
            <p:grpSpPr>
              <a:xfrm>
                <a:off x="351653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6" name="타원 235">
                  <a:extLst>
                    <a:ext uri="{FF2B5EF4-FFF2-40B4-BE49-F238E27FC236}">
                      <a16:creationId xmlns:a16="http://schemas.microsoft.com/office/drawing/2014/main" id="{1D5D3FA9-AB3C-29C4-486E-0B426582A0B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7" name="원호 236">
                  <a:extLst>
                    <a:ext uri="{FF2B5EF4-FFF2-40B4-BE49-F238E27FC236}">
                      <a16:creationId xmlns:a16="http://schemas.microsoft.com/office/drawing/2014/main" id="{7F46D69A-E56B-12B5-5FAA-74F9A82C042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8" name="원호 237">
                  <a:extLst>
                    <a:ext uri="{FF2B5EF4-FFF2-40B4-BE49-F238E27FC236}">
                      <a16:creationId xmlns:a16="http://schemas.microsoft.com/office/drawing/2014/main" id="{F4AB9A2D-2306-CB2A-DEA0-6E3E4281EEF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9" name="그룹 238">
                <a:extLst>
                  <a:ext uri="{FF2B5EF4-FFF2-40B4-BE49-F238E27FC236}">
                    <a16:creationId xmlns:a16="http://schemas.microsoft.com/office/drawing/2014/main" id="{9DDD8201-12FA-CC16-061D-796AEBF70848}"/>
                  </a:ext>
                </a:extLst>
              </p:cNvPr>
              <p:cNvGrpSpPr/>
              <p:nvPr/>
            </p:nvGrpSpPr>
            <p:grpSpPr>
              <a:xfrm>
                <a:off x="374622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0" name="타원 239">
                  <a:extLst>
                    <a:ext uri="{FF2B5EF4-FFF2-40B4-BE49-F238E27FC236}">
                      <a16:creationId xmlns:a16="http://schemas.microsoft.com/office/drawing/2014/main" id="{22D97E89-04C3-4ED8-A725-EE01959E6F7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1" name="원호 240">
                  <a:extLst>
                    <a:ext uri="{FF2B5EF4-FFF2-40B4-BE49-F238E27FC236}">
                      <a16:creationId xmlns:a16="http://schemas.microsoft.com/office/drawing/2014/main" id="{1C862148-6DF8-7557-0A36-F3451C46F04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2" name="원호 241">
                  <a:extLst>
                    <a:ext uri="{FF2B5EF4-FFF2-40B4-BE49-F238E27FC236}">
                      <a16:creationId xmlns:a16="http://schemas.microsoft.com/office/drawing/2014/main" id="{F2147E6F-017F-FFA9-F9F5-3D709AB4ABE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70B61475-56A1-3EA8-1DC0-69243467FD96}"/>
                  </a:ext>
                </a:extLst>
              </p:cNvPr>
              <p:cNvGrpSpPr/>
              <p:nvPr/>
            </p:nvGrpSpPr>
            <p:grpSpPr>
              <a:xfrm>
                <a:off x="397592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4" name="타원 243">
                  <a:extLst>
                    <a:ext uri="{FF2B5EF4-FFF2-40B4-BE49-F238E27FC236}">
                      <a16:creationId xmlns:a16="http://schemas.microsoft.com/office/drawing/2014/main" id="{33EABF85-8F37-C32C-E36A-E8834840DC5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5" name="원호 244">
                  <a:extLst>
                    <a:ext uri="{FF2B5EF4-FFF2-40B4-BE49-F238E27FC236}">
                      <a16:creationId xmlns:a16="http://schemas.microsoft.com/office/drawing/2014/main" id="{868AF57F-5C6B-FFEB-EAD4-21D98207DEB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6" name="원호 245">
                  <a:extLst>
                    <a:ext uri="{FF2B5EF4-FFF2-40B4-BE49-F238E27FC236}">
                      <a16:creationId xmlns:a16="http://schemas.microsoft.com/office/drawing/2014/main" id="{F36B3BE4-2CBB-B08D-4603-0603A741A1C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7" name="그룹 246">
                <a:extLst>
                  <a:ext uri="{FF2B5EF4-FFF2-40B4-BE49-F238E27FC236}">
                    <a16:creationId xmlns:a16="http://schemas.microsoft.com/office/drawing/2014/main" id="{A7F7DBB2-ABBC-E00B-13B3-D80BF3040100}"/>
                  </a:ext>
                </a:extLst>
              </p:cNvPr>
              <p:cNvGrpSpPr/>
              <p:nvPr/>
            </p:nvGrpSpPr>
            <p:grpSpPr>
              <a:xfrm>
                <a:off x="420561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8" name="타원 247">
                  <a:extLst>
                    <a:ext uri="{FF2B5EF4-FFF2-40B4-BE49-F238E27FC236}">
                      <a16:creationId xmlns:a16="http://schemas.microsoft.com/office/drawing/2014/main" id="{58F00BD8-FFA1-1336-804A-F5A4EA248A7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9" name="원호 248">
                  <a:extLst>
                    <a:ext uri="{FF2B5EF4-FFF2-40B4-BE49-F238E27FC236}">
                      <a16:creationId xmlns:a16="http://schemas.microsoft.com/office/drawing/2014/main" id="{CC0A743C-21BF-2E2F-492A-EB34ED97AF3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0" name="원호 249">
                  <a:extLst>
                    <a:ext uri="{FF2B5EF4-FFF2-40B4-BE49-F238E27FC236}">
                      <a16:creationId xmlns:a16="http://schemas.microsoft.com/office/drawing/2014/main" id="{20ABEC07-6AD5-1C88-B970-6A3681F4AB6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FAD6DB82-2044-208A-8EBD-70377452BC92}"/>
                  </a:ext>
                </a:extLst>
              </p:cNvPr>
              <p:cNvGrpSpPr/>
              <p:nvPr/>
            </p:nvGrpSpPr>
            <p:grpSpPr>
              <a:xfrm>
                <a:off x="443530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2" name="타원 251">
                  <a:extLst>
                    <a:ext uri="{FF2B5EF4-FFF2-40B4-BE49-F238E27FC236}">
                      <a16:creationId xmlns:a16="http://schemas.microsoft.com/office/drawing/2014/main" id="{79C96EB2-EAC6-9E32-3CBC-07C32A38598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3" name="원호 252">
                  <a:extLst>
                    <a:ext uri="{FF2B5EF4-FFF2-40B4-BE49-F238E27FC236}">
                      <a16:creationId xmlns:a16="http://schemas.microsoft.com/office/drawing/2014/main" id="{82BBDEB1-530F-5637-54FB-2F488466753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4" name="원호 253">
                  <a:extLst>
                    <a:ext uri="{FF2B5EF4-FFF2-40B4-BE49-F238E27FC236}">
                      <a16:creationId xmlns:a16="http://schemas.microsoft.com/office/drawing/2014/main" id="{C4E1B904-5004-8841-81B4-C3EB5FCE748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5" name="그룹 254">
                <a:extLst>
                  <a:ext uri="{FF2B5EF4-FFF2-40B4-BE49-F238E27FC236}">
                    <a16:creationId xmlns:a16="http://schemas.microsoft.com/office/drawing/2014/main" id="{17EC1053-5871-9951-CE7B-0CF8216E132D}"/>
                  </a:ext>
                </a:extLst>
              </p:cNvPr>
              <p:cNvGrpSpPr/>
              <p:nvPr/>
            </p:nvGrpSpPr>
            <p:grpSpPr>
              <a:xfrm>
                <a:off x="466499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6" name="타원 255">
                  <a:extLst>
                    <a:ext uri="{FF2B5EF4-FFF2-40B4-BE49-F238E27FC236}">
                      <a16:creationId xmlns:a16="http://schemas.microsoft.com/office/drawing/2014/main" id="{B853BBCA-7E27-ECBF-FA05-121324840B6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7" name="원호 256">
                  <a:extLst>
                    <a:ext uri="{FF2B5EF4-FFF2-40B4-BE49-F238E27FC236}">
                      <a16:creationId xmlns:a16="http://schemas.microsoft.com/office/drawing/2014/main" id="{89136EA2-0BA1-42B0-3E5B-0E661E6D9EA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8" name="원호 257">
                  <a:extLst>
                    <a:ext uri="{FF2B5EF4-FFF2-40B4-BE49-F238E27FC236}">
                      <a16:creationId xmlns:a16="http://schemas.microsoft.com/office/drawing/2014/main" id="{00BE99AB-05F5-B853-D3B4-25F821D9BBB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9" name="그룹 258">
                <a:extLst>
                  <a:ext uri="{FF2B5EF4-FFF2-40B4-BE49-F238E27FC236}">
                    <a16:creationId xmlns:a16="http://schemas.microsoft.com/office/drawing/2014/main" id="{3694E0DE-79C0-4E43-CB71-DE0A58876DC5}"/>
                  </a:ext>
                </a:extLst>
              </p:cNvPr>
              <p:cNvGrpSpPr/>
              <p:nvPr/>
            </p:nvGrpSpPr>
            <p:grpSpPr>
              <a:xfrm>
                <a:off x="489469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0" name="타원 259">
                  <a:extLst>
                    <a:ext uri="{FF2B5EF4-FFF2-40B4-BE49-F238E27FC236}">
                      <a16:creationId xmlns:a16="http://schemas.microsoft.com/office/drawing/2014/main" id="{DC43671B-13EB-4B31-EB3E-82FC2712D6A2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1" name="원호 260">
                  <a:extLst>
                    <a:ext uri="{FF2B5EF4-FFF2-40B4-BE49-F238E27FC236}">
                      <a16:creationId xmlns:a16="http://schemas.microsoft.com/office/drawing/2014/main" id="{A7B3D6E5-9996-6438-80CA-ADF9717594C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2" name="원호 261">
                  <a:extLst>
                    <a:ext uri="{FF2B5EF4-FFF2-40B4-BE49-F238E27FC236}">
                      <a16:creationId xmlns:a16="http://schemas.microsoft.com/office/drawing/2014/main" id="{3C67202B-4DCE-ACC2-4CE2-A8A8D76903C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3" name="그룹 262">
                <a:extLst>
                  <a:ext uri="{FF2B5EF4-FFF2-40B4-BE49-F238E27FC236}">
                    <a16:creationId xmlns:a16="http://schemas.microsoft.com/office/drawing/2014/main" id="{F0D2EE66-05D7-96E8-577F-AA2F1BFB4B05}"/>
                  </a:ext>
                </a:extLst>
              </p:cNvPr>
              <p:cNvGrpSpPr/>
              <p:nvPr/>
            </p:nvGrpSpPr>
            <p:grpSpPr>
              <a:xfrm>
                <a:off x="512438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4" name="타원 263">
                  <a:extLst>
                    <a:ext uri="{FF2B5EF4-FFF2-40B4-BE49-F238E27FC236}">
                      <a16:creationId xmlns:a16="http://schemas.microsoft.com/office/drawing/2014/main" id="{CB4697A2-DC3B-424D-0210-DB89BA248AD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5" name="원호 264">
                  <a:extLst>
                    <a:ext uri="{FF2B5EF4-FFF2-40B4-BE49-F238E27FC236}">
                      <a16:creationId xmlns:a16="http://schemas.microsoft.com/office/drawing/2014/main" id="{D2482565-7F01-2788-0370-B784A8110DF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6" name="원호 265">
                  <a:extLst>
                    <a:ext uri="{FF2B5EF4-FFF2-40B4-BE49-F238E27FC236}">
                      <a16:creationId xmlns:a16="http://schemas.microsoft.com/office/drawing/2014/main" id="{E1641443-F21E-0B74-D441-3546D0DA360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7" name="그룹 266">
                <a:extLst>
                  <a:ext uri="{FF2B5EF4-FFF2-40B4-BE49-F238E27FC236}">
                    <a16:creationId xmlns:a16="http://schemas.microsoft.com/office/drawing/2014/main" id="{E5B5AC43-1190-7296-2FA3-5EEA06CDB1BA}"/>
                  </a:ext>
                </a:extLst>
              </p:cNvPr>
              <p:cNvGrpSpPr/>
              <p:nvPr/>
            </p:nvGrpSpPr>
            <p:grpSpPr>
              <a:xfrm>
                <a:off x="535407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8" name="타원 267">
                  <a:extLst>
                    <a:ext uri="{FF2B5EF4-FFF2-40B4-BE49-F238E27FC236}">
                      <a16:creationId xmlns:a16="http://schemas.microsoft.com/office/drawing/2014/main" id="{355AF879-256A-F9CD-3946-D733FD86F24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9" name="원호 268">
                  <a:extLst>
                    <a:ext uri="{FF2B5EF4-FFF2-40B4-BE49-F238E27FC236}">
                      <a16:creationId xmlns:a16="http://schemas.microsoft.com/office/drawing/2014/main" id="{02C883F7-7E09-8BE0-FD30-3AC9DC30667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0" name="원호 269">
                  <a:extLst>
                    <a:ext uri="{FF2B5EF4-FFF2-40B4-BE49-F238E27FC236}">
                      <a16:creationId xmlns:a16="http://schemas.microsoft.com/office/drawing/2014/main" id="{7617B8C3-51B6-FE45-B6FF-06921CE1636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795E181E-3BCB-498C-4472-9E8D383A30D8}"/>
                  </a:ext>
                </a:extLst>
              </p:cNvPr>
              <p:cNvGrpSpPr/>
              <p:nvPr/>
            </p:nvGrpSpPr>
            <p:grpSpPr>
              <a:xfrm>
                <a:off x="558377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2" name="타원 271">
                  <a:extLst>
                    <a:ext uri="{FF2B5EF4-FFF2-40B4-BE49-F238E27FC236}">
                      <a16:creationId xmlns:a16="http://schemas.microsoft.com/office/drawing/2014/main" id="{300CE61B-DA43-D2EA-AAAC-C1B680A074F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3" name="원호 272">
                  <a:extLst>
                    <a:ext uri="{FF2B5EF4-FFF2-40B4-BE49-F238E27FC236}">
                      <a16:creationId xmlns:a16="http://schemas.microsoft.com/office/drawing/2014/main" id="{B5B3D5D9-8875-4097-0BBB-2B86F358184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4" name="원호 273">
                  <a:extLst>
                    <a:ext uri="{FF2B5EF4-FFF2-40B4-BE49-F238E27FC236}">
                      <a16:creationId xmlns:a16="http://schemas.microsoft.com/office/drawing/2014/main" id="{28D0AAD5-AA6E-DB25-6B5E-393DFA8B662B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C84B62CC-7992-FACB-89DE-AD3A222D1018}"/>
                  </a:ext>
                </a:extLst>
              </p:cNvPr>
              <p:cNvGrpSpPr/>
              <p:nvPr/>
            </p:nvGrpSpPr>
            <p:grpSpPr>
              <a:xfrm>
                <a:off x="581346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6" name="타원 275">
                  <a:extLst>
                    <a:ext uri="{FF2B5EF4-FFF2-40B4-BE49-F238E27FC236}">
                      <a16:creationId xmlns:a16="http://schemas.microsoft.com/office/drawing/2014/main" id="{1067602A-9D24-7386-E6E8-A0B5583CBA1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7" name="원호 276">
                  <a:extLst>
                    <a:ext uri="{FF2B5EF4-FFF2-40B4-BE49-F238E27FC236}">
                      <a16:creationId xmlns:a16="http://schemas.microsoft.com/office/drawing/2014/main" id="{5C0AF58C-9FDA-1C94-BF54-4E3AD27F61E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8" name="원호 277">
                  <a:extLst>
                    <a:ext uri="{FF2B5EF4-FFF2-40B4-BE49-F238E27FC236}">
                      <a16:creationId xmlns:a16="http://schemas.microsoft.com/office/drawing/2014/main" id="{970CDE0F-7B2F-510E-3828-E59327AC4C3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9" name="그룹 278">
                <a:extLst>
                  <a:ext uri="{FF2B5EF4-FFF2-40B4-BE49-F238E27FC236}">
                    <a16:creationId xmlns:a16="http://schemas.microsoft.com/office/drawing/2014/main" id="{05A34682-E02D-CA5A-96CD-FE150CC7A29E}"/>
                  </a:ext>
                </a:extLst>
              </p:cNvPr>
              <p:cNvGrpSpPr/>
              <p:nvPr/>
            </p:nvGrpSpPr>
            <p:grpSpPr>
              <a:xfrm>
                <a:off x="604315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0" name="타원 279">
                  <a:extLst>
                    <a:ext uri="{FF2B5EF4-FFF2-40B4-BE49-F238E27FC236}">
                      <a16:creationId xmlns:a16="http://schemas.microsoft.com/office/drawing/2014/main" id="{E248C035-DFFD-C5A6-94B6-88DADFEBC7D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1" name="원호 280">
                  <a:extLst>
                    <a:ext uri="{FF2B5EF4-FFF2-40B4-BE49-F238E27FC236}">
                      <a16:creationId xmlns:a16="http://schemas.microsoft.com/office/drawing/2014/main" id="{B237B69E-3499-3C0A-F6ED-49ACD4434D9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2" name="원호 281">
                  <a:extLst>
                    <a:ext uri="{FF2B5EF4-FFF2-40B4-BE49-F238E27FC236}">
                      <a16:creationId xmlns:a16="http://schemas.microsoft.com/office/drawing/2014/main" id="{D8B3FEB3-6D6A-AB1B-14A5-03425701B7C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3" name="그룹 282">
                <a:extLst>
                  <a:ext uri="{FF2B5EF4-FFF2-40B4-BE49-F238E27FC236}">
                    <a16:creationId xmlns:a16="http://schemas.microsoft.com/office/drawing/2014/main" id="{E0C07FA0-3E98-8D0F-0AD0-C1F0C0B92C83}"/>
                  </a:ext>
                </a:extLst>
              </p:cNvPr>
              <p:cNvGrpSpPr/>
              <p:nvPr/>
            </p:nvGrpSpPr>
            <p:grpSpPr>
              <a:xfrm>
                <a:off x="627285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4" name="타원 283">
                  <a:extLst>
                    <a:ext uri="{FF2B5EF4-FFF2-40B4-BE49-F238E27FC236}">
                      <a16:creationId xmlns:a16="http://schemas.microsoft.com/office/drawing/2014/main" id="{01A3EF2C-5F75-7B3C-59CD-E5C6AB00139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5" name="원호 284">
                  <a:extLst>
                    <a:ext uri="{FF2B5EF4-FFF2-40B4-BE49-F238E27FC236}">
                      <a16:creationId xmlns:a16="http://schemas.microsoft.com/office/drawing/2014/main" id="{DE358397-3268-FD2F-A511-828972777B2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6" name="원호 285">
                  <a:extLst>
                    <a:ext uri="{FF2B5EF4-FFF2-40B4-BE49-F238E27FC236}">
                      <a16:creationId xmlns:a16="http://schemas.microsoft.com/office/drawing/2014/main" id="{404E1B42-D406-A4F6-B726-049766D4EED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7" name="그룹 286">
                <a:extLst>
                  <a:ext uri="{FF2B5EF4-FFF2-40B4-BE49-F238E27FC236}">
                    <a16:creationId xmlns:a16="http://schemas.microsoft.com/office/drawing/2014/main" id="{189E7943-9772-77AA-637D-2C95F1C5D91E}"/>
                  </a:ext>
                </a:extLst>
              </p:cNvPr>
              <p:cNvGrpSpPr/>
              <p:nvPr/>
            </p:nvGrpSpPr>
            <p:grpSpPr>
              <a:xfrm>
                <a:off x="650254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8" name="타원 287">
                  <a:extLst>
                    <a:ext uri="{FF2B5EF4-FFF2-40B4-BE49-F238E27FC236}">
                      <a16:creationId xmlns:a16="http://schemas.microsoft.com/office/drawing/2014/main" id="{67D4048B-7092-442E-E204-B67ECE6920E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9" name="원호 288">
                  <a:extLst>
                    <a:ext uri="{FF2B5EF4-FFF2-40B4-BE49-F238E27FC236}">
                      <a16:creationId xmlns:a16="http://schemas.microsoft.com/office/drawing/2014/main" id="{C9272A4C-0E3B-83ED-8CD3-C51CE155131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0" name="원호 289">
                  <a:extLst>
                    <a:ext uri="{FF2B5EF4-FFF2-40B4-BE49-F238E27FC236}">
                      <a16:creationId xmlns:a16="http://schemas.microsoft.com/office/drawing/2014/main" id="{9109591C-F497-91E1-CFB3-6B2AC99A624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1" name="그룹 290">
                <a:extLst>
                  <a:ext uri="{FF2B5EF4-FFF2-40B4-BE49-F238E27FC236}">
                    <a16:creationId xmlns:a16="http://schemas.microsoft.com/office/drawing/2014/main" id="{DA5E102E-727C-F4FE-9559-0D385E79296C}"/>
                  </a:ext>
                </a:extLst>
              </p:cNvPr>
              <p:cNvGrpSpPr/>
              <p:nvPr/>
            </p:nvGrpSpPr>
            <p:grpSpPr>
              <a:xfrm>
                <a:off x="673223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2" name="타원 291">
                  <a:extLst>
                    <a:ext uri="{FF2B5EF4-FFF2-40B4-BE49-F238E27FC236}">
                      <a16:creationId xmlns:a16="http://schemas.microsoft.com/office/drawing/2014/main" id="{AB568947-EF40-181C-DF2C-E98AEE34A8E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3" name="원호 292">
                  <a:extLst>
                    <a:ext uri="{FF2B5EF4-FFF2-40B4-BE49-F238E27FC236}">
                      <a16:creationId xmlns:a16="http://schemas.microsoft.com/office/drawing/2014/main" id="{3558AD72-AC16-1AAC-3254-E42A6D294B3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4" name="원호 293">
                  <a:extLst>
                    <a:ext uri="{FF2B5EF4-FFF2-40B4-BE49-F238E27FC236}">
                      <a16:creationId xmlns:a16="http://schemas.microsoft.com/office/drawing/2014/main" id="{644AA7E3-ACB2-628A-4D4E-B3EB046FD9F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5" name="그룹 294">
                <a:extLst>
                  <a:ext uri="{FF2B5EF4-FFF2-40B4-BE49-F238E27FC236}">
                    <a16:creationId xmlns:a16="http://schemas.microsoft.com/office/drawing/2014/main" id="{88DE982D-04B2-C322-1CEB-6336AA34F2B5}"/>
                  </a:ext>
                </a:extLst>
              </p:cNvPr>
              <p:cNvGrpSpPr/>
              <p:nvPr/>
            </p:nvGrpSpPr>
            <p:grpSpPr>
              <a:xfrm>
                <a:off x="696192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6" name="타원 295">
                  <a:extLst>
                    <a:ext uri="{FF2B5EF4-FFF2-40B4-BE49-F238E27FC236}">
                      <a16:creationId xmlns:a16="http://schemas.microsoft.com/office/drawing/2014/main" id="{4BCD6F49-7681-E6F7-5013-A1145B2DB0E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7" name="원호 296">
                  <a:extLst>
                    <a:ext uri="{FF2B5EF4-FFF2-40B4-BE49-F238E27FC236}">
                      <a16:creationId xmlns:a16="http://schemas.microsoft.com/office/drawing/2014/main" id="{9B759A9C-AFCE-BAAC-FF5B-F17A4174B44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8" name="원호 297">
                  <a:extLst>
                    <a:ext uri="{FF2B5EF4-FFF2-40B4-BE49-F238E27FC236}">
                      <a16:creationId xmlns:a16="http://schemas.microsoft.com/office/drawing/2014/main" id="{B3ADD8F1-3091-73DC-C7E7-8E137C658FE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9" name="그룹 298">
                <a:extLst>
                  <a:ext uri="{FF2B5EF4-FFF2-40B4-BE49-F238E27FC236}">
                    <a16:creationId xmlns:a16="http://schemas.microsoft.com/office/drawing/2014/main" id="{AF5220D7-735F-162E-36B5-4552A7ED7543}"/>
                  </a:ext>
                </a:extLst>
              </p:cNvPr>
              <p:cNvGrpSpPr/>
              <p:nvPr/>
            </p:nvGrpSpPr>
            <p:grpSpPr>
              <a:xfrm>
                <a:off x="719162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0" name="타원 299">
                  <a:extLst>
                    <a:ext uri="{FF2B5EF4-FFF2-40B4-BE49-F238E27FC236}">
                      <a16:creationId xmlns:a16="http://schemas.microsoft.com/office/drawing/2014/main" id="{0E26960A-55F6-5302-0A09-BB32AC78818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1" name="원호 300">
                  <a:extLst>
                    <a:ext uri="{FF2B5EF4-FFF2-40B4-BE49-F238E27FC236}">
                      <a16:creationId xmlns:a16="http://schemas.microsoft.com/office/drawing/2014/main" id="{0AAF1B6E-E182-815B-78BC-67E85D844C0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2" name="원호 301">
                  <a:extLst>
                    <a:ext uri="{FF2B5EF4-FFF2-40B4-BE49-F238E27FC236}">
                      <a16:creationId xmlns:a16="http://schemas.microsoft.com/office/drawing/2014/main" id="{FE6A30BA-F85E-B69B-48AB-1D4C2E22993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3" name="그룹 302">
                <a:extLst>
                  <a:ext uri="{FF2B5EF4-FFF2-40B4-BE49-F238E27FC236}">
                    <a16:creationId xmlns:a16="http://schemas.microsoft.com/office/drawing/2014/main" id="{F529D17F-FFF7-13D3-C030-6666BDCFDF2C}"/>
                  </a:ext>
                </a:extLst>
              </p:cNvPr>
              <p:cNvGrpSpPr/>
              <p:nvPr/>
            </p:nvGrpSpPr>
            <p:grpSpPr>
              <a:xfrm>
                <a:off x="742131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4" name="타원 303">
                  <a:extLst>
                    <a:ext uri="{FF2B5EF4-FFF2-40B4-BE49-F238E27FC236}">
                      <a16:creationId xmlns:a16="http://schemas.microsoft.com/office/drawing/2014/main" id="{75C81A1D-FF0F-2931-4F08-06A8A5C875D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5" name="원호 304">
                  <a:extLst>
                    <a:ext uri="{FF2B5EF4-FFF2-40B4-BE49-F238E27FC236}">
                      <a16:creationId xmlns:a16="http://schemas.microsoft.com/office/drawing/2014/main" id="{4691B406-F261-008D-4204-7C4FEEDE5D3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6" name="원호 305">
                  <a:extLst>
                    <a:ext uri="{FF2B5EF4-FFF2-40B4-BE49-F238E27FC236}">
                      <a16:creationId xmlns:a16="http://schemas.microsoft.com/office/drawing/2014/main" id="{29ADF001-DAAC-F1FA-2489-8F5882749AB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7" name="그룹 306">
                <a:extLst>
                  <a:ext uri="{FF2B5EF4-FFF2-40B4-BE49-F238E27FC236}">
                    <a16:creationId xmlns:a16="http://schemas.microsoft.com/office/drawing/2014/main" id="{9CD1C5CF-314D-A162-AFEE-63B863820123}"/>
                  </a:ext>
                </a:extLst>
              </p:cNvPr>
              <p:cNvGrpSpPr/>
              <p:nvPr/>
            </p:nvGrpSpPr>
            <p:grpSpPr>
              <a:xfrm>
                <a:off x="765100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8" name="타원 307">
                  <a:extLst>
                    <a:ext uri="{FF2B5EF4-FFF2-40B4-BE49-F238E27FC236}">
                      <a16:creationId xmlns:a16="http://schemas.microsoft.com/office/drawing/2014/main" id="{2F7A8524-B155-F706-1891-6B722446572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9" name="원호 308">
                  <a:extLst>
                    <a:ext uri="{FF2B5EF4-FFF2-40B4-BE49-F238E27FC236}">
                      <a16:creationId xmlns:a16="http://schemas.microsoft.com/office/drawing/2014/main" id="{1AAE388B-BFF0-A063-6604-9FB2274EA45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0" name="원호 309">
                  <a:extLst>
                    <a:ext uri="{FF2B5EF4-FFF2-40B4-BE49-F238E27FC236}">
                      <a16:creationId xmlns:a16="http://schemas.microsoft.com/office/drawing/2014/main" id="{80C3928F-A1C9-2274-F7C2-A64E2AD7EAE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1" name="그룹 310">
                <a:extLst>
                  <a:ext uri="{FF2B5EF4-FFF2-40B4-BE49-F238E27FC236}">
                    <a16:creationId xmlns:a16="http://schemas.microsoft.com/office/drawing/2014/main" id="{C7281AD7-3F02-CE6D-7D17-4FA1A3C0BEB7}"/>
                  </a:ext>
                </a:extLst>
              </p:cNvPr>
              <p:cNvGrpSpPr/>
              <p:nvPr/>
            </p:nvGrpSpPr>
            <p:grpSpPr>
              <a:xfrm>
                <a:off x="788070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2" name="타원 311">
                  <a:extLst>
                    <a:ext uri="{FF2B5EF4-FFF2-40B4-BE49-F238E27FC236}">
                      <a16:creationId xmlns:a16="http://schemas.microsoft.com/office/drawing/2014/main" id="{FF923EA5-B234-E451-8D39-D1165B54BA2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3" name="원호 312">
                  <a:extLst>
                    <a:ext uri="{FF2B5EF4-FFF2-40B4-BE49-F238E27FC236}">
                      <a16:creationId xmlns:a16="http://schemas.microsoft.com/office/drawing/2014/main" id="{D5D5D384-976A-ED3F-397D-564B7244412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4" name="원호 313">
                  <a:extLst>
                    <a:ext uri="{FF2B5EF4-FFF2-40B4-BE49-F238E27FC236}">
                      <a16:creationId xmlns:a16="http://schemas.microsoft.com/office/drawing/2014/main" id="{98045EB6-4FE5-1A00-38E1-0AA07247DD7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5" name="그룹 314">
                <a:extLst>
                  <a:ext uri="{FF2B5EF4-FFF2-40B4-BE49-F238E27FC236}">
                    <a16:creationId xmlns:a16="http://schemas.microsoft.com/office/drawing/2014/main" id="{62935F72-700D-4097-516E-4A3F0118F2A3}"/>
                  </a:ext>
                </a:extLst>
              </p:cNvPr>
              <p:cNvGrpSpPr/>
              <p:nvPr/>
            </p:nvGrpSpPr>
            <p:grpSpPr>
              <a:xfrm>
                <a:off x="811039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6" name="타원 315">
                  <a:extLst>
                    <a:ext uri="{FF2B5EF4-FFF2-40B4-BE49-F238E27FC236}">
                      <a16:creationId xmlns:a16="http://schemas.microsoft.com/office/drawing/2014/main" id="{66C8ACC1-25CC-59B3-7FD2-A37CF78E993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7" name="원호 316">
                  <a:extLst>
                    <a:ext uri="{FF2B5EF4-FFF2-40B4-BE49-F238E27FC236}">
                      <a16:creationId xmlns:a16="http://schemas.microsoft.com/office/drawing/2014/main" id="{2C1D363D-F8D4-63A5-B20B-B9D8B2ECFD0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8" name="원호 317">
                  <a:extLst>
                    <a:ext uri="{FF2B5EF4-FFF2-40B4-BE49-F238E27FC236}">
                      <a16:creationId xmlns:a16="http://schemas.microsoft.com/office/drawing/2014/main" id="{761D10A4-3F86-02F9-97D1-FA4D4B79053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9" name="그룹 318">
                <a:extLst>
                  <a:ext uri="{FF2B5EF4-FFF2-40B4-BE49-F238E27FC236}">
                    <a16:creationId xmlns:a16="http://schemas.microsoft.com/office/drawing/2014/main" id="{2E81651C-A5ED-248E-A750-0195678D9CDE}"/>
                  </a:ext>
                </a:extLst>
              </p:cNvPr>
              <p:cNvGrpSpPr/>
              <p:nvPr/>
            </p:nvGrpSpPr>
            <p:grpSpPr>
              <a:xfrm>
                <a:off x="834008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0" name="타원 319">
                  <a:extLst>
                    <a:ext uri="{FF2B5EF4-FFF2-40B4-BE49-F238E27FC236}">
                      <a16:creationId xmlns:a16="http://schemas.microsoft.com/office/drawing/2014/main" id="{6BC30F7B-BF35-AB0F-537E-4CB3338C8C1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1" name="원호 320">
                  <a:extLst>
                    <a:ext uri="{FF2B5EF4-FFF2-40B4-BE49-F238E27FC236}">
                      <a16:creationId xmlns:a16="http://schemas.microsoft.com/office/drawing/2014/main" id="{D2B8CD0E-8B7D-34EB-F4AB-79C9C7B64CF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2" name="원호 321">
                  <a:extLst>
                    <a:ext uri="{FF2B5EF4-FFF2-40B4-BE49-F238E27FC236}">
                      <a16:creationId xmlns:a16="http://schemas.microsoft.com/office/drawing/2014/main" id="{A210C975-8EAF-B51A-94A2-27D021176D3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3" name="그룹 322">
                <a:extLst>
                  <a:ext uri="{FF2B5EF4-FFF2-40B4-BE49-F238E27FC236}">
                    <a16:creationId xmlns:a16="http://schemas.microsoft.com/office/drawing/2014/main" id="{C2569EB1-9E6C-3E26-1E88-176AF9AD29CD}"/>
                  </a:ext>
                </a:extLst>
              </p:cNvPr>
              <p:cNvGrpSpPr/>
              <p:nvPr/>
            </p:nvGrpSpPr>
            <p:grpSpPr>
              <a:xfrm>
                <a:off x="856978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4" name="타원 323">
                  <a:extLst>
                    <a:ext uri="{FF2B5EF4-FFF2-40B4-BE49-F238E27FC236}">
                      <a16:creationId xmlns:a16="http://schemas.microsoft.com/office/drawing/2014/main" id="{CBFCBDCD-28F8-9122-3DF7-1308158CB51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5" name="원호 324">
                  <a:extLst>
                    <a:ext uri="{FF2B5EF4-FFF2-40B4-BE49-F238E27FC236}">
                      <a16:creationId xmlns:a16="http://schemas.microsoft.com/office/drawing/2014/main" id="{0C9817DD-3351-3490-3111-14328F20257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6" name="원호 325">
                  <a:extLst>
                    <a:ext uri="{FF2B5EF4-FFF2-40B4-BE49-F238E27FC236}">
                      <a16:creationId xmlns:a16="http://schemas.microsoft.com/office/drawing/2014/main" id="{7EB5A4B2-848A-7F23-C315-68908B835A6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7" name="그룹 326">
                <a:extLst>
                  <a:ext uri="{FF2B5EF4-FFF2-40B4-BE49-F238E27FC236}">
                    <a16:creationId xmlns:a16="http://schemas.microsoft.com/office/drawing/2014/main" id="{F2FAF56F-7C17-B392-BCE9-AC49DC179DFF}"/>
                  </a:ext>
                </a:extLst>
              </p:cNvPr>
              <p:cNvGrpSpPr/>
              <p:nvPr/>
            </p:nvGrpSpPr>
            <p:grpSpPr>
              <a:xfrm>
                <a:off x="879947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8" name="타원 327">
                  <a:extLst>
                    <a:ext uri="{FF2B5EF4-FFF2-40B4-BE49-F238E27FC236}">
                      <a16:creationId xmlns:a16="http://schemas.microsoft.com/office/drawing/2014/main" id="{80AA77AF-3F05-DC84-4F13-6F10427F5C22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9" name="원호 328">
                  <a:extLst>
                    <a:ext uri="{FF2B5EF4-FFF2-40B4-BE49-F238E27FC236}">
                      <a16:creationId xmlns:a16="http://schemas.microsoft.com/office/drawing/2014/main" id="{66CD63F2-83B8-39A9-D822-46E81F62AAA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0" name="원호 329">
                  <a:extLst>
                    <a:ext uri="{FF2B5EF4-FFF2-40B4-BE49-F238E27FC236}">
                      <a16:creationId xmlns:a16="http://schemas.microsoft.com/office/drawing/2014/main" id="{4EA30DCA-65E1-C20D-BC0C-0F66738A1AA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1" name="그룹 330">
                <a:extLst>
                  <a:ext uri="{FF2B5EF4-FFF2-40B4-BE49-F238E27FC236}">
                    <a16:creationId xmlns:a16="http://schemas.microsoft.com/office/drawing/2014/main" id="{05CCCA2E-23C1-AF66-BABD-DE1EA48125A6}"/>
                  </a:ext>
                </a:extLst>
              </p:cNvPr>
              <p:cNvGrpSpPr/>
              <p:nvPr/>
            </p:nvGrpSpPr>
            <p:grpSpPr>
              <a:xfrm>
                <a:off x="902916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2" name="타원 331">
                  <a:extLst>
                    <a:ext uri="{FF2B5EF4-FFF2-40B4-BE49-F238E27FC236}">
                      <a16:creationId xmlns:a16="http://schemas.microsoft.com/office/drawing/2014/main" id="{2218944F-7E1F-788F-775D-407F329ABCE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3" name="원호 332">
                  <a:extLst>
                    <a:ext uri="{FF2B5EF4-FFF2-40B4-BE49-F238E27FC236}">
                      <a16:creationId xmlns:a16="http://schemas.microsoft.com/office/drawing/2014/main" id="{C5E37BF5-489E-7513-59FE-B096631644B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4" name="원호 333">
                  <a:extLst>
                    <a:ext uri="{FF2B5EF4-FFF2-40B4-BE49-F238E27FC236}">
                      <a16:creationId xmlns:a16="http://schemas.microsoft.com/office/drawing/2014/main" id="{DE09950E-FD52-4E6F-5306-04BB8E7DFF2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5" name="그룹 334">
                <a:extLst>
                  <a:ext uri="{FF2B5EF4-FFF2-40B4-BE49-F238E27FC236}">
                    <a16:creationId xmlns:a16="http://schemas.microsoft.com/office/drawing/2014/main" id="{C6E35677-3C70-1D39-F702-2165177E4CD7}"/>
                  </a:ext>
                </a:extLst>
              </p:cNvPr>
              <p:cNvGrpSpPr/>
              <p:nvPr/>
            </p:nvGrpSpPr>
            <p:grpSpPr>
              <a:xfrm>
                <a:off x="925885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6" name="타원 335">
                  <a:extLst>
                    <a:ext uri="{FF2B5EF4-FFF2-40B4-BE49-F238E27FC236}">
                      <a16:creationId xmlns:a16="http://schemas.microsoft.com/office/drawing/2014/main" id="{9E3ACB1C-0C14-3FEC-6ED9-84D974236BD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7" name="원호 336">
                  <a:extLst>
                    <a:ext uri="{FF2B5EF4-FFF2-40B4-BE49-F238E27FC236}">
                      <a16:creationId xmlns:a16="http://schemas.microsoft.com/office/drawing/2014/main" id="{926868E5-FAC7-4755-ED0B-8E07E17D5E0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8" name="원호 337">
                  <a:extLst>
                    <a:ext uri="{FF2B5EF4-FFF2-40B4-BE49-F238E27FC236}">
                      <a16:creationId xmlns:a16="http://schemas.microsoft.com/office/drawing/2014/main" id="{6049DF8C-7B59-AFD3-13D7-EA9079BD796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9" name="그룹 338">
                <a:extLst>
                  <a:ext uri="{FF2B5EF4-FFF2-40B4-BE49-F238E27FC236}">
                    <a16:creationId xmlns:a16="http://schemas.microsoft.com/office/drawing/2014/main" id="{AA5F712F-BFFA-5345-5EA7-07562A62028B}"/>
                  </a:ext>
                </a:extLst>
              </p:cNvPr>
              <p:cNvGrpSpPr/>
              <p:nvPr/>
            </p:nvGrpSpPr>
            <p:grpSpPr>
              <a:xfrm>
                <a:off x="948855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0" name="타원 339">
                  <a:extLst>
                    <a:ext uri="{FF2B5EF4-FFF2-40B4-BE49-F238E27FC236}">
                      <a16:creationId xmlns:a16="http://schemas.microsoft.com/office/drawing/2014/main" id="{2CC2C989-70CE-4328-D8E9-09FF3C99A41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1" name="원호 340">
                  <a:extLst>
                    <a:ext uri="{FF2B5EF4-FFF2-40B4-BE49-F238E27FC236}">
                      <a16:creationId xmlns:a16="http://schemas.microsoft.com/office/drawing/2014/main" id="{79CC544E-24CD-7171-6038-B514FFF7DD2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2" name="원호 341">
                  <a:extLst>
                    <a:ext uri="{FF2B5EF4-FFF2-40B4-BE49-F238E27FC236}">
                      <a16:creationId xmlns:a16="http://schemas.microsoft.com/office/drawing/2014/main" id="{958DA57F-D88D-5426-1566-43EEE5E4CFF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3" name="그룹 342">
                <a:extLst>
                  <a:ext uri="{FF2B5EF4-FFF2-40B4-BE49-F238E27FC236}">
                    <a16:creationId xmlns:a16="http://schemas.microsoft.com/office/drawing/2014/main" id="{B4B40755-F346-B037-DE20-77247F4BB0DB}"/>
                  </a:ext>
                </a:extLst>
              </p:cNvPr>
              <p:cNvGrpSpPr/>
              <p:nvPr/>
            </p:nvGrpSpPr>
            <p:grpSpPr>
              <a:xfrm>
                <a:off x="971824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4" name="타원 343">
                  <a:extLst>
                    <a:ext uri="{FF2B5EF4-FFF2-40B4-BE49-F238E27FC236}">
                      <a16:creationId xmlns:a16="http://schemas.microsoft.com/office/drawing/2014/main" id="{06DAC26A-C024-8CFD-9EFD-3B638A24F2E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5" name="원호 344">
                  <a:extLst>
                    <a:ext uri="{FF2B5EF4-FFF2-40B4-BE49-F238E27FC236}">
                      <a16:creationId xmlns:a16="http://schemas.microsoft.com/office/drawing/2014/main" id="{42044472-8CA0-27EC-E5E7-5B8763E2895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6" name="원호 345">
                  <a:extLst>
                    <a:ext uri="{FF2B5EF4-FFF2-40B4-BE49-F238E27FC236}">
                      <a16:creationId xmlns:a16="http://schemas.microsoft.com/office/drawing/2014/main" id="{AED7ACA5-02B3-7747-6215-56C7A8149BC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7" name="그룹 346">
                <a:extLst>
                  <a:ext uri="{FF2B5EF4-FFF2-40B4-BE49-F238E27FC236}">
                    <a16:creationId xmlns:a16="http://schemas.microsoft.com/office/drawing/2014/main" id="{4BD493BB-DF98-35EB-6261-F62E523E4427}"/>
                  </a:ext>
                </a:extLst>
              </p:cNvPr>
              <p:cNvGrpSpPr/>
              <p:nvPr/>
            </p:nvGrpSpPr>
            <p:grpSpPr>
              <a:xfrm>
                <a:off x="994793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8" name="타원 347">
                  <a:extLst>
                    <a:ext uri="{FF2B5EF4-FFF2-40B4-BE49-F238E27FC236}">
                      <a16:creationId xmlns:a16="http://schemas.microsoft.com/office/drawing/2014/main" id="{A9DBC20A-DB15-89B2-37AB-5BC8A29F4B6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9" name="원호 348">
                  <a:extLst>
                    <a:ext uri="{FF2B5EF4-FFF2-40B4-BE49-F238E27FC236}">
                      <a16:creationId xmlns:a16="http://schemas.microsoft.com/office/drawing/2014/main" id="{B8DAD801-6FE9-E346-0666-748E8DC56A3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0" name="원호 349">
                  <a:extLst>
                    <a:ext uri="{FF2B5EF4-FFF2-40B4-BE49-F238E27FC236}">
                      <a16:creationId xmlns:a16="http://schemas.microsoft.com/office/drawing/2014/main" id="{79B50162-D87A-46AD-29E9-FAB10F86F16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1" name="그룹 350">
                <a:extLst>
                  <a:ext uri="{FF2B5EF4-FFF2-40B4-BE49-F238E27FC236}">
                    <a16:creationId xmlns:a16="http://schemas.microsoft.com/office/drawing/2014/main" id="{086DAF21-4E25-B582-27F9-037F0D883172}"/>
                  </a:ext>
                </a:extLst>
              </p:cNvPr>
              <p:cNvGrpSpPr/>
              <p:nvPr/>
            </p:nvGrpSpPr>
            <p:grpSpPr>
              <a:xfrm>
                <a:off x="1017763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2" name="타원 351">
                  <a:extLst>
                    <a:ext uri="{FF2B5EF4-FFF2-40B4-BE49-F238E27FC236}">
                      <a16:creationId xmlns:a16="http://schemas.microsoft.com/office/drawing/2014/main" id="{89BA9BD6-BE1D-C822-DB2B-3AFFE4C6D03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3" name="원호 352">
                  <a:extLst>
                    <a:ext uri="{FF2B5EF4-FFF2-40B4-BE49-F238E27FC236}">
                      <a16:creationId xmlns:a16="http://schemas.microsoft.com/office/drawing/2014/main" id="{920535C1-AF30-E2B5-4A06-A12B5BC95CE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4" name="원호 353">
                  <a:extLst>
                    <a:ext uri="{FF2B5EF4-FFF2-40B4-BE49-F238E27FC236}">
                      <a16:creationId xmlns:a16="http://schemas.microsoft.com/office/drawing/2014/main" id="{10569475-7300-F8B3-45A4-2D641E05DF8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5" name="그룹 354">
                <a:extLst>
                  <a:ext uri="{FF2B5EF4-FFF2-40B4-BE49-F238E27FC236}">
                    <a16:creationId xmlns:a16="http://schemas.microsoft.com/office/drawing/2014/main" id="{2C05DE1A-FED3-324B-6B5E-C5B548990C3A}"/>
                  </a:ext>
                </a:extLst>
              </p:cNvPr>
              <p:cNvGrpSpPr/>
              <p:nvPr/>
            </p:nvGrpSpPr>
            <p:grpSpPr>
              <a:xfrm>
                <a:off x="1040732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6" name="타원 355">
                  <a:extLst>
                    <a:ext uri="{FF2B5EF4-FFF2-40B4-BE49-F238E27FC236}">
                      <a16:creationId xmlns:a16="http://schemas.microsoft.com/office/drawing/2014/main" id="{8200D6CA-0F23-3EF3-4BCB-3ACC94DA308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7" name="원호 356">
                  <a:extLst>
                    <a:ext uri="{FF2B5EF4-FFF2-40B4-BE49-F238E27FC236}">
                      <a16:creationId xmlns:a16="http://schemas.microsoft.com/office/drawing/2014/main" id="{3F373ED0-834E-9CB5-3782-AC2D708447D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8" name="원호 357">
                  <a:extLst>
                    <a:ext uri="{FF2B5EF4-FFF2-40B4-BE49-F238E27FC236}">
                      <a16:creationId xmlns:a16="http://schemas.microsoft.com/office/drawing/2014/main" id="{28AB008E-9BFB-09A7-91C6-FEB6DD881EA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9" name="그룹 358">
                <a:extLst>
                  <a:ext uri="{FF2B5EF4-FFF2-40B4-BE49-F238E27FC236}">
                    <a16:creationId xmlns:a16="http://schemas.microsoft.com/office/drawing/2014/main" id="{0E01AE23-790D-C2EF-4060-A8B14170C963}"/>
                  </a:ext>
                </a:extLst>
              </p:cNvPr>
              <p:cNvGrpSpPr/>
              <p:nvPr/>
            </p:nvGrpSpPr>
            <p:grpSpPr>
              <a:xfrm>
                <a:off x="1063701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0" name="타원 359">
                  <a:extLst>
                    <a:ext uri="{FF2B5EF4-FFF2-40B4-BE49-F238E27FC236}">
                      <a16:creationId xmlns:a16="http://schemas.microsoft.com/office/drawing/2014/main" id="{CDB54C88-2515-D357-B3E8-5E61D671013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1" name="원호 360">
                  <a:extLst>
                    <a:ext uri="{FF2B5EF4-FFF2-40B4-BE49-F238E27FC236}">
                      <a16:creationId xmlns:a16="http://schemas.microsoft.com/office/drawing/2014/main" id="{01350D63-FE40-3C50-328B-DA258B3FEC1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2" name="원호 361">
                  <a:extLst>
                    <a:ext uri="{FF2B5EF4-FFF2-40B4-BE49-F238E27FC236}">
                      <a16:creationId xmlns:a16="http://schemas.microsoft.com/office/drawing/2014/main" id="{DF112487-3C7A-0E6E-F833-7BE78CB57E7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3" name="그룹 362">
                <a:extLst>
                  <a:ext uri="{FF2B5EF4-FFF2-40B4-BE49-F238E27FC236}">
                    <a16:creationId xmlns:a16="http://schemas.microsoft.com/office/drawing/2014/main" id="{8FA297F6-DE0E-B4BE-D380-46A8CCCC0BC1}"/>
                  </a:ext>
                </a:extLst>
              </p:cNvPr>
              <p:cNvGrpSpPr/>
              <p:nvPr/>
            </p:nvGrpSpPr>
            <p:grpSpPr>
              <a:xfrm>
                <a:off x="1086671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4" name="타원 363">
                  <a:extLst>
                    <a:ext uri="{FF2B5EF4-FFF2-40B4-BE49-F238E27FC236}">
                      <a16:creationId xmlns:a16="http://schemas.microsoft.com/office/drawing/2014/main" id="{DB48A110-10A6-930E-D31D-6FE23D32B43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5" name="원호 364">
                  <a:extLst>
                    <a:ext uri="{FF2B5EF4-FFF2-40B4-BE49-F238E27FC236}">
                      <a16:creationId xmlns:a16="http://schemas.microsoft.com/office/drawing/2014/main" id="{E6103346-32A6-8C69-9FBB-53BDFE7A06F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6" name="원호 365">
                  <a:extLst>
                    <a:ext uri="{FF2B5EF4-FFF2-40B4-BE49-F238E27FC236}">
                      <a16:creationId xmlns:a16="http://schemas.microsoft.com/office/drawing/2014/main" id="{56817386-9717-847E-5B6A-D461BF68D89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7" name="그룹 366">
                <a:extLst>
                  <a:ext uri="{FF2B5EF4-FFF2-40B4-BE49-F238E27FC236}">
                    <a16:creationId xmlns:a16="http://schemas.microsoft.com/office/drawing/2014/main" id="{89292CAD-A3A5-D4F3-700A-65E4590C04A2}"/>
                  </a:ext>
                </a:extLst>
              </p:cNvPr>
              <p:cNvGrpSpPr/>
              <p:nvPr/>
            </p:nvGrpSpPr>
            <p:grpSpPr>
              <a:xfrm>
                <a:off x="1109640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8" name="타원 367">
                  <a:extLst>
                    <a:ext uri="{FF2B5EF4-FFF2-40B4-BE49-F238E27FC236}">
                      <a16:creationId xmlns:a16="http://schemas.microsoft.com/office/drawing/2014/main" id="{968846CB-EC8B-CB4A-8AE9-3D8383B66DF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9" name="원호 368">
                  <a:extLst>
                    <a:ext uri="{FF2B5EF4-FFF2-40B4-BE49-F238E27FC236}">
                      <a16:creationId xmlns:a16="http://schemas.microsoft.com/office/drawing/2014/main" id="{38863460-0CC2-52EC-3DBA-46C7D875CAA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0" name="원호 369">
                  <a:extLst>
                    <a:ext uri="{FF2B5EF4-FFF2-40B4-BE49-F238E27FC236}">
                      <a16:creationId xmlns:a16="http://schemas.microsoft.com/office/drawing/2014/main" id="{87F88BAF-BB4B-3652-2012-F44C6C3188D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1" name="그룹 370">
                <a:extLst>
                  <a:ext uri="{FF2B5EF4-FFF2-40B4-BE49-F238E27FC236}">
                    <a16:creationId xmlns:a16="http://schemas.microsoft.com/office/drawing/2014/main" id="{A9F3F10B-7FFE-2F28-D297-4062A1D0563E}"/>
                  </a:ext>
                </a:extLst>
              </p:cNvPr>
              <p:cNvGrpSpPr/>
              <p:nvPr/>
            </p:nvGrpSpPr>
            <p:grpSpPr>
              <a:xfrm>
                <a:off x="1132609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2" name="타원 371">
                  <a:extLst>
                    <a:ext uri="{FF2B5EF4-FFF2-40B4-BE49-F238E27FC236}">
                      <a16:creationId xmlns:a16="http://schemas.microsoft.com/office/drawing/2014/main" id="{E855794A-933E-9EF0-0F70-EE549714E82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3" name="원호 372">
                  <a:extLst>
                    <a:ext uri="{FF2B5EF4-FFF2-40B4-BE49-F238E27FC236}">
                      <a16:creationId xmlns:a16="http://schemas.microsoft.com/office/drawing/2014/main" id="{7BE3F876-6533-F1A1-EAC0-37A571DADBF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4" name="원호 373">
                  <a:extLst>
                    <a:ext uri="{FF2B5EF4-FFF2-40B4-BE49-F238E27FC236}">
                      <a16:creationId xmlns:a16="http://schemas.microsoft.com/office/drawing/2014/main" id="{E965432D-36EB-409C-7A7D-7E4F53F0BA3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5" name="그룹 374">
                <a:extLst>
                  <a:ext uri="{FF2B5EF4-FFF2-40B4-BE49-F238E27FC236}">
                    <a16:creationId xmlns:a16="http://schemas.microsoft.com/office/drawing/2014/main" id="{C0832308-B371-0734-D9F0-D8708D4E08C0}"/>
                  </a:ext>
                </a:extLst>
              </p:cNvPr>
              <p:cNvGrpSpPr/>
              <p:nvPr/>
            </p:nvGrpSpPr>
            <p:grpSpPr>
              <a:xfrm>
                <a:off x="1155578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6" name="타원 375">
                  <a:extLst>
                    <a:ext uri="{FF2B5EF4-FFF2-40B4-BE49-F238E27FC236}">
                      <a16:creationId xmlns:a16="http://schemas.microsoft.com/office/drawing/2014/main" id="{8850DD9D-95F9-0EDA-C3EE-970CA71BD52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7" name="원호 376">
                  <a:extLst>
                    <a:ext uri="{FF2B5EF4-FFF2-40B4-BE49-F238E27FC236}">
                      <a16:creationId xmlns:a16="http://schemas.microsoft.com/office/drawing/2014/main" id="{9954A949-4B5E-A74D-CF1D-839263D1FA1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8" name="원호 377">
                  <a:extLst>
                    <a:ext uri="{FF2B5EF4-FFF2-40B4-BE49-F238E27FC236}">
                      <a16:creationId xmlns:a16="http://schemas.microsoft.com/office/drawing/2014/main" id="{F0242FE8-0104-5DFB-0FE2-B5F924280ED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9" name="그룹 378">
                <a:extLst>
                  <a:ext uri="{FF2B5EF4-FFF2-40B4-BE49-F238E27FC236}">
                    <a16:creationId xmlns:a16="http://schemas.microsoft.com/office/drawing/2014/main" id="{B6C5AB4F-5972-EB5F-75EF-980F751D947F}"/>
                  </a:ext>
                </a:extLst>
              </p:cNvPr>
              <p:cNvGrpSpPr/>
              <p:nvPr/>
            </p:nvGrpSpPr>
            <p:grpSpPr>
              <a:xfrm>
                <a:off x="1178548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80" name="타원 379">
                  <a:extLst>
                    <a:ext uri="{FF2B5EF4-FFF2-40B4-BE49-F238E27FC236}">
                      <a16:creationId xmlns:a16="http://schemas.microsoft.com/office/drawing/2014/main" id="{486946B6-45D2-C2C1-FD4F-32D57E9E054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1" name="원호 380">
                  <a:extLst>
                    <a:ext uri="{FF2B5EF4-FFF2-40B4-BE49-F238E27FC236}">
                      <a16:creationId xmlns:a16="http://schemas.microsoft.com/office/drawing/2014/main" id="{31369AFB-1C37-1E35-B24F-8D3F0598903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2" name="원호 381">
                  <a:extLst>
                    <a:ext uri="{FF2B5EF4-FFF2-40B4-BE49-F238E27FC236}">
                      <a16:creationId xmlns:a16="http://schemas.microsoft.com/office/drawing/2014/main" id="{A6959840-AD35-98FC-259E-262B14E6702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</p:grpSp>
      <p:sp>
        <p:nvSpPr>
          <p:cNvPr id="7" name="사각형: 잘린 한쪽 모서리 7">
            <a:extLst>
              <a:ext uri="{FF2B5EF4-FFF2-40B4-BE49-F238E27FC236}">
                <a16:creationId xmlns:a16="http://schemas.microsoft.com/office/drawing/2014/main" id="{17B2782E-0B1F-8538-611A-7B3ECD9FDD56}"/>
              </a:ext>
            </a:extLst>
          </p:cNvPr>
          <p:cNvSpPr/>
          <p:nvPr/>
        </p:nvSpPr>
        <p:spPr>
          <a:xfrm flipH="1">
            <a:off x="396989" y="640837"/>
            <a:ext cx="1025409" cy="235463"/>
          </a:xfrm>
          <a:prstGeom prst="roundRect">
            <a:avLst>
              <a:gd name="adj" fmla="val 50000"/>
            </a:avLst>
          </a:prstGeom>
          <a:solidFill>
            <a:srgbClr val="E96908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설계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641672-8861-2DD0-647C-4D7C4DCC89BA}"/>
              </a:ext>
            </a:extLst>
          </p:cNvPr>
          <p:cNvSpPr/>
          <p:nvPr/>
        </p:nvSpPr>
        <p:spPr>
          <a:xfrm>
            <a:off x="970321" y="4325149"/>
            <a:ext cx="2886475" cy="303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F6D02A-32D9-4A1E-85EB-DF94ECA6A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044" y="1369084"/>
            <a:ext cx="3038462" cy="44030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9CD8A7A-45E7-4031-8109-24B10C99A0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369" y="1369084"/>
            <a:ext cx="1836867" cy="1947716"/>
          </a:xfrm>
          <a:prstGeom prst="rect">
            <a:avLst/>
          </a:prstGeom>
        </p:spPr>
      </p:pic>
      <p:sp>
        <p:nvSpPr>
          <p:cNvPr id="384" name="TextBox 383">
            <a:extLst>
              <a:ext uri="{FF2B5EF4-FFF2-40B4-BE49-F238E27FC236}">
                <a16:creationId xmlns:a16="http://schemas.microsoft.com/office/drawing/2014/main" id="{000BC8CA-4324-4996-B438-D74B99296C5B}"/>
              </a:ext>
            </a:extLst>
          </p:cNvPr>
          <p:cNvSpPr txBox="1"/>
          <p:nvPr/>
        </p:nvSpPr>
        <p:spPr>
          <a:xfrm>
            <a:off x="7286590" y="2485273"/>
            <a:ext cx="37275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각 기능별로 패키지를 나눈 뒤 기능별 패키지에서</a:t>
            </a:r>
            <a:endParaRPr lang="en-US" altLang="ko-KR" sz="1200" dirty="0"/>
          </a:p>
          <a:p>
            <a:r>
              <a:rPr lang="ko-KR" altLang="en-US" dirty="0"/>
              <a:t>역할별로 패키지를 나눔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Controller</a:t>
            </a:r>
          </a:p>
          <a:p>
            <a:r>
              <a:rPr lang="en-US" altLang="ko-KR" dirty="0"/>
              <a:t>Service</a:t>
            </a:r>
          </a:p>
          <a:p>
            <a:r>
              <a:rPr lang="en-US" altLang="ko-KR" dirty="0"/>
              <a:t>Repository</a:t>
            </a:r>
          </a:p>
          <a:p>
            <a:r>
              <a:rPr lang="en-US" altLang="ko-KR" dirty="0"/>
              <a:t>Vo</a:t>
            </a:r>
          </a:p>
        </p:txBody>
      </p:sp>
    </p:spTree>
    <p:extLst>
      <p:ext uri="{BB962C8B-B14F-4D97-AF65-F5344CB8AC3E}">
        <p14:creationId xmlns:p14="http://schemas.microsoft.com/office/powerpoint/2010/main" val="4136796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7D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36B388-0D98-00EB-3BCF-3F3C1D0AD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사각형: 둥근 위쪽 모서리 483">
            <a:extLst>
              <a:ext uri="{FF2B5EF4-FFF2-40B4-BE49-F238E27FC236}">
                <a16:creationId xmlns:a16="http://schemas.microsoft.com/office/drawing/2014/main" id="{39BA1118-7F63-BAFA-D9AD-0E1FF98E92B3}"/>
              </a:ext>
            </a:extLst>
          </p:cNvPr>
          <p:cNvSpPr/>
          <p:nvPr/>
        </p:nvSpPr>
        <p:spPr>
          <a:xfrm>
            <a:off x="177501" y="285825"/>
            <a:ext cx="11836998" cy="6304350"/>
          </a:xfrm>
          <a:prstGeom prst="round2SameRect">
            <a:avLst>
              <a:gd name="adj1" fmla="val 0"/>
              <a:gd name="adj2" fmla="val 2091"/>
            </a:avLst>
          </a:prstGeom>
          <a:solidFill>
            <a:srgbClr val="EEE7DD"/>
          </a:solidFill>
          <a:ln>
            <a:noFill/>
          </a:ln>
          <a:effectLst>
            <a:outerShdw blurRad="241300" dist="1397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6C968DE-BD6F-5FDF-A028-DADE3A025654}"/>
              </a:ext>
            </a:extLst>
          </p:cNvPr>
          <p:cNvGrpSpPr/>
          <p:nvPr/>
        </p:nvGrpSpPr>
        <p:grpSpPr>
          <a:xfrm>
            <a:off x="177501" y="150886"/>
            <a:ext cx="11836998" cy="269876"/>
            <a:chOff x="177501" y="150886"/>
            <a:chExt cx="11836998" cy="269876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AE1A0B6-7A16-E3A6-0800-D9D3CF7C18E2}"/>
                </a:ext>
              </a:extLst>
            </p:cNvPr>
            <p:cNvSpPr/>
            <p:nvPr/>
          </p:nvSpPr>
          <p:spPr>
            <a:xfrm>
              <a:off x="177501" y="260205"/>
              <a:ext cx="11836998" cy="36000"/>
            </a:xfrm>
            <a:prstGeom prst="rect">
              <a:avLst/>
            </a:prstGeom>
            <a:solidFill>
              <a:srgbClr val="E9690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1ABC229-A76E-D84D-92E2-D8DD9F9071B2}"/>
                </a:ext>
              </a:extLst>
            </p:cNvPr>
            <p:cNvGrpSpPr/>
            <p:nvPr/>
          </p:nvGrpSpPr>
          <p:grpSpPr>
            <a:xfrm>
              <a:off x="300832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80" name="타원 479">
                <a:extLst>
                  <a:ext uri="{FF2B5EF4-FFF2-40B4-BE49-F238E27FC236}">
                    <a16:creationId xmlns:a16="http://schemas.microsoft.com/office/drawing/2014/main" id="{9C6713CD-7235-F96F-E932-84116A5BF468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81" name="원호 480">
                <a:extLst>
                  <a:ext uri="{FF2B5EF4-FFF2-40B4-BE49-F238E27FC236}">
                    <a16:creationId xmlns:a16="http://schemas.microsoft.com/office/drawing/2014/main" id="{14960719-4DE4-756D-651C-A8A594BA43BC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82" name="원호 481">
                <a:extLst>
                  <a:ext uri="{FF2B5EF4-FFF2-40B4-BE49-F238E27FC236}">
                    <a16:creationId xmlns:a16="http://schemas.microsoft.com/office/drawing/2014/main" id="{05652DF5-6526-3760-F418-3352F96A1359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1088F3F-620B-24DA-9F36-3995C0ADDFC7}"/>
                </a:ext>
              </a:extLst>
            </p:cNvPr>
            <p:cNvGrpSpPr/>
            <p:nvPr/>
          </p:nvGrpSpPr>
          <p:grpSpPr>
            <a:xfrm>
              <a:off x="530525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77" name="타원 476">
                <a:extLst>
                  <a:ext uri="{FF2B5EF4-FFF2-40B4-BE49-F238E27FC236}">
                    <a16:creationId xmlns:a16="http://schemas.microsoft.com/office/drawing/2014/main" id="{EDAFFD3B-5176-97C8-9AA8-3AFE19C338E4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8" name="원호 477">
                <a:extLst>
                  <a:ext uri="{FF2B5EF4-FFF2-40B4-BE49-F238E27FC236}">
                    <a16:creationId xmlns:a16="http://schemas.microsoft.com/office/drawing/2014/main" id="{7347A11E-9775-8FDF-876D-22604F973166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9" name="원호 478">
                <a:extLst>
                  <a:ext uri="{FF2B5EF4-FFF2-40B4-BE49-F238E27FC236}">
                    <a16:creationId xmlns:a16="http://schemas.microsoft.com/office/drawing/2014/main" id="{739838EE-524D-6986-7D3B-0F7F5080D58C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0C10F7D-8E8E-4689-8EF1-487C4FC612BE}"/>
                </a:ext>
              </a:extLst>
            </p:cNvPr>
            <p:cNvGrpSpPr/>
            <p:nvPr/>
          </p:nvGrpSpPr>
          <p:grpSpPr>
            <a:xfrm>
              <a:off x="760218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74" name="타원 473">
                <a:extLst>
                  <a:ext uri="{FF2B5EF4-FFF2-40B4-BE49-F238E27FC236}">
                    <a16:creationId xmlns:a16="http://schemas.microsoft.com/office/drawing/2014/main" id="{E47735FE-A985-4F3C-9A41-002779213F87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5" name="원호 474">
                <a:extLst>
                  <a:ext uri="{FF2B5EF4-FFF2-40B4-BE49-F238E27FC236}">
                    <a16:creationId xmlns:a16="http://schemas.microsoft.com/office/drawing/2014/main" id="{D00B5350-1D1A-568A-BB05-B15E5D9132C4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6" name="원호 475">
                <a:extLst>
                  <a:ext uri="{FF2B5EF4-FFF2-40B4-BE49-F238E27FC236}">
                    <a16:creationId xmlns:a16="http://schemas.microsoft.com/office/drawing/2014/main" id="{6439E05E-E3EB-CA43-9CB0-EE71576F6E91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5915A70-F003-9477-A545-6EEDDA90F21E}"/>
                </a:ext>
              </a:extLst>
            </p:cNvPr>
            <p:cNvGrpSpPr/>
            <p:nvPr/>
          </p:nvGrpSpPr>
          <p:grpSpPr>
            <a:xfrm>
              <a:off x="989911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71" name="타원 470">
                <a:extLst>
                  <a:ext uri="{FF2B5EF4-FFF2-40B4-BE49-F238E27FC236}">
                    <a16:creationId xmlns:a16="http://schemas.microsoft.com/office/drawing/2014/main" id="{CA174995-A49B-847F-3C4F-AC3C003EBBAC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2" name="원호 471">
                <a:extLst>
                  <a:ext uri="{FF2B5EF4-FFF2-40B4-BE49-F238E27FC236}">
                    <a16:creationId xmlns:a16="http://schemas.microsoft.com/office/drawing/2014/main" id="{A3F9F0E5-7D2D-EA2F-D4C9-FBB0FD11B494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3" name="원호 472">
                <a:extLst>
                  <a:ext uri="{FF2B5EF4-FFF2-40B4-BE49-F238E27FC236}">
                    <a16:creationId xmlns:a16="http://schemas.microsoft.com/office/drawing/2014/main" id="{92214FCF-99F5-A136-CF6B-34E5D27ADF2B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ACC5DF9-352C-3562-D1B0-9F84C76B7A78}"/>
                </a:ext>
              </a:extLst>
            </p:cNvPr>
            <p:cNvGrpSpPr/>
            <p:nvPr/>
          </p:nvGrpSpPr>
          <p:grpSpPr>
            <a:xfrm>
              <a:off x="1219604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68" name="타원 467">
                <a:extLst>
                  <a:ext uri="{FF2B5EF4-FFF2-40B4-BE49-F238E27FC236}">
                    <a16:creationId xmlns:a16="http://schemas.microsoft.com/office/drawing/2014/main" id="{01ED8213-22B0-0745-E7F5-62742E512C6D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9" name="원호 468">
                <a:extLst>
                  <a:ext uri="{FF2B5EF4-FFF2-40B4-BE49-F238E27FC236}">
                    <a16:creationId xmlns:a16="http://schemas.microsoft.com/office/drawing/2014/main" id="{7C7FFD65-AA01-492D-2DDB-630B912040FE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0" name="원호 469">
                <a:extLst>
                  <a:ext uri="{FF2B5EF4-FFF2-40B4-BE49-F238E27FC236}">
                    <a16:creationId xmlns:a16="http://schemas.microsoft.com/office/drawing/2014/main" id="{38182EF7-7ADC-EC4C-AC55-72C3442BEAB0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1C753CA-AEAC-6920-3941-A8D1A75A970C}"/>
                </a:ext>
              </a:extLst>
            </p:cNvPr>
            <p:cNvGrpSpPr/>
            <p:nvPr/>
          </p:nvGrpSpPr>
          <p:grpSpPr>
            <a:xfrm>
              <a:off x="1449297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65" name="타원 464">
                <a:extLst>
                  <a:ext uri="{FF2B5EF4-FFF2-40B4-BE49-F238E27FC236}">
                    <a16:creationId xmlns:a16="http://schemas.microsoft.com/office/drawing/2014/main" id="{00C1AE13-94EE-2D6C-753E-DAE6DA50C6EA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6" name="원호 465">
                <a:extLst>
                  <a:ext uri="{FF2B5EF4-FFF2-40B4-BE49-F238E27FC236}">
                    <a16:creationId xmlns:a16="http://schemas.microsoft.com/office/drawing/2014/main" id="{B124D0A4-FAB1-9CBF-CABD-BA3C2A36C0E1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7" name="원호 466">
                <a:extLst>
                  <a:ext uri="{FF2B5EF4-FFF2-40B4-BE49-F238E27FC236}">
                    <a16:creationId xmlns:a16="http://schemas.microsoft.com/office/drawing/2014/main" id="{F82030FD-7CB9-AAEE-067B-779BF6D7529D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9FF64661-5E1F-89E3-2D0D-0673D57715CC}"/>
                </a:ext>
              </a:extLst>
            </p:cNvPr>
            <p:cNvGrpSpPr/>
            <p:nvPr/>
          </p:nvGrpSpPr>
          <p:grpSpPr>
            <a:xfrm>
              <a:off x="1678990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62" name="타원 461">
                <a:extLst>
                  <a:ext uri="{FF2B5EF4-FFF2-40B4-BE49-F238E27FC236}">
                    <a16:creationId xmlns:a16="http://schemas.microsoft.com/office/drawing/2014/main" id="{2CC2BF04-A0F7-CD95-0E8B-74EEF6D66BDB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3" name="원호 462">
                <a:extLst>
                  <a:ext uri="{FF2B5EF4-FFF2-40B4-BE49-F238E27FC236}">
                    <a16:creationId xmlns:a16="http://schemas.microsoft.com/office/drawing/2014/main" id="{07E97F34-0CA6-EB2C-9790-D32425267909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4" name="원호 463">
                <a:extLst>
                  <a:ext uri="{FF2B5EF4-FFF2-40B4-BE49-F238E27FC236}">
                    <a16:creationId xmlns:a16="http://schemas.microsoft.com/office/drawing/2014/main" id="{DDADDDF2-13C3-5C99-01CD-E15FCF7FAF49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27B37DE-153A-B26F-C863-5661BD37996A}"/>
                </a:ext>
              </a:extLst>
            </p:cNvPr>
            <p:cNvGrpSpPr/>
            <p:nvPr/>
          </p:nvGrpSpPr>
          <p:grpSpPr>
            <a:xfrm>
              <a:off x="1908683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59" name="타원 458">
                <a:extLst>
                  <a:ext uri="{FF2B5EF4-FFF2-40B4-BE49-F238E27FC236}">
                    <a16:creationId xmlns:a16="http://schemas.microsoft.com/office/drawing/2014/main" id="{30775B02-055C-B019-B82D-AA124C39C675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0" name="원호 459">
                <a:extLst>
                  <a:ext uri="{FF2B5EF4-FFF2-40B4-BE49-F238E27FC236}">
                    <a16:creationId xmlns:a16="http://schemas.microsoft.com/office/drawing/2014/main" id="{B54C546F-42AB-5D06-4B7C-27E89CCAF90F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1" name="원호 460">
                <a:extLst>
                  <a:ext uri="{FF2B5EF4-FFF2-40B4-BE49-F238E27FC236}">
                    <a16:creationId xmlns:a16="http://schemas.microsoft.com/office/drawing/2014/main" id="{AD97117B-EC40-84A3-5784-8AB9799040A0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B55316B-43B0-8C3E-51E7-58A4BCA847C8}"/>
                </a:ext>
              </a:extLst>
            </p:cNvPr>
            <p:cNvGrpSpPr/>
            <p:nvPr/>
          </p:nvGrpSpPr>
          <p:grpSpPr>
            <a:xfrm>
              <a:off x="2138376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56" name="타원 455">
                <a:extLst>
                  <a:ext uri="{FF2B5EF4-FFF2-40B4-BE49-F238E27FC236}">
                    <a16:creationId xmlns:a16="http://schemas.microsoft.com/office/drawing/2014/main" id="{26B207B9-23BD-32B2-050C-F72E0063497F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7" name="원호 456">
                <a:extLst>
                  <a:ext uri="{FF2B5EF4-FFF2-40B4-BE49-F238E27FC236}">
                    <a16:creationId xmlns:a16="http://schemas.microsoft.com/office/drawing/2014/main" id="{0A340AD2-F508-28CF-0C8B-728B015D25CF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8" name="원호 457">
                <a:extLst>
                  <a:ext uri="{FF2B5EF4-FFF2-40B4-BE49-F238E27FC236}">
                    <a16:creationId xmlns:a16="http://schemas.microsoft.com/office/drawing/2014/main" id="{D43402C4-9F76-6EA4-E90F-7AD43EDA3BE2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45455BE-6F5D-CA6E-39C2-CAEAB2D6CC4A}"/>
                </a:ext>
              </a:extLst>
            </p:cNvPr>
            <p:cNvGrpSpPr/>
            <p:nvPr/>
          </p:nvGrpSpPr>
          <p:grpSpPr>
            <a:xfrm>
              <a:off x="2368069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53" name="타원 452">
                <a:extLst>
                  <a:ext uri="{FF2B5EF4-FFF2-40B4-BE49-F238E27FC236}">
                    <a16:creationId xmlns:a16="http://schemas.microsoft.com/office/drawing/2014/main" id="{7C85655C-4654-9F4D-0EA2-EA7587E23871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4" name="원호 453">
                <a:extLst>
                  <a:ext uri="{FF2B5EF4-FFF2-40B4-BE49-F238E27FC236}">
                    <a16:creationId xmlns:a16="http://schemas.microsoft.com/office/drawing/2014/main" id="{C7B01E76-CC0A-353E-2327-B381695170E6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5" name="원호 454">
                <a:extLst>
                  <a:ext uri="{FF2B5EF4-FFF2-40B4-BE49-F238E27FC236}">
                    <a16:creationId xmlns:a16="http://schemas.microsoft.com/office/drawing/2014/main" id="{9B20220B-8E60-A154-8729-D7F6AAF36279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231CE64-836E-78A0-B49E-5988DBF893B7}"/>
                </a:ext>
              </a:extLst>
            </p:cNvPr>
            <p:cNvGrpSpPr/>
            <p:nvPr/>
          </p:nvGrpSpPr>
          <p:grpSpPr>
            <a:xfrm>
              <a:off x="2597762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50" name="타원 449">
                <a:extLst>
                  <a:ext uri="{FF2B5EF4-FFF2-40B4-BE49-F238E27FC236}">
                    <a16:creationId xmlns:a16="http://schemas.microsoft.com/office/drawing/2014/main" id="{5884EDA8-5338-FDD7-F832-2BF7FDD69C0C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1" name="원호 450">
                <a:extLst>
                  <a:ext uri="{FF2B5EF4-FFF2-40B4-BE49-F238E27FC236}">
                    <a16:creationId xmlns:a16="http://schemas.microsoft.com/office/drawing/2014/main" id="{046ACCE4-56CC-A191-F654-E1192364E21C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2" name="원호 451">
                <a:extLst>
                  <a:ext uri="{FF2B5EF4-FFF2-40B4-BE49-F238E27FC236}">
                    <a16:creationId xmlns:a16="http://schemas.microsoft.com/office/drawing/2014/main" id="{1522024D-E5E1-2C9B-D289-AB3F73AF72C2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999A9E17-98AC-9E5C-E87B-F56589001E0B}"/>
                </a:ext>
              </a:extLst>
            </p:cNvPr>
            <p:cNvGrpSpPr/>
            <p:nvPr/>
          </p:nvGrpSpPr>
          <p:grpSpPr>
            <a:xfrm>
              <a:off x="2827455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47" name="타원 446">
                <a:extLst>
                  <a:ext uri="{FF2B5EF4-FFF2-40B4-BE49-F238E27FC236}">
                    <a16:creationId xmlns:a16="http://schemas.microsoft.com/office/drawing/2014/main" id="{C93B71A1-5428-F9F8-16E3-D374269D297C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8" name="원호 447">
                <a:extLst>
                  <a:ext uri="{FF2B5EF4-FFF2-40B4-BE49-F238E27FC236}">
                    <a16:creationId xmlns:a16="http://schemas.microsoft.com/office/drawing/2014/main" id="{7979FDF8-0243-6245-CD13-BB1F56A2503F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9" name="원호 448">
                <a:extLst>
                  <a:ext uri="{FF2B5EF4-FFF2-40B4-BE49-F238E27FC236}">
                    <a16:creationId xmlns:a16="http://schemas.microsoft.com/office/drawing/2014/main" id="{EF902D0C-4F3D-F338-8B34-DB9DFBC1EB06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23BB84C-F9AB-4AD2-2F37-8418599F48E1}"/>
                </a:ext>
              </a:extLst>
            </p:cNvPr>
            <p:cNvGrpSpPr/>
            <p:nvPr/>
          </p:nvGrpSpPr>
          <p:grpSpPr>
            <a:xfrm>
              <a:off x="3057148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44" name="타원 443">
                <a:extLst>
                  <a:ext uri="{FF2B5EF4-FFF2-40B4-BE49-F238E27FC236}">
                    <a16:creationId xmlns:a16="http://schemas.microsoft.com/office/drawing/2014/main" id="{C704D409-3CF2-04B3-6E60-EFA60A3959D4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5" name="원호 444">
                <a:extLst>
                  <a:ext uri="{FF2B5EF4-FFF2-40B4-BE49-F238E27FC236}">
                    <a16:creationId xmlns:a16="http://schemas.microsoft.com/office/drawing/2014/main" id="{97D12E49-62CA-6F4C-FD2B-B3C3F916F7E4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6" name="원호 445">
                <a:extLst>
                  <a:ext uri="{FF2B5EF4-FFF2-40B4-BE49-F238E27FC236}">
                    <a16:creationId xmlns:a16="http://schemas.microsoft.com/office/drawing/2014/main" id="{FDD8FB39-8A10-37C7-18DA-071BD9E2B6DF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83B01DA-3E4B-73ED-565B-1A9F5AD872E0}"/>
                </a:ext>
              </a:extLst>
            </p:cNvPr>
            <p:cNvGrpSpPr/>
            <p:nvPr/>
          </p:nvGrpSpPr>
          <p:grpSpPr>
            <a:xfrm>
              <a:off x="3286841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41" name="타원 440">
                <a:extLst>
                  <a:ext uri="{FF2B5EF4-FFF2-40B4-BE49-F238E27FC236}">
                    <a16:creationId xmlns:a16="http://schemas.microsoft.com/office/drawing/2014/main" id="{E7FDA16D-C7D9-60B3-36B0-FA67F2225DD4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2" name="원호 441">
                <a:extLst>
                  <a:ext uri="{FF2B5EF4-FFF2-40B4-BE49-F238E27FC236}">
                    <a16:creationId xmlns:a16="http://schemas.microsoft.com/office/drawing/2014/main" id="{DE3EB427-BA32-D560-1A10-89CF1525457B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3" name="원호 442">
                <a:extLst>
                  <a:ext uri="{FF2B5EF4-FFF2-40B4-BE49-F238E27FC236}">
                    <a16:creationId xmlns:a16="http://schemas.microsoft.com/office/drawing/2014/main" id="{6A39A01B-2803-3602-872D-4828DE3DF527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C536333C-EACA-F42B-FFFC-ACF724B59F51}"/>
                </a:ext>
              </a:extLst>
            </p:cNvPr>
            <p:cNvGrpSpPr/>
            <p:nvPr/>
          </p:nvGrpSpPr>
          <p:grpSpPr>
            <a:xfrm>
              <a:off x="3516534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38" name="타원 437">
                <a:extLst>
                  <a:ext uri="{FF2B5EF4-FFF2-40B4-BE49-F238E27FC236}">
                    <a16:creationId xmlns:a16="http://schemas.microsoft.com/office/drawing/2014/main" id="{CE93FA88-AFD2-2945-0473-E465F4807A94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9" name="원호 438">
                <a:extLst>
                  <a:ext uri="{FF2B5EF4-FFF2-40B4-BE49-F238E27FC236}">
                    <a16:creationId xmlns:a16="http://schemas.microsoft.com/office/drawing/2014/main" id="{56670646-497A-57D7-4FCE-FB06DB424046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0" name="원호 439">
                <a:extLst>
                  <a:ext uri="{FF2B5EF4-FFF2-40B4-BE49-F238E27FC236}">
                    <a16:creationId xmlns:a16="http://schemas.microsoft.com/office/drawing/2014/main" id="{1E41C4F2-94C7-D11E-2F19-E02AC7919FB0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15228C3E-A97F-9334-39B8-EE24C3EBDF6D}"/>
                </a:ext>
              </a:extLst>
            </p:cNvPr>
            <p:cNvGrpSpPr/>
            <p:nvPr/>
          </p:nvGrpSpPr>
          <p:grpSpPr>
            <a:xfrm>
              <a:off x="3746227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35" name="타원 434">
                <a:extLst>
                  <a:ext uri="{FF2B5EF4-FFF2-40B4-BE49-F238E27FC236}">
                    <a16:creationId xmlns:a16="http://schemas.microsoft.com/office/drawing/2014/main" id="{89D4B3A2-40F7-87BF-DD89-086BD1D5DC17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6" name="원호 435">
                <a:extLst>
                  <a:ext uri="{FF2B5EF4-FFF2-40B4-BE49-F238E27FC236}">
                    <a16:creationId xmlns:a16="http://schemas.microsoft.com/office/drawing/2014/main" id="{ED1F2348-2F17-FF07-7646-4CE1092D81D4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7" name="원호 436">
                <a:extLst>
                  <a:ext uri="{FF2B5EF4-FFF2-40B4-BE49-F238E27FC236}">
                    <a16:creationId xmlns:a16="http://schemas.microsoft.com/office/drawing/2014/main" id="{A618E781-B7E3-086C-1961-DF7C52806DDC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D3203D4-8B3E-8382-753A-6895D3A3B398}"/>
                </a:ext>
              </a:extLst>
            </p:cNvPr>
            <p:cNvGrpSpPr/>
            <p:nvPr/>
          </p:nvGrpSpPr>
          <p:grpSpPr>
            <a:xfrm>
              <a:off x="3975920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32" name="타원 431">
                <a:extLst>
                  <a:ext uri="{FF2B5EF4-FFF2-40B4-BE49-F238E27FC236}">
                    <a16:creationId xmlns:a16="http://schemas.microsoft.com/office/drawing/2014/main" id="{5BBC9A94-32C5-F6B3-9DE0-C8627F6369EC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3" name="원호 432">
                <a:extLst>
                  <a:ext uri="{FF2B5EF4-FFF2-40B4-BE49-F238E27FC236}">
                    <a16:creationId xmlns:a16="http://schemas.microsoft.com/office/drawing/2014/main" id="{B3B62BA5-D778-8182-452D-CB47BE8218A2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4" name="원호 433">
                <a:extLst>
                  <a:ext uri="{FF2B5EF4-FFF2-40B4-BE49-F238E27FC236}">
                    <a16:creationId xmlns:a16="http://schemas.microsoft.com/office/drawing/2014/main" id="{70D3E18E-A77F-AA76-7FBC-7577453B7D92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AE74F1E7-6693-5AD2-C40D-78518664730F}"/>
                </a:ext>
              </a:extLst>
            </p:cNvPr>
            <p:cNvGrpSpPr/>
            <p:nvPr/>
          </p:nvGrpSpPr>
          <p:grpSpPr>
            <a:xfrm>
              <a:off x="4205613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29" name="타원 428">
                <a:extLst>
                  <a:ext uri="{FF2B5EF4-FFF2-40B4-BE49-F238E27FC236}">
                    <a16:creationId xmlns:a16="http://schemas.microsoft.com/office/drawing/2014/main" id="{D6787C15-2662-0167-0EBD-A8BFA58B5436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0" name="원호 429">
                <a:extLst>
                  <a:ext uri="{FF2B5EF4-FFF2-40B4-BE49-F238E27FC236}">
                    <a16:creationId xmlns:a16="http://schemas.microsoft.com/office/drawing/2014/main" id="{39266908-A333-8890-84D3-5CEA19F2E216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1" name="원호 430">
                <a:extLst>
                  <a:ext uri="{FF2B5EF4-FFF2-40B4-BE49-F238E27FC236}">
                    <a16:creationId xmlns:a16="http://schemas.microsoft.com/office/drawing/2014/main" id="{5445AE89-F755-E7FB-DBD8-A87E3155360A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D4C29D18-E64C-71FF-D4CF-5E43AAC400F9}"/>
                </a:ext>
              </a:extLst>
            </p:cNvPr>
            <p:cNvGrpSpPr/>
            <p:nvPr/>
          </p:nvGrpSpPr>
          <p:grpSpPr>
            <a:xfrm>
              <a:off x="4435306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26" name="타원 425">
                <a:extLst>
                  <a:ext uri="{FF2B5EF4-FFF2-40B4-BE49-F238E27FC236}">
                    <a16:creationId xmlns:a16="http://schemas.microsoft.com/office/drawing/2014/main" id="{D0FE6B26-ED7C-1DA8-09CA-F36F73832CCF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7" name="원호 426">
                <a:extLst>
                  <a:ext uri="{FF2B5EF4-FFF2-40B4-BE49-F238E27FC236}">
                    <a16:creationId xmlns:a16="http://schemas.microsoft.com/office/drawing/2014/main" id="{090F6BC9-3F0C-375F-74A8-F29E5CD26F01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8" name="원호 427">
                <a:extLst>
                  <a:ext uri="{FF2B5EF4-FFF2-40B4-BE49-F238E27FC236}">
                    <a16:creationId xmlns:a16="http://schemas.microsoft.com/office/drawing/2014/main" id="{1C9116A0-D01A-AD13-7714-691F9CE02FB3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90982813-D977-0CE3-9D6A-85A0F0AD25F0}"/>
                </a:ext>
              </a:extLst>
            </p:cNvPr>
            <p:cNvGrpSpPr/>
            <p:nvPr/>
          </p:nvGrpSpPr>
          <p:grpSpPr>
            <a:xfrm>
              <a:off x="4664999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23" name="타원 422">
                <a:extLst>
                  <a:ext uri="{FF2B5EF4-FFF2-40B4-BE49-F238E27FC236}">
                    <a16:creationId xmlns:a16="http://schemas.microsoft.com/office/drawing/2014/main" id="{7053975F-E214-DA72-D45C-DD92464FF535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4" name="원호 423">
                <a:extLst>
                  <a:ext uri="{FF2B5EF4-FFF2-40B4-BE49-F238E27FC236}">
                    <a16:creationId xmlns:a16="http://schemas.microsoft.com/office/drawing/2014/main" id="{D964C34F-C4A2-80DF-F388-0CA26CDDE930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5" name="원호 424">
                <a:extLst>
                  <a:ext uri="{FF2B5EF4-FFF2-40B4-BE49-F238E27FC236}">
                    <a16:creationId xmlns:a16="http://schemas.microsoft.com/office/drawing/2014/main" id="{DA207950-82C0-B78A-F6D2-1966F0A80493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8B63383-0ACB-1F93-8E2A-42881A3134E9}"/>
                </a:ext>
              </a:extLst>
            </p:cNvPr>
            <p:cNvGrpSpPr/>
            <p:nvPr/>
          </p:nvGrpSpPr>
          <p:grpSpPr>
            <a:xfrm>
              <a:off x="4894692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20" name="타원 419">
                <a:extLst>
                  <a:ext uri="{FF2B5EF4-FFF2-40B4-BE49-F238E27FC236}">
                    <a16:creationId xmlns:a16="http://schemas.microsoft.com/office/drawing/2014/main" id="{48E64485-ABB6-170A-C656-5F92F111E72E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1" name="원호 420">
                <a:extLst>
                  <a:ext uri="{FF2B5EF4-FFF2-40B4-BE49-F238E27FC236}">
                    <a16:creationId xmlns:a16="http://schemas.microsoft.com/office/drawing/2014/main" id="{7CFEFF94-3371-5AE1-C0F2-A8B634D9F8E1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2" name="원호 421">
                <a:extLst>
                  <a:ext uri="{FF2B5EF4-FFF2-40B4-BE49-F238E27FC236}">
                    <a16:creationId xmlns:a16="http://schemas.microsoft.com/office/drawing/2014/main" id="{1AF400B3-132C-F80E-2575-70616FE1EA0E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57B5B9EB-6101-FD95-5252-316C49A02FD6}"/>
                </a:ext>
              </a:extLst>
            </p:cNvPr>
            <p:cNvGrpSpPr/>
            <p:nvPr/>
          </p:nvGrpSpPr>
          <p:grpSpPr>
            <a:xfrm>
              <a:off x="5124385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17" name="타원 416">
                <a:extLst>
                  <a:ext uri="{FF2B5EF4-FFF2-40B4-BE49-F238E27FC236}">
                    <a16:creationId xmlns:a16="http://schemas.microsoft.com/office/drawing/2014/main" id="{EDECE9E4-096F-BE24-580B-6DE61A54F7D7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8" name="원호 417">
                <a:extLst>
                  <a:ext uri="{FF2B5EF4-FFF2-40B4-BE49-F238E27FC236}">
                    <a16:creationId xmlns:a16="http://schemas.microsoft.com/office/drawing/2014/main" id="{15063937-4BF4-20FA-3864-102B66475BD6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9" name="원호 418">
                <a:extLst>
                  <a:ext uri="{FF2B5EF4-FFF2-40B4-BE49-F238E27FC236}">
                    <a16:creationId xmlns:a16="http://schemas.microsoft.com/office/drawing/2014/main" id="{0F948D9B-A893-A2B9-79E5-0E4F5AF707BE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9AEC2032-036C-EF6E-D739-047CCB075959}"/>
                </a:ext>
              </a:extLst>
            </p:cNvPr>
            <p:cNvGrpSpPr/>
            <p:nvPr/>
          </p:nvGrpSpPr>
          <p:grpSpPr>
            <a:xfrm>
              <a:off x="5354078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14" name="타원 413">
                <a:extLst>
                  <a:ext uri="{FF2B5EF4-FFF2-40B4-BE49-F238E27FC236}">
                    <a16:creationId xmlns:a16="http://schemas.microsoft.com/office/drawing/2014/main" id="{6BBFF059-E466-AC0E-27C7-BBA17FAB8179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5" name="원호 414">
                <a:extLst>
                  <a:ext uri="{FF2B5EF4-FFF2-40B4-BE49-F238E27FC236}">
                    <a16:creationId xmlns:a16="http://schemas.microsoft.com/office/drawing/2014/main" id="{CBC1552F-D1B7-6F68-0F6B-6D5735B1EEE4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6" name="원호 415">
                <a:extLst>
                  <a:ext uri="{FF2B5EF4-FFF2-40B4-BE49-F238E27FC236}">
                    <a16:creationId xmlns:a16="http://schemas.microsoft.com/office/drawing/2014/main" id="{57417AF4-75FA-D1B2-1F43-8525A3FE19F3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F2E362A6-553F-A8ED-15D8-6AD5C98417C0}"/>
                </a:ext>
              </a:extLst>
            </p:cNvPr>
            <p:cNvGrpSpPr/>
            <p:nvPr/>
          </p:nvGrpSpPr>
          <p:grpSpPr>
            <a:xfrm>
              <a:off x="5583771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11" name="타원 410">
                <a:extLst>
                  <a:ext uri="{FF2B5EF4-FFF2-40B4-BE49-F238E27FC236}">
                    <a16:creationId xmlns:a16="http://schemas.microsoft.com/office/drawing/2014/main" id="{28F3E2F9-3616-8858-D33B-F2CC3BFE0635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2" name="원호 411">
                <a:extLst>
                  <a:ext uri="{FF2B5EF4-FFF2-40B4-BE49-F238E27FC236}">
                    <a16:creationId xmlns:a16="http://schemas.microsoft.com/office/drawing/2014/main" id="{37576F4B-4D5D-0CC2-6146-DC8966F866D6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3" name="원호 412">
                <a:extLst>
                  <a:ext uri="{FF2B5EF4-FFF2-40B4-BE49-F238E27FC236}">
                    <a16:creationId xmlns:a16="http://schemas.microsoft.com/office/drawing/2014/main" id="{908D6ECE-41F1-06F4-A1D9-BF0CB3E9B716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B7BE4C9-B3B2-4EB9-8E6D-EB63A5596969}"/>
                </a:ext>
              </a:extLst>
            </p:cNvPr>
            <p:cNvGrpSpPr/>
            <p:nvPr/>
          </p:nvGrpSpPr>
          <p:grpSpPr>
            <a:xfrm>
              <a:off x="5813464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08" name="타원 407">
                <a:extLst>
                  <a:ext uri="{FF2B5EF4-FFF2-40B4-BE49-F238E27FC236}">
                    <a16:creationId xmlns:a16="http://schemas.microsoft.com/office/drawing/2014/main" id="{5A0E3C08-7D44-C6C9-6FD6-EA0A4FD0E9FC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9" name="원호 408">
                <a:extLst>
                  <a:ext uri="{FF2B5EF4-FFF2-40B4-BE49-F238E27FC236}">
                    <a16:creationId xmlns:a16="http://schemas.microsoft.com/office/drawing/2014/main" id="{0F43C2FD-B065-1D4E-BF5E-8BDF063E342F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0" name="원호 409">
                <a:extLst>
                  <a:ext uri="{FF2B5EF4-FFF2-40B4-BE49-F238E27FC236}">
                    <a16:creationId xmlns:a16="http://schemas.microsoft.com/office/drawing/2014/main" id="{FEEAB50F-6992-6CA8-3C2A-831196B6C2B4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65D092E8-9CAB-7D8B-4E79-EC3C553FA889}"/>
                </a:ext>
              </a:extLst>
            </p:cNvPr>
            <p:cNvGrpSpPr/>
            <p:nvPr/>
          </p:nvGrpSpPr>
          <p:grpSpPr>
            <a:xfrm>
              <a:off x="6043157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05" name="타원 404">
                <a:extLst>
                  <a:ext uri="{FF2B5EF4-FFF2-40B4-BE49-F238E27FC236}">
                    <a16:creationId xmlns:a16="http://schemas.microsoft.com/office/drawing/2014/main" id="{B60223B1-1BD5-4767-233E-E93A207BD693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6" name="원호 405">
                <a:extLst>
                  <a:ext uri="{FF2B5EF4-FFF2-40B4-BE49-F238E27FC236}">
                    <a16:creationId xmlns:a16="http://schemas.microsoft.com/office/drawing/2014/main" id="{2FBCC178-6744-C51E-A387-9BBAD3DB0CBD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7" name="원호 406">
                <a:extLst>
                  <a:ext uri="{FF2B5EF4-FFF2-40B4-BE49-F238E27FC236}">
                    <a16:creationId xmlns:a16="http://schemas.microsoft.com/office/drawing/2014/main" id="{BD4A0788-C3ED-4E17-6B11-B7D0DF7CDE7F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D208FE4-4E24-A836-A413-722EDC6EF1CD}"/>
                </a:ext>
              </a:extLst>
            </p:cNvPr>
            <p:cNvGrpSpPr/>
            <p:nvPr/>
          </p:nvGrpSpPr>
          <p:grpSpPr>
            <a:xfrm>
              <a:off x="6272850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02" name="타원 401">
                <a:extLst>
                  <a:ext uri="{FF2B5EF4-FFF2-40B4-BE49-F238E27FC236}">
                    <a16:creationId xmlns:a16="http://schemas.microsoft.com/office/drawing/2014/main" id="{E9AE5981-AD0A-A0A7-D26A-F900067229F7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3" name="원호 402">
                <a:extLst>
                  <a:ext uri="{FF2B5EF4-FFF2-40B4-BE49-F238E27FC236}">
                    <a16:creationId xmlns:a16="http://schemas.microsoft.com/office/drawing/2014/main" id="{56116ECD-D8D6-5219-1B7A-E85B3D801632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4" name="원호 403">
                <a:extLst>
                  <a:ext uri="{FF2B5EF4-FFF2-40B4-BE49-F238E27FC236}">
                    <a16:creationId xmlns:a16="http://schemas.microsoft.com/office/drawing/2014/main" id="{7F021351-E6AE-2BEE-6309-C0C059173C7B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26EA4CE9-F4AC-4A67-F918-6D22E2F5F835}"/>
                </a:ext>
              </a:extLst>
            </p:cNvPr>
            <p:cNvGrpSpPr/>
            <p:nvPr/>
          </p:nvGrpSpPr>
          <p:grpSpPr>
            <a:xfrm>
              <a:off x="6502543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399" name="타원 398">
                <a:extLst>
                  <a:ext uri="{FF2B5EF4-FFF2-40B4-BE49-F238E27FC236}">
                    <a16:creationId xmlns:a16="http://schemas.microsoft.com/office/drawing/2014/main" id="{A6629F2C-1C2B-390C-01F2-DF362F94CE0F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0" name="원호 399">
                <a:extLst>
                  <a:ext uri="{FF2B5EF4-FFF2-40B4-BE49-F238E27FC236}">
                    <a16:creationId xmlns:a16="http://schemas.microsoft.com/office/drawing/2014/main" id="{68DF6788-050E-79CA-E820-4A4CEFF5036A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1" name="원호 400">
                <a:extLst>
                  <a:ext uri="{FF2B5EF4-FFF2-40B4-BE49-F238E27FC236}">
                    <a16:creationId xmlns:a16="http://schemas.microsoft.com/office/drawing/2014/main" id="{31049360-07C1-AC67-67AA-386F4CB45FF5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203908B4-D6A7-70CA-D5B8-EC3E346C9739}"/>
                </a:ext>
              </a:extLst>
            </p:cNvPr>
            <p:cNvGrpSpPr/>
            <p:nvPr/>
          </p:nvGrpSpPr>
          <p:grpSpPr>
            <a:xfrm>
              <a:off x="6732236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396" name="타원 395">
                <a:extLst>
                  <a:ext uri="{FF2B5EF4-FFF2-40B4-BE49-F238E27FC236}">
                    <a16:creationId xmlns:a16="http://schemas.microsoft.com/office/drawing/2014/main" id="{CF262251-BF45-22C6-147A-1D90C10AF615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7" name="원호 396">
                <a:extLst>
                  <a:ext uri="{FF2B5EF4-FFF2-40B4-BE49-F238E27FC236}">
                    <a16:creationId xmlns:a16="http://schemas.microsoft.com/office/drawing/2014/main" id="{B1E3610B-02C9-ED78-1D2D-018CFBD407F9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8" name="원호 397">
                <a:extLst>
                  <a:ext uri="{FF2B5EF4-FFF2-40B4-BE49-F238E27FC236}">
                    <a16:creationId xmlns:a16="http://schemas.microsoft.com/office/drawing/2014/main" id="{32561048-DB1A-1379-A566-0600CBBC894C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834AF7BD-E375-8080-A2E8-4DF9B43218FF}"/>
                </a:ext>
              </a:extLst>
            </p:cNvPr>
            <p:cNvGrpSpPr/>
            <p:nvPr/>
          </p:nvGrpSpPr>
          <p:grpSpPr>
            <a:xfrm>
              <a:off x="6961929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393" name="타원 392">
                <a:extLst>
                  <a:ext uri="{FF2B5EF4-FFF2-40B4-BE49-F238E27FC236}">
                    <a16:creationId xmlns:a16="http://schemas.microsoft.com/office/drawing/2014/main" id="{047DDFDE-9747-BE4C-760A-2ABA51359B78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4" name="원호 393">
                <a:extLst>
                  <a:ext uri="{FF2B5EF4-FFF2-40B4-BE49-F238E27FC236}">
                    <a16:creationId xmlns:a16="http://schemas.microsoft.com/office/drawing/2014/main" id="{FAA8D7DD-CCE2-38B8-5BA6-86C159F365FC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5" name="원호 394">
                <a:extLst>
                  <a:ext uri="{FF2B5EF4-FFF2-40B4-BE49-F238E27FC236}">
                    <a16:creationId xmlns:a16="http://schemas.microsoft.com/office/drawing/2014/main" id="{419416C2-928F-FA37-2E85-8627E3148A16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83BEAC7-2BE1-5D40-DE28-6E26CA5B744F}"/>
                </a:ext>
              </a:extLst>
            </p:cNvPr>
            <p:cNvGrpSpPr/>
            <p:nvPr/>
          </p:nvGrpSpPr>
          <p:grpSpPr>
            <a:xfrm>
              <a:off x="7191622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390" name="타원 389">
                <a:extLst>
                  <a:ext uri="{FF2B5EF4-FFF2-40B4-BE49-F238E27FC236}">
                    <a16:creationId xmlns:a16="http://schemas.microsoft.com/office/drawing/2014/main" id="{99EF5D25-975D-3671-EADA-494BB968F49F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1" name="원호 390">
                <a:extLst>
                  <a:ext uri="{FF2B5EF4-FFF2-40B4-BE49-F238E27FC236}">
                    <a16:creationId xmlns:a16="http://schemas.microsoft.com/office/drawing/2014/main" id="{4D650594-CB31-4A24-A18F-210AAA04F2DF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2" name="원호 391">
                <a:extLst>
                  <a:ext uri="{FF2B5EF4-FFF2-40B4-BE49-F238E27FC236}">
                    <a16:creationId xmlns:a16="http://schemas.microsoft.com/office/drawing/2014/main" id="{DEA31544-B860-C536-83C5-634AEFFCB446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7F88477D-8C5F-9BD4-9A97-857F82C3A3A0}"/>
                </a:ext>
              </a:extLst>
            </p:cNvPr>
            <p:cNvGrpSpPr/>
            <p:nvPr/>
          </p:nvGrpSpPr>
          <p:grpSpPr>
            <a:xfrm>
              <a:off x="7421315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387" name="타원 386">
                <a:extLst>
                  <a:ext uri="{FF2B5EF4-FFF2-40B4-BE49-F238E27FC236}">
                    <a16:creationId xmlns:a16="http://schemas.microsoft.com/office/drawing/2014/main" id="{95E90E50-CACB-D68B-75D8-AAC552A69DB5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8" name="원호 387">
                <a:extLst>
                  <a:ext uri="{FF2B5EF4-FFF2-40B4-BE49-F238E27FC236}">
                    <a16:creationId xmlns:a16="http://schemas.microsoft.com/office/drawing/2014/main" id="{46A24BFF-28BF-9B52-0739-F357A12EB559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9" name="원호 388">
                <a:extLst>
                  <a:ext uri="{FF2B5EF4-FFF2-40B4-BE49-F238E27FC236}">
                    <a16:creationId xmlns:a16="http://schemas.microsoft.com/office/drawing/2014/main" id="{FA74DE82-0619-29CB-A5FA-091560D579CD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4E1ACE4-537C-9DCB-0ED1-94AA6692D32B}"/>
                </a:ext>
              </a:extLst>
            </p:cNvPr>
            <p:cNvGrpSpPr/>
            <p:nvPr/>
          </p:nvGrpSpPr>
          <p:grpSpPr>
            <a:xfrm>
              <a:off x="7651008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384" name="타원 383">
                <a:extLst>
                  <a:ext uri="{FF2B5EF4-FFF2-40B4-BE49-F238E27FC236}">
                    <a16:creationId xmlns:a16="http://schemas.microsoft.com/office/drawing/2014/main" id="{9DE67753-09CC-8F7A-AD63-440741F41EA0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5" name="원호 384">
                <a:extLst>
                  <a:ext uri="{FF2B5EF4-FFF2-40B4-BE49-F238E27FC236}">
                    <a16:creationId xmlns:a16="http://schemas.microsoft.com/office/drawing/2014/main" id="{DEA24F75-72EB-928A-FDF8-7E73EB926D9C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6" name="원호 385">
                <a:extLst>
                  <a:ext uri="{FF2B5EF4-FFF2-40B4-BE49-F238E27FC236}">
                    <a16:creationId xmlns:a16="http://schemas.microsoft.com/office/drawing/2014/main" id="{2FC655CB-A798-5396-8326-F5DCA8700081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AA9A4F41-2481-9BB5-4A0D-8050E2105E2F}"/>
                </a:ext>
              </a:extLst>
            </p:cNvPr>
            <p:cNvGrpSpPr/>
            <p:nvPr/>
          </p:nvGrpSpPr>
          <p:grpSpPr>
            <a:xfrm>
              <a:off x="7880701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8BA057F9-75EC-757A-6ECB-CF1187CCB0CF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9" name="원호 178">
                <a:extLst>
                  <a:ext uri="{FF2B5EF4-FFF2-40B4-BE49-F238E27FC236}">
                    <a16:creationId xmlns:a16="http://schemas.microsoft.com/office/drawing/2014/main" id="{7A441E06-38FF-317A-D96C-7AF4EC3CB2A6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0" name="원호 179">
                <a:extLst>
                  <a:ext uri="{FF2B5EF4-FFF2-40B4-BE49-F238E27FC236}">
                    <a16:creationId xmlns:a16="http://schemas.microsoft.com/office/drawing/2014/main" id="{95E62BC8-CC28-6E80-A663-A2E2E32042FD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575B862D-D0C7-EC9E-1F40-971E6E914AFB}"/>
                </a:ext>
              </a:extLst>
            </p:cNvPr>
            <p:cNvGrpSpPr/>
            <p:nvPr/>
          </p:nvGrpSpPr>
          <p:grpSpPr>
            <a:xfrm>
              <a:off x="8110394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F17FAC-8F6E-45B1-F5D2-D95ED863F807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6" name="원호 175">
                <a:extLst>
                  <a:ext uri="{FF2B5EF4-FFF2-40B4-BE49-F238E27FC236}">
                    <a16:creationId xmlns:a16="http://schemas.microsoft.com/office/drawing/2014/main" id="{33515D97-1B98-D22E-7A0A-5F59A6D696FD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7" name="원호 176">
                <a:extLst>
                  <a:ext uri="{FF2B5EF4-FFF2-40B4-BE49-F238E27FC236}">
                    <a16:creationId xmlns:a16="http://schemas.microsoft.com/office/drawing/2014/main" id="{51534520-36D2-2953-AE4E-DB222436842C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777848D3-D900-298B-E02E-FBD81AA804AF}"/>
                </a:ext>
              </a:extLst>
            </p:cNvPr>
            <p:cNvGrpSpPr/>
            <p:nvPr/>
          </p:nvGrpSpPr>
          <p:grpSpPr>
            <a:xfrm>
              <a:off x="8340087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11EEFC97-C563-9712-7DE5-A4F2A0DA3ED6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3" name="원호 172">
                <a:extLst>
                  <a:ext uri="{FF2B5EF4-FFF2-40B4-BE49-F238E27FC236}">
                    <a16:creationId xmlns:a16="http://schemas.microsoft.com/office/drawing/2014/main" id="{DDE6B60F-CC24-64BE-FE0A-90303B233BC0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4" name="원호 173">
                <a:extLst>
                  <a:ext uri="{FF2B5EF4-FFF2-40B4-BE49-F238E27FC236}">
                    <a16:creationId xmlns:a16="http://schemas.microsoft.com/office/drawing/2014/main" id="{689B7511-046F-1444-5422-6D57752BA2EE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48890E5A-5D70-12A3-ABA7-6EDD2EC7A5FE}"/>
                </a:ext>
              </a:extLst>
            </p:cNvPr>
            <p:cNvGrpSpPr/>
            <p:nvPr/>
          </p:nvGrpSpPr>
          <p:grpSpPr>
            <a:xfrm>
              <a:off x="8569780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EB3608B3-4887-7F16-8FA6-82DA89FA487D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0" name="원호 169">
                <a:extLst>
                  <a:ext uri="{FF2B5EF4-FFF2-40B4-BE49-F238E27FC236}">
                    <a16:creationId xmlns:a16="http://schemas.microsoft.com/office/drawing/2014/main" id="{E0AE5B79-4E48-21A8-7B48-ABDA2798DB44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1" name="원호 170">
                <a:extLst>
                  <a:ext uri="{FF2B5EF4-FFF2-40B4-BE49-F238E27FC236}">
                    <a16:creationId xmlns:a16="http://schemas.microsoft.com/office/drawing/2014/main" id="{B46CCDF7-FC7E-DE5B-FE8D-5A51E51C3FFC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F38622F-8DE3-A721-0A77-2CCED149DE7B}"/>
                </a:ext>
              </a:extLst>
            </p:cNvPr>
            <p:cNvGrpSpPr/>
            <p:nvPr/>
          </p:nvGrpSpPr>
          <p:grpSpPr>
            <a:xfrm>
              <a:off x="8799473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AC8FF40A-83E6-C808-0A56-12B3C51B7476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7" name="원호 166">
                <a:extLst>
                  <a:ext uri="{FF2B5EF4-FFF2-40B4-BE49-F238E27FC236}">
                    <a16:creationId xmlns:a16="http://schemas.microsoft.com/office/drawing/2014/main" id="{9211CE92-6400-E5B3-4BAA-5BB824D2A5B8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8" name="원호 167">
                <a:extLst>
                  <a:ext uri="{FF2B5EF4-FFF2-40B4-BE49-F238E27FC236}">
                    <a16:creationId xmlns:a16="http://schemas.microsoft.com/office/drawing/2014/main" id="{800E1385-6A6E-BE72-4FC6-CFC1CE1907FD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1101F1E4-5828-100A-D771-48E9AA0599FF}"/>
                </a:ext>
              </a:extLst>
            </p:cNvPr>
            <p:cNvGrpSpPr/>
            <p:nvPr/>
          </p:nvGrpSpPr>
          <p:grpSpPr>
            <a:xfrm>
              <a:off x="9029166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38D25D5C-1EA6-1BB1-2D25-FCCDC5391191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4" name="원호 163">
                <a:extLst>
                  <a:ext uri="{FF2B5EF4-FFF2-40B4-BE49-F238E27FC236}">
                    <a16:creationId xmlns:a16="http://schemas.microsoft.com/office/drawing/2014/main" id="{4D0FA824-A579-14BE-AD79-C91A7C373589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5" name="원호 164">
                <a:extLst>
                  <a:ext uri="{FF2B5EF4-FFF2-40B4-BE49-F238E27FC236}">
                    <a16:creationId xmlns:a16="http://schemas.microsoft.com/office/drawing/2014/main" id="{20AD73AA-1FF5-5F24-A0E5-A44B0F09002A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3FBF686B-FF4F-0DC9-4EA9-081154F5C527}"/>
                </a:ext>
              </a:extLst>
            </p:cNvPr>
            <p:cNvGrpSpPr/>
            <p:nvPr/>
          </p:nvGrpSpPr>
          <p:grpSpPr>
            <a:xfrm>
              <a:off x="9258859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C3607897-78D6-9603-21E1-9013EE40EBCC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1" name="원호 160">
                <a:extLst>
                  <a:ext uri="{FF2B5EF4-FFF2-40B4-BE49-F238E27FC236}">
                    <a16:creationId xmlns:a16="http://schemas.microsoft.com/office/drawing/2014/main" id="{BDFB434E-91F0-732F-1022-7D23BE223C20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2" name="원호 161">
                <a:extLst>
                  <a:ext uri="{FF2B5EF4-FFF2-40B4-BE49-F238E27FC236}">
                    <a16:creationId xmlns:a16="http://schemas.microsoft.com/office/drawing/2014/main" id="{2B08D5A8-B6CA-3777-26AB-EFD56FBACAAA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6369A9FD-2EF3-18FA-7309-7F550B489AE0}"/>
                </a:ext>
              </a:extLst>
            </p:cNvPr>
            <p:cNvGrpSpPr/>
            <p:nvPr/>
          </p:nvGrpSpPr>
          <p:grpSpPr>
            <a:xfrm>
              <a:off x="9488552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EDD437AA-C49D-D117-EE49-3071479851FA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8" name="원호 157">
                <a:extLst>
                  <a:ext uri="{FF2B5EF4-FFF2-40B4-BE49-F238E27FC236}">
                    <a16:creationId xmlns:a16="http://schemas.microsoft.com/office/drawing/2014/main" id="{112EF48C-307E-C81A-8CF0-4EF1BA15D87E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9" name="원호 158">
                <a:extLst>
                  <a:ext uri="{FF2B5EF4-FFF2-40B4-BE49-F238E27FC236}">
                    <a16:creationId xmlns:a16="http://schemas.microsoft.com/office/drawing/2014/main" id="{F6333992-7AA5-074A-B5EA-7D99E7B07BCA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30066099-E523-4C30-9F0B-3081C56CD402}"/>
                </a:ext>
              </a:extLst>
            </p:cNvPr>
            <p:cNvGrpSpPr/>
            <p:nvPr/>
          </p:nvGrpSpPr>
          <p:grpSpPr>
            <a:xfrm>
              <a:off x="9718245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140B8505-0C70-AC35-6818-19786F7FB102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5" name="원호 154">
                <a:extLst>
                  <a:ext uri="{FF2B5EF4-FFF2-40B4-BE49-F238E27FC236}">
                    <a16:creationId xmlns:a16="http://schemas.microsoft.com/office/drawing/2014/main" id="{545849C8-D714-8CFA-C0AB-B94259E94F04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6" name="원호 155">
                <a:extLst>
                  <a:ext uri="{FF2B5EF4-FFF2-40B4-BE49-F238E27FC236}">
                    <a16:creationId xmlns:a16="http://schemas.microsoft.com/office/drawing/2014/main" id="{226A8C41-5C6E-2C4E-62C5-C1CB029C6EFC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256D1E5C-7206-0991-5BD0-9840F333AA12}"/>
                </a:ext>
              </a:extLst>
            </p:cNvPr>
            <p:cNvGrpSpPr/>
            <p:nvPr/>
          </p:nvGrpSpPr>
          <p:grpSpPr>
            <a:xfrm>
              <a:off x="9947938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BC8B362C-B74B-5EE3-E34C-03445AB603BF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2" name="원호 151">
                <a:extLst>
                  <a:ext uri="{FF2B5EF4-FFF2-40B4-BE49-F238E27FC236}">
                    <a16:creationId xmlns:a16="http://schemas.microsoft.com/office/drawing/2014/main" id="{669B92E1-B4E1-1ABD-8232-FAE2884BC179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3" name="원호 152">
                <a:extLst>
                  <a:ext uri="{FF2B5EF4-FFF2-40B4-BE49-F238E27FC236}">
                    <a16:creationId xmlns:a16="http://schemas.microsoft.com/office/drawing/2014/main" id="{0239B700-3B49-A081-3D6F-93D9E0E534A3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C846FDAC-EFE6-8E3C-68BB-36D698A61001}"/>
                </a:ext>
              </a:extLst>
            </p:cNvPr>
            <p:cNvGrpSpPr/>
            <p:nvPr/>
          </p:nvGrpSpPr>
          <p:grpSpPr>
            <a:xfrm>
              <a:off x="10177631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48" name="타원 147">
                <a:extLst>
                  <a:ext uri="{FF2B5EF4-FFF2-40B4-BE49-F238E27FC236}">
                    <a16:creationId xmlns:a16="http://schemas.microsoft.com/office/drawing/2014/main" id="{4C3102BF-64A5-2CA0-6E5A-F6C645424B28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9" name="원호 148">
                <a:extLst>
                  <a:ext uri="{FF2B5EF4-FFF2-40B4-BE49-F238E27FC236}">
                    <a16:creationId xmlns:a16="http://schemas.microsoft.com/office/drawing/2014/main" id="{60209FE5-E902-ACBD-97B7-8051FB0DD070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0" name="원호 149">
                <a:extLst>
                  <a:ext uri="{FF2B5EF4-FFF2-40B4-BE49-F238E27FC236}">
                    <a16:creationId xmlns:a16="http://schemas.microsoft.com/office/drawing/2014/main" id="{4644BCFE-7337-D1A1-B143-6AA7667CBBE9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5382A0F0-B419-9BD9-CECA-47948D843F9A}"/>
                </a:ext>
              </a:extLst>
            </p:cNvPr>
            <p:cNvGrpSpPr/>
            <p:nvPr/>
          </p:nvGrpSpPr>
          <p:grpSpPr>
            <a:xfrm>
              <a:off x="10407324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C7110518-3C5B-0DDA-CD47-0B6F4D5751F9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6" name="원호 145">
                <a:extLst>
                  <a:ext uri="{FF2B5EF4-FFF2-40B4-BE49-F238E27FC236}">
                    <a16:creationId xmlns:a16="http://schemas.microsoft.com/office/drawing/2014/main" id="{D770EA5D-CEC3-52BB-5619-5280A48055AC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7" name="원호 146">
                <a:extLst>
                  <a:ext uri="{FF2B5EF4-FFF2-40B4-BE49-F238E27FC236}">
                    <a16:creationId xmlns:a16="http://schemas.microsoft.com/office/drawing/2014/main" id="{BCBA84DA-D1A7-7810-0CD6-7452DFAB09F2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B53ACBC0-F4AE-E21B-2C54-4F34C6882771}"/>
                </a:ext>
              </a:extLst>
            </p:cNvPr>
            <p:cNvGrpSpPr/>
            <p:nvPr/>
          </p:nvGrpSpPr>
          <p:grpSpPr>
            <a:xfrm>
              <a:off x="10637017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F2CE3F97-DA93-43FA-C036-9BB96E3B398D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3" name="원호 142">
                <a:extLst>
                  <a:ext uri="{FF2B5EF4-FFF2-40B4-BE49-F238E27FC236}">
                    <a16:creationId xmlns:a16="http://schemas.microsoft.com/office/drawing/2014/main" id="{256E5299-175C-7895-FC2B-1F1EE5EB22F0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4" name="원호 143">
                <a:extLst>
                  <a:ext uri="{FF2B5EF4-FFF2-40B4-BE49-F238E27FC236}">
                    <a16:creationId xmlns:a16="http://schemas.microsoft.com/office/drawing/2014/main" id="{5E83C69E-34D6-47B5-FEF5-AC8B707A0C4C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FD6DE556-DF53-3B7B-5B47-F5E0346ADECC}"/>
                </a:ext>
              </a:extLst>
            </p:cNvPr>
            <p:cNvGrpSpPr/>
            <p:nvPr/>
          </p:nvGrpSpPr>
          <p:grpSpPr>
            <a:xfrm>
              <a:off x="10866710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42B90AD1-5FF1-F546-1409-745471DC2A83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0" name="원호 139">
                <a:extLst>
                  <a:ext uri="{FF2B5EF4-FFF2-40B4-BE49-F238E27FC236}">
                    <a16:creationId xmlns:a16="http://schemas.microsoft.com/office/drawing/2014/main" id="{FF7235E9-BE6C-4845-D5FE-9D2A66F7D251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1" name="원호 140">
                <a:extLst>
                  <a:ext uri="{FF2B5EF4-FFF2-40B4-BE49-F238E27FC236}">
                    <a16:creationId xmlns:a16="http://schemas.microsoft.com/office/drawing/2014/main" id="{89B2790D-D1F9-16BA-0E98-4424BF344AB9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E2EB1580-E80A-3FC6-C36C-AD24AEE3D22B}"/>
                </a:ext>
              </a:extLst>
            </p:cNvPr>
            <p:cNvGrpSpPr/>
            <p:nvPr/>
          </p:nvGrpSpPr>
          <p:grpSpPr>
            <a:xfrm>
              <a:off x="11096403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4F48DAAE-CA7E-6356-9F6D-DADCA3973B32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7" name="원호 136">
                <a:extLst>
                  <a:ext uri="{FF2B5EF4-FFF2-40B4-BE49-F238E27FC236}">
                    <a16:creationId xmlns:a16="http://schemas.microsoft.com/office/drawing/2014/main" id="{C5E8772F-59CA-A461-9963-6711934DC0AD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8" name="원호 137">
                <a:extLst>
                  <a:ext uri="{FF2B5EF4-FFF2-40B4-BE49-F238E27FC236}">
                    <a16:creationId xmlns:a16="http://schemas.microsoft.com/office/drawing/2014/main" id="{31BC6A62-86F1-3ABB-6E58-C22863886623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6BD9AB77-FCFC-B582-B736-916155AFD964}"/>
                </a:ext>
              </a:extLst>
            </p:cNvPr>
            <p:cNvGrpSpPr/>
            <p:nvPr/>
          </p:nvGrpSpPr>
          <p:grpSpPr>
            <a:xfrm>
              <a:off x="11326096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33" name="타원 132">
                <a:extLst>
                  <a:ext uri="{FF2B5EF4-FFF2-40B4-BE49-F238E27FC236}">
                    <a16:creationId xmlns:a16="http://schemas.microsoft.com/office/drawing/2014/main" id="{01A5A4F6-DAA3-6883-4098-ACA467E5812D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4" name="원호 133">
                <a:extLst>
                  <a:ext uri="{FF2B5EF4-FFF2-40B4-BE49-F238E27FC236}">
                    <a16:creationId xmlns:a16="http://schemas.microsoft.com/office/drawing/2014/main" id="{074AC540-8BEF-EE7A-237F-98D5375749E7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5" name="원호 134">
                <a:extLst>
                  <a:ext uri="{FF2B5EF4-FFF2-40B4-BE49-F238E27FC236}">
                    <a16:creationId xmlns:a16="http://schemas.microsoft.com/office/drawing/2014/main" id="{F9D7DC3E-9318-1636-A62A-FF656D575807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882E2F2A-6FC8-68BF-025C-D4F2F35CB7D1}"/>
                </a:ext>
              </a:extLst>
            </p:cNvPr>
            <p:cNvGrpSpPr/>
            <p:nvPr/>
          </p:nvGrpSpPr>
          <p:grpSpPr>
            <a:xfrm>
              <a:off x="11555789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795F4967-68E1-A13E-E890-9142D731A732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1" name="원호 130">
                <a:extLst>
                  <a:ext uri="{FF2B5EF4-FFF2-40B4-BE49-F238E27FC236}">
                    <a16:creationId xmlns:a16="http://schemas.microsoft.com/office/drawing/2014/main" id="{F9100226-B8B0-8C62-3636-7426073C82B6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2" name="원호 131">
                <a:extLst>
                  <a:ext uri="{FF2B5EF4-FFF2-40B4-BE49-F238E27FC236}">
                    <a16:creationId xmlns:a16="http://schemas.microsoft.com/office/drawing/2014/main" id="{E3AB312E-E69D-4EAB-9174-42DD922722F1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F7DD1083-BAAB-A9A0-8D8A-2BC63B739522}"/>
                </a:ext>
              </a:extLst>
            </p:cNvPr>
            <p:cNvGrpSpPr/>
            <p:nvPr/>
          </p:nvGrpSpPr>
          <p:grpSpPr>
            <a:xfrm>
              <a:off x="11785482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36CEEACC-C615-C407-6D28-C6385DC894F2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8" name="원호 127">
                <a:extLst>
                  <a:ext uri="{FF2B5EF4-FFF2-40B4-BE49-F238E27FC236}">
                    <a16:creationId xmlns:a16="http://schemas.microsoft.com/office/drawing/2014/main" id="{CB8B925A-3D5A-549C-389C-88A68FEA0D4D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9" name="원호 128">
                <a:extLst>
                  <a:ext uri="{FF2B5EF4-FFF2-40B4-BE49-F238E27FC236}">
                    <a16:creationId xmlns:a16="http://schemas.microsoft.com/office/drawing/2014/main" id="{07D77BF8-298F-0F22-5226-C33570E285D7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BE48F11-FC05-ABE9-BABB-7FDC7FB261C7}"/>
              </a:ext>
            </a:extLst>
          </p:cNvPr>
          <p:cNvSpPr txBox="1"/>
          <p:nvPr/>
        </p:nvSpPr>
        <p:spPr>
          <a:xfrm>
            <a:off x="2606167" y="2781470"/>
            <a:ext cx="690841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2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1" u="none" strike="noStrike" kern="0" cap="none" spc="0" normalizeH="0" baseline="0" noProof="0" dirty="0">
                <a:ln w="1079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구현 기능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1" name="사각형: 잘린 한쪽 모서리 7">
            <a:extLst>
              <a:ext uri="{FF2B5EF4-FFF2-40B4-BE49-F238E27FC236}">
                <a16:creationId xmlns:a16="http://schemas.microsoft.com/office/drawing/2014/main" id="{9D04AB95-6884-4A98-ADDA-E27089D15746}"/>
              </a:ext>
            </a:extLst>
          </p:cNvPr>
          <p:cNvSpPr/>
          <p:nvPr/>
        </p:nvSpPr>
        <p:spPr>
          <a:xfrm flipH="1">
            <a:off x="396989" y="640837"/>
            <a:ext cx="1025409" cy="235463"/>
          </a:xfrm>
          <a:prstGeom prst="roundRect">
            <a:avLst>
              <a:gd name="adj" fmla="val 50000"/>
            </a:avLst>
          </a:prstGeom>
          <a:solidFill>
            <a:srgbClr val="E96908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프로젝트 시연</a:t>
            </a:r>
          </a:p>
        </p:txBody>
      </p:sp>
      <p:sp>
        <p:nvSpPr>
          <p:cNvPr id="212" name="사각형: 잘린 한쪽 모서리 7">
            <a:extLst>
              <a:ext uri="{FF2B5EF4-FFF2-40B4-BE49-F238E27FC236}">
                <a16:creationId xmlns:a16="http://schemas.microsoft.com/office/drawing/2014/main" id="{9F6D9DBC-FBE9-4DB7-B6D0-6DD2A2532640}"/>
              </a:ext>
            </a:extLst>
          </p:cNvPr>
          <p:cNvSpPr/>
          <p:nvPr/>
        </p:nvSpPr>
        <p:spPr>
          <a:xfrm flipH="1">
            <a:off x="5589644" y="2555362"/>
            <a:ext cx="1012711" cy="266138"/>
          </a:xfrm>
          <a:prstGeom prst="roundRect">
            <a:avLst>
              <a:gd name="adj" fmla="val 50000"/>
            </a:avLst>
          </a:prstGeom>
          <a:solidFill>
            <a:srgbClr val="E96908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2187946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7D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A9B89C-9A8D-65CD-DCD8-BCB145564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1C0C9225-B1FB-8D1E-C367-1551E1F363B7}"/>
              </a:ext>
            </a:extLst>
          </p:cNvPr>
          <p:cNvGrpSpPr/>
          <p:nvPr/>
        </p:nvGrpSpPr>
        <p:grpSpPr>
          <a:xfrm>
            <a:off x="177501" y="150886"/>
            <a:ext cx="11836998" cy="6439289"/>
            <a:chOff x="177501" y="150886"/>
            <a:chExt cx="11836998" cy="6439289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71C83A1F-65EB-1F41-3578-FC163A33DF7F}"/>
                </a:ext>
              </a:extLst>
            </p:cNvPr>
            <p:cNvSpPr/>
            <p:nvPr/>
          </p:nvSpPr>
          <p:spPr>
            <a:xfrm>
              <a:off x="177501" y="285825"/>
              <a:ext cx="11836998" cy="6304350"/>
            </a:xfrm>
            <a:prstGeom prst="round2SameRect">
              <a:avLst>
                <a:gd name="adj1" fmla="val 0"/>
                <a:gd name="adj2" fmla="val 2091"/>
              </a:avLst>
            </a:prstGeom>
            <a:solidFill>
              <a:srgbClr val="EEE7DD"/>
            </a:solidFill>
            <a:ln>
              <a:noFill/>
            </a:ln>
            <a:effectLst>
              <a:outerShdw blurRad="241300" dist="1397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83" name="그룹 382">
              <a:extLst>
                <a:ext uri="{FF2B5EF4-FFF2-40B4-BE49-F238E27FC236}">
                  <a16:creationId xmlns:a16="http://schemas.microsoft.com/office/drawing/2014/main" id="{C41433CD-42BB-FEBF-8D79-92E9318FAADD}"/>
                </a:ext>
              </a:extLst>
            </p:cNvPr>
            <p:cNvGrpSpPr/>
            <p:nvPr/>
          </p:nvGrpSpPr>
          <p:grpSpPr>
            <a:xfrm>
              <a:off x="177501" y="150886"/>
              <a:ext cx="11836998" cy="269876"/>
              <a:chOff x="177501" y="150886"/>
              <a:chExt cx="11836998" cy="269876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DB7305A1-0626-7A6A-88E6-4E1F2C97004D}"/>
                  </a:ext>
                </a:extLst>
              </p:cNvPr>
              <p:cNvSpPr/>
              <p:nvPr/>
            </p:nvSpPr>
            <p:spPr>
              <a:xfrm>
                <a:off x="177501" y="260205"/>
                <a:ext cx="11836998" cy="36000"/>
              </a:xfrm>
              <a:prstGeom prst="rect">
                <a:avLst/>
              </a:prstGeom>
              <a:solidFill>
                <a:srgbClr val="E9690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182" name="그룹 181">
                <a:extLst>
                  <a:ext uri="{FF2B5EF4-FFF2-40B4-BE49-F238E27FC236}">
                    <a16:creationId xmlns:a16="http://schemas.microsoft.com/office/drawing/2014/main" id="{0CD91C29-A5E1-078D-4D3A-EF96D8FCD21B}"/>
                  </a:ext>
                </a:extLst>
              </p:cNvPr>
              <p:cNvGrpSpPr/>
              <p:nvPr/>
            </p:nvGrpSpPr>
            <p:grpSpPr>
              <a:xfrm>
                <a:off x="30083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4" name="타원 3">
                  <a:extLst>
                    <a:ext uri="{FF2B5EF4-FFF2-40B4-BE49-F238E27FC236}">
                      <a16:creationId xmlns:a16="http://schemas.microsoft.com/office/drawing/2014/main" id="{CC6829A8-6200-325D-9335-ADF14DE1EC4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" name="원호 5">
                  <a:extLst>
                    <a:ext uri="{FF2B5EF4-FFF2-40B4-BE49-F238E27FC236}">
                      <a16:creationId xmlns:a16="http://schemas.microsoft.com/office/drawing/2014/main" id="{FE7AB49C-1C34-ACFF-F1DC-3351478892E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1" name="원호 180">
                  <a:extLst>
                    <a:ext uri="{FF2B5EF4-FFF2-40B4-BE49-F238E27FC236}">
                      <a16:creationId xmlns:a16="http://schemas.microsoft.com/office/drawing/2014/main" id="{1D8161A6-99CE-C57F-FB93-1184CB243DE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5BF6EAC6-372F-6524-316B-5983E5AEF545}"/>
                  </a:ext>
                </a:extLst>
              </p:cNvPr>
              <p:cNvGrpSpPr/>
              <p:nvPr/>
            </p:nvGrpSpPr>
            <p:grpSpPr>
              <a:xfrm>
                <a:off x="53052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4" name="타원 183">
                  <a:extLst>
                    <a:ext uri="{FF2B5EF4-FFF2-40B4-BE49-F238E27FC236}">
                      <a16:creationId xmlns:a16="http://schemas.microsoft.com/office/drawing/2014/main" id="{CB114DAF-41A4-780C-7BA9-088398D3167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5" name="원호 184">
                  <a:extLst>
                    <a:ext uri="{FF2B5EF4-FFF2-40B4-BE49-F238E27FC236}">
                      <a16:creationId xmlns:a16="http://schemas.microsoft.com/office/drawing/2014/main" id="{A2229B09-3AAB-D913-57AB-402055C0711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6" name="원호 185">
                  <a:extLst>
                    <a:ext uri="{FF2B5EF4-FFF2-40B4-BE49-F238E27FC236}">
                      <a16:creationId xmlns:a16="http://schemas.microsoft.com/office/drawing/2014/main" id="{052E20CD-41C2-3D67-8972-9019504B39E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E4715B73-0226-A0D8-05FC-9E90A0A4E323}"/>
                  </a:ext>
                </a:extLst>
              </p:cNvPr>
              <p:cNvGrpSpPr/>
              <p:nvPr/>
            </p:nvGrpSpPr>
            <p:grpSpPr>
              <a:xfrm>
                <a:off x="76021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8" name="타원 187">
                  <a:extLst>
                    <a:ext uri="{FF2B5EF4-FFF2-40B4-BE49-F238E27FC236}">
                      <a16:creationId xmlns:a16="http://schemas.microsoft.com/office/drawing/2014/main" id="{714C7FE1-2FC1-A793-2865-2D7B9266DFD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9" name="원호 188">
                  <a:extLst>
                    <a:ext uri="{FF2B5EF4-FFF2-40B4-BE49-F238E27FC236}">
                      <a16:creationId xmlns:a16="http://schemas.microsoft.com/office/drawing/2014/main" id="{E6D28AD1-6EF6-611D-6A45-F60B6A7EC4C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0" name="원호 189">
                  <a:extLst>
                    <a:ext uri="{FF2B5EF4-FFF2-40B4-BE49-F238E27FC236}">
                      <a16:creationId xmlns:a16="http://schemas.microsoft.com/office/drawing/2014/main" id="{D17907E8-9255-56A0-5D6C-80FAF6B1E0B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2B3974DB-8919-AFDA-9F1E-968C12B5F417}"/>
                  </a:ext>
                </a:extLst>
              </p:cNvPr>
              <p:cNvGrpSpPr/>
              <p:nvPr/>
            </p:nvGrpSpPr>
            <p:grpSpPr>
              <a:xfrm>
                <a:off x="98991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5D617939-2C14-D093-E28B-0B9DBFD6040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3" name="원호 192">
                  <a:extLst>
                    <a:ext uri="{FF2B5EF4-FFF2-40B4-BE49-F238E27FC236}">
                      <a16:creationId xmlns:a16="http://schemas.microsoft.com/office/drawing/2014/main" id="{DE734987-009B-07D1-C0F8-F7E86C0A6B2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4" name="원호 193">
                  <a:extLst>
                    <a:ext uri="{FF2B5EF4-FFF2-40B4-BE49-F238E27FC236}">
                      <a16:creationId xmlns:a16="http://schemas.microsoft.com/office/drawing/2014/main" id="{8E3F9CD3-523A-E1D6-BA7E-7A91F7B9EE1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5" name="그룹 194">
                <a:extLst>
                  <a:ext uri="{FF2B5EF4-FFF2-40B4-BE49-F238E27FC236}">
                    <a16:creationId xmlns:a16="http://schemas.microsoft.com/office/drawing/2014/main" id="{6717CE52-4482-B7C8-832E-05A67D5028D6}"/>
                  </a:ext>
                </a:extLst>
              </p:cNvPr>
              <p:cNvGrpSpPr/>
              <p:nvPr/>
            </p:nvGrpSpPr>
            <p:grpSpPr>
              <a:xfrm>
                <a:off x="121960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71DAA27E-A7FE-C890-8D6B-DDF6C9F160A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7" name="원호 196">
                  <a:extLst>
                    <a:ext uri="{FF2B5EF4-FFF2-40B4-BE49-F238E27FC236}">
                      <a16:creationId xmlns:a16="http://schemas.microsoft.com/office/drawing/2014/main" id="{BC5E01DC-C1A9-9019-FEC3-3257CD21D27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8" name="원호 197">
                  <a:extLst>
                    <a:ext uri="{FF2B5EF4-FFF2-40B4-BE49-F238E27FC236}">
                      <a16:creationId xmlns:a16="http://schemas.microsoft.com/office/drawing/2014/main" id="{48CD594E-736E-CBDF-04B2-F1C47731C06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2D85DDDB-3BD5-5838-3477-A58A612E4809}"/>
                  </a:ext>
                </a:extLst>
              </p:cNvPr>
              <p:cNvGrpSpPr/>
              <p:nvPr/>
            </p:nvGrpSpPr>
            <p:grpSpPr>
              <a:xfrm>
                <a:off x="144929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0" name="타원 199">
                  <a:extLst>
                    <a:ext uri="{FF2B5EF4-FFF2-40B4-BE49-F238E27FC236}">
                      <a16:creationId xmlns:a16="http://schemas.microsoft.com/office/drawing/2014/main" id="{DC8F08F5-6751-A90F-B4D1-7B736160726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1" name="원호 200">
                  <a:extLst>
                    <a:ext uri="{FF2B5EF4-FFF2-40B4-BE49-F238E27FC236}">
                      <a16:creationId xmlns:a16="http://schemas.microsoft.com/office/drawing/2014/main" id="{A2D5DCEC-BAD8-DD2D-393B-CC41CFFC39D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2" name="원호 201">
                  <a:extLst>
                    <a:ext uri="{FF2B5EF4-FFF2-40B4-BE49-F238E27FC236}">
                      <a16:creationId xmlns:a16="http://schemas.microsoft.com/office/drawing/2014/main" id="{7F4C2317-55A4-3BD0-C1CE-7FEF9762973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3" name="그룹 202">
                <a:extLst>
                  <a:ext uri="{FF2B5EF4-FFF2-40B4-BE49-F238E27FC236}">
                    <a16:creationId xmlns:a16="http://schemas.microsoft.com/office/drawing/2014/main" id="{6E4CEB00-181F-4E67-B264-293E39E33446}"/>
                  </a:ext>
                </a:extLst>
              </p:cNvPr>
              <p:cNvGrpSpPr/>
              <p:nvPr/>
            </p:nvGrpSpPr>
            <p:grpSpPr>
              <a:xfrm>
                <a:off x="167899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4" name="타원 203">
                  <a:extLst>
                    <a:ext uri="{FF2B5EF4-FFF2-40B4-BE49-F238E27FC236}">
                      <a16:creationId xmlns:a16="http://schemas.microsoft.com/office/drawing/2014/main" id="{4D073C25-23DF-9E83-0EF9-99F47A01FA3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5" name="원호 204">
                  <a:extLst>
                    <a:ext uri="{FF2B5EF4-FFF2-40B4-BE49-F238E27FC236}">
                      <a16:creationId xmlns:a16="http://schemas.microsoft.com/office/drawing/2014/main" id="{EBC6557F-5D09-4F53-22BA-32202F0886E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6" name="원호 205">
                  <a:extLst>
                    <a:ext uri="{FF2B5EF4-FFF2-40B4-BE49-F238E27FC236}">
                      <a16:creationId xmlns:a16="http://schemas.microsoft.com/office/drawing/2014/main" id="{8F99F494-2E7C-0EF0-D371-0DADEA2DE63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C934BB0D-4970-32B5-E461-7A346CFC505C}"/>
                  </a:ext>
                </a:extLst>
              </p:cNvPr>
              <p:cNvGrpSpPr/>
              <p:nvPr/>
            </p:nvGrpSpPr>
            <p:grpSpPr>
              <a:xfrm>
                <a:off x="190868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8" name="타원 207">
                  <a:extLst>
                    <a:ext uri="{FF2B5EF4-FFF2-40B4-BE49-F238E27FC236}">
                      <a16:creationId xmlns:a16="http://schemas.microsoft.com/office/drawing/2014/main" id="{A9052A9F-F5C8-5CF7-7AE0-5C063E0442B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9" name="원호 208">
                  <a:extLst>
                    <a:ext uri="{FF2B5EF4-FFF2-40B4-BE49-F238E27FC236}">
                      <a16:creationId xmlns:a16="http://schemas.microsoft.com/office/drawing/2014/main" id="{1DB740C6-29DF-8F92-812D-CD7F767925E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0" name="원호 209">
                  <a:extLst>
                    <a:ext uri="{FF2B5EF4-FFF2-40B4-BE49-F238E27FC236}">
                      <a16:creationId xmlns:a16="http://schemas.microsoft.com/office/drawing/2014/main" id="{94FB3680-4137-A11F-9A07-E1A43BA35AC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A4560763-A92D-3AAC-2901-BF0183C866A4}"/>
                  </a:ext>
                </a:extLst>
              </p:cNvPr>
              <p:cNvGrpSpPr/>
              <p:nvPr/>
            </p:nvGrpSpPr>
            <p:grpSpPr>
              <a:xfrm>
                <a:off x="213837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2" name="타원 211">
                  <a:extLst>
                    <a:ext uri="{FF2B5EF4-FFF2-40B4-BE49-F238E27FC236}">
                      <a16:creationId xmlns:a16="http://schemas.microsoft.com/office/drawing/2014/main" id="{AD379032-1557-EA65-2ADA-E26A709FF81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3" name="원호 212">
                  <a:extLst>
                    <a:ext uri="{FF2B5EF4-FFF2-40B4-BE49-F238E27FC236}">
                      <a16:creationId xmlns:a16="http://schemas.microsoft.com/office/drawing/2014/main" id="{4A36DAF7-17B8-2223-B6C7-E165AD34871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4" name="원호 213">
                  <a:extLst>
                    <a:ext uri="{FF2B5EF4-FFF2-40B4-BE49-F238E27FC236}">
                      <a16:creationId xmlns:a16="http://schemas.microsoft.com/office/drawing/2014/main" id="{7515D2CD-C38C-A03C-D3E3-C3CA8903E7A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5" name="그룹 214">
                <a:extLst>
                  <a:ext uri="{FF2B5EF4-FFF2-40B4-BE49-F238E27FC236}">
                    <a16:creationId xmlns:a16="http://schemas.microsoft.com/office/drawing/2014/main" id="{3C4EAADE-608A-A1C5-D5E6-574EA7EC18A2}"/>
                  </a:ext>
                </a:extLst>
              </p:cNvPr>
              <p:cNvGrpSpPr/>
              <p:nvPr/>
            </p:nvGrpSpPr>
            <p:grpSpPr>
              <a:xfrm>
                <a:off x="236806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6" name="타원 215">
                  <a:extLst>
                    <a:ext uri="{FF2B5EF4-FFF2-40B4-BE49-F238E27FC236}">
                      <a16:creationId xmlns:a16="http://schemas.microsoft.com/office/drawing/2014/main" id="{9AA31003-CB60-5E94-3FEC-07E3B1651EB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7" name="원호 216">
                  <a:extLst>
                    <a:ext uri="{FF2B5EF4-FFF2-40B4-BE49-F238E27FC236}">
                      <a16:creationId xmlns:a16="http://schemas.microsoft.com/office/drawing/2014/main" id="{0EE8EBE6-99E8-460C-849C-0DD82AC9EE7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8" name="원호 217">
                  <a:extLst>
                    <a:ext uri="{FF2B5EF4-FFF2-40B4-BE49-F238E27FC236}">
                      <a16:creationId xmlns:a16="http://schemas.microsoft.com/office/drawing/2014/main" id="{187E3CC3-2021-DBD5-AFAF-55D1BFAFBE1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9" name="그룹 218">
                <a:extLst>
                  <a:ext uri="{FF2B5EF4-FFF2-40B4-BE49-F238E27FC236}">
                    <a16:creationId xmlns:a16="http://schemas.microsoft.com/office/drawing/2014/main" id="{82AC6431-0F1D-A0A3-D708-71BCA6D45C75}"/>
                  </a:ext>
                </a:extLst>
              </p:cNvPr>
              <p:cNvGrpSpPr/>
              <p:nvPr/>
            </p:nvGrpSpPr>
            <p:grpSpPr>
              <a:xfrm>
                <a:off x="259776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0" name="타원 219">
                  <a:extLst>
                    <a:ext uri="{FF2B5EF4-FFF2-40B4-BE49-F238E27FC236}">
                      <a16:creationId xmlns:a16="http://schemas.microsoft.com/office/drawing/2014/main" id="{6B084F28-1A32-B5C2-B9F4-8E5DEEF0726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1" name="원호 220">
                  <a:extLst>
                    <a:ext uri="{FF2B5EF4-FFF2-40B4-BE49-F238E27FC236}">
                      <a16:creationId xmlns:a16="http://schemas.microsoft.com/office/drawing/2014/main" id="{3B59AEDB-F8B9-9B64-CD48-7E0E69D639A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2" name="원호 221">
                  <a:extLst>
                    <a:ext uri="{FF2B5EF4-FFF2-40B4-BE49-F238E27FC236}">
                      <a16:creationId xmlns:a16="http://schemas.microsoft.com/office/drawing/2014/main" id="{C36D8466-6735-4ABC-49E0-4F0E6DA30A7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3" name="그룹 222">
                <a:extLst>
                  <a:ext uri="{FF2B5EF4-FFF2-40B4-BE49-F238E27FC236}">
                    <a16:creationId xmlns:a16="http://schemas.microsoft.com/office/drawing/2014/main" id="{B01A38C1-FFE9-F413-67A8-A4EDA6176792}"/>
                  </a:ext>
                </a:extLst>
              </p:cNvPr>
              <p:cNvGrpSpPr/>
              <p:nvPr/>
            </p:nvGrpSpPr>
            <p:grpSpPr>
              <a:xfrm>
                <a:off x="282745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4" name="타원 223">
                  <a:extLst>
                    <a:ext uri="{FF2B5EF4-FFF2-40B4-BE49-F238E27FC236}">
                      <a16:creationId xmlns:a16="http://schemas.microsoft.com/office/drawing/2014/main" id="{CE3B8391-32D0-9BED-F247-BFA145AC673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5" name="원호 224">
                  <a:extLst>
                    <a:ext uri="{FF2B5EF4-FFF2-40B4-BE49-F238E27FC236}">
                      <a16:creationId xmlns:a16="http://schemas.microsoft.com/office/drawing/2014/main" id="{5C9419A8-8AFA-72E2-70AE-008BDFD0F57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6" name="원호 225">
                  <a:extLst>
                    <a:ext uri="{FF2B5EF4-FFF2-40B4-BE49-F238E27FC236}">
                      <a16:creationId xmlns:a16="http://schemas.microsoft.com/office/drawing/2014/main" id="{D1945497-4F72-517B-ED55-63C187DBB1D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DDF144F6-7F9F-7260-9E17-E9FD33FAB037}"/>
                  </a:ext>
                </a:extLst>
              </p:cNvPr>
              <p:cNvGrpSpPr/>
              <p:nvPr/>
            </p:nvGrpSpPr>
            <p:grpSpPr>
              <a:xfrm>
                <a:off x="305714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8" name="타원 227">
                  <a:extLst>
                    <a:ext uri="{FF2B5EF4-FFF2-40B4-BE49-F238E27FC236}">
                      <a16:creationId xmlns:a16="http://schemas.microsoft.com/office/drawing/2014/main" id="{FD5A0B3E-57AA-00F6-B3FA-C080473DADC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9" name="원호 228">
                  <a:extLst>
                    <a:ext uri="{FF2B5EF4-FFF2-40B4-BE49-F238E27FC236}">
                      <a16:creationId xmlns:a16="http://schemas.microsoft.com/office/drawing/2014/main" id="{42F1F41F-3EF8-E73D-0541-4E6A4CB96DB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0" name="원호 229">
                  <a:extLst>
                    <a:ext uri="{FF2B5EF4-FFF2-40B4-BE49-F238E27FC236}">
                      <a16:creationId xmlns:a16="http://schemas.microsoft.com/office/drawing/2014/main" id="{8A8928B0-D9FF-5C04-5971-1B9637A44A6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1" name="그룹 230">
                <a:extLst>
                  <a:ext uri="{FF2B5EF4-FFF2-40B4-BE49-F238E27FC236}">
                    <a16:creationId xmlns:a16="http://schemas.microsoft.com/office/drawing/2014/main" id="{4A7B90E2-3F78-C148-AD1B-60E5E997AF45}"/>
                  </a:ext>
                </a:extLst>
              </p:cNvPr>
              <p:cNvGrpSpPr/>
              <p:nvPr/>
            </p:nvGrpSpPr>
            <p:grpSpPr>
              <a:xfrm>
                <a:off x="328684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2" name="타원 231">
                  <a:extLst>
                    <a:ext uri="{FF2B5EF4-FFF2-40B4-BE49-F238E27FC236}">
                      <a16:creationId xmlns:a16="http://schemas.microsoft.com/office/drawing/2014/main" id="{FD0C0B9B-5F8F-677E-FFA5-E48F3F1FFBD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3" name="원호 232">
                  <a:extLst>
                    <a:ext uri="{FF2B5EF4-FFF2-40B4-BE49-F238E27FC236}">
                      <a16:creationId xmlns:a16="http://schemas.microsoft.com/office/drawing/2014/main" id="{0B56EADE-D1CE-A694-373E-3262A6AB317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4" name="원호 233">
                  <a:extLst>
                    <a:ext uri="{FF2B5EF4-FFF2-40B4-BE49-F238E27FC236}">
                      <a16:creationId xmlns:a16="http://schemas.microsoft.com/office/drawing/2014/main" id="{657B4D6F-0148-619A-5174-0EB20A4AFE0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5" name="그룹 234">
                <a:extLst>
                  <a:ext uri="{FF2B5EF4-FFF2-40B4-BE49-F238E27FC236}">
                    <a16:creationId xmlns:a16="http://schemas.microsoft.com/office/drawing/2014/main" id="{6454CCB8-3A9F-664C-A0D9-67EDD27AD9E8}"/>
                  </a:ext>
                </a:extLst>
              </p:cNvPr>
              <p:cNvGrpSpPr/>
              <p:nvPr/>
            </p:nvGrpSpPr>
            <p:grpSpPr>
              <a:xfrm>
                <a:off x="351653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6" name="타원 235">
                  <a:extLst>
                    <a:ext uri="{FF2B5EF4-FFF2-40B4-BE49-F238E27FC236}">
                      <a16:creationId xmlns:a16="http://schemas.microsoft.com/office/drawing/2014/main" id="{1D5D3FA9-AB3C-29C4-486E-0B426582A0B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7" name="원호 236">
                  <a:extLst>
                    <a:ext uri="{FF2B5EF4-FFF2-40B4-BE49-F238E27FC236}">
                      <a16:creationId xmlns:a16="http://schemas.microsoft.com/office/drawing/2014/main" id="{7F46D69A-E56B-12B5-5FAA-74F9A82C042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8" name="원호 237">
                  <a:extLst>
                    <a:ext uri="{FF2B5EF4-FFF2-40B4-BE49-F238E27FC236}">
                      <a16:creationId xmlns:a16="http://schemas.microsoft.com/office/drawing/2014/main" id="{F4AB9A2D-2306-CB2A-DEA0-6E3E4281EEF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9" name="그룹 238">
                <a:extLst>
                  <a:ext uri="{FF2B5EF4-FFF2-40B4-BE49-F238E27FC236}">
                    <a16:creationId xmlns:a16="http://schemas.microsoft.com/office/drawing/2014/main" id="{9DDD8201-12FA-CC16-061D-796AEBF70848}"/>
                  </a:ext>
                </a:extLst>
              </p:cNvPr>
              <p:cNvGrpSpPr/>
              <p:nvPr/>
            </p:nvGrpSpPr>
            <p:grpSpPr>
              <a:xfrm>
                <a:off x="374622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0" name="타원 239">
                  <a:extLst>
                    <a:ext uri="{FF2B5EF4-FFF2-40B4-BE49-F238E27FC236}">
                      <a16:creationId xmlns:a16="http://schemas.microsoft.com/office/drawing/2014/main" id="{22D97E89-04C3-4ED8-A725-EE01959E6F7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1" name="원호 240">
                  <a:extLst>
                    <a:ext uri="{FF2B5EF4-FFF2-40B4-BE49-F238E27FC236}">
                      <a16:creationId xmlns:a16="http://schemas.microsoft.com/office/drawing/2014/main" id="{1C862148-6DF8-7557-0A36-F3451C46F04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2" name="원호 241">
                  <a:extLst>
                    <a:ext uri="{FF2B5EF4-FFF2-40B4-BE49-F238E27FC236}">
                      <a16:creationId xmlns:a16="http://schemas.microsoft.com/office/drawing/2014/main" id="{F2147E6F-017F-FFA9-F9F5-3D709AB4ABE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70B61475-56A1-3EA8-1DC0-69243467FD96}"/>
                  </a:ext>
                </a:extLst>
              </p:cNvPr>
              <p:cNvGrpSpPr/>
              <p:nvPr/>
            </p:nvGrpSpPr>
            <p:grpSpPr>
              <a:xfrm>
                <a:off x="397592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4" name="타원 243">
                  <a:extLst>
                    <a:ext uri="{FF2B5EF4-FFF2-40B4-BE49-F238E27FC236}">
                      <a16:creationId xmlns:a16="http://schemas.microsoft.com/office/drawing/2014/main" id="{33EABF85-8F37-C32C-E36A-E8834840DC5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5" name="원호 244">
                  <a:extLst>
                    <a:ext uri="{FF2B5EF4-FFF2-40B4-BE49-F238E27FC236}">
                      <a16:creationId xmlns:a16="http://schemas.microsoft.com/office/drawing/2014/main" id="{868AF57F-5C6B-FFEB-EAD4-21D98207DEB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6" name="원호 245">
                  <a:extLst>
                    <a:ext uri="{FF2B5EF4-FFF2-40B4-BE49-F238E27FC236}">
                      <a16:creationId xmlns:a16="http://schemas.microsoft.com/office/drawing/2014/main" id="{F36B3BE4-2CBB-B08D-4603-0603A741A1C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7" name="그룹 246">
                <a:extLst>
                  <a:ext uri="{FF2B5EF4-FFF2-40B4-BE49-F238E27FC236}">
                    <a16:creationId xmlns:a16="http://schemas.microsoft.com/office/drawing/2014/main" id="{A7F7DBB2-ABBC-E00B-13B3-D80BF3040100}"/>
                  </a:ext>
                </a:extLst>
              </p:cNvPr>
              <p:cNvGrpSpPr/>
              <p:nvPr/>
            </p:nvGrpSpPr>
            <p:grpSpPr>
              <a:xfrm>
                <a:off x="420561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8" name="타원 247">
                  <a:extLst>
                    <a:ext uri="{FF2B5EF4-FFF2-40B4-BE49-F238E27FC236}">
                      <a16:creationId xmlns:a16="http://schemas.microsoft.com/office/drawing/2014/main" id="{58F00BD8-FFA1-1336-804A-F5A4EA248A7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9" name="원호 248">
                  <a:extLst>
                    <a:ext uri="{FF2B5EF4-FFF2-40B4-BE49-F238E27FC236}">
                      <a16:creationId xmlns:a16="http://schemas.microsoft.com/office/drawing/2014/main" id="{CC0A743C-21BF-2E2F-492A-EB34ED97AF3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0" name="원호 249">
                  <a:extLst>
                    <a:ext uri="{FF2B5EF4-FFF2-40B4-BE49-F238E27FC236}">
                      <a16:creationId xmlns:a16="http://schemas.microsoft.com/office/drawing/2014/main" id="{20ABEC07-6AD5-1C88-B970-6A3681F4AB6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FAD6DB82-2044-208A-8EBD-70377452BC92}"/>
                  </a:ext>
                </a:extLst>
              </p:cNvPr>
              <p:cNvGrpSpPr/>
              <p:nvPr/>
            </p:nvGrpSpPr>
            <p:grpSpPr>
              <a:xfrm>
                <a:off x="443530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2" name="타원 251">
                  <a:extLst>
                    <a:ext uri="{FF2B5EF4-FFF2-40B4-BE49-F238E27FC236}">
                      <a16:creationId xmlns:a16="http://schemas.microsoft.com/office/drawing/2014/main" id="{79C96EB2-EAC6-9E32-3CBC-07C32A38598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3" name="원호 252">
                  <a:extLst>
                    <a:ext uri="{FF2B5EF4-FFF2-40B4-BE49-F238E27FC236}">
                      <a16:creationId xmlns:a16="http://schemas.microsoft.com/office/drawing/2014/main" id="{82BBDEB1-530F-5637-54FB-2F488466753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4" name="원호 253">
                  <a:extLst>
                    <a:ext uri="{FF2B5EF4-FFF2-40B4-BE49-F238E27FC236}">
                      <a16:creationId xmlns:a16="http://schemas.microsoft.com/office/drawing/2014/main" id="{C4E1B904-5004-8841-81B4-C3EB5FCE748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5" name="그룹 254">
                <a:extLst>
                  <a:ext uri="{FF2B5EF4-FFF2-40B4-BE49-F238E27FC236}">
                    <a16:creationId xmlns:a16="http://schemas.microsoft.com/office/drawing/2014/main" id="{17EC1053-5871-9951-CE7B-0CF8216E132D}"/>
                  </a:ext>
                </a:extLst>
              </p:cNvPr>
              <p:cNvGrpSpPr/>
              <p:nvPr/>
            </p:nvGrpSpPr>
            <p:grpSpPr>
              <a:xfrm>
                <a:off x="466499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6" name="타원 255">
                  <a:extLst>
                    <a:ext uri="{FF2B5EF4-FFF2-40B4-BE49-F238E27FC236}">
                      <a16:creationId xmlns:a16="http://schemas.microsoft.com/office/drawing/2014/main" id="{B853BBCA-7E27-ECBF-FA05-121324840B6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7" name="원호 256">
                  <a:extLst>
                    <a:ext uri="{FF2B5EF4-FFF2-40B4-BE49-F238E27FC236}">
                      <a16:creationId xmlns:a16="http://schemas.microsoft.com/office/drawing/2014/main" id="{89136EA2-0BA1-42B0-3E5B-0E661E6D9EA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8" name="원호 257">
                  <a:extLst>
                    <a:ext uri="{FF2B5EF4-FFF2-40B4-BE49-F238E27FC236}">
                      <a16:creationId xmlns:a16="http://schemas.microsoft.com/office/drawing/2014/main" id="{00BE99AB-05F5-B853-D3B4-25F821D9BBB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9" name="그룹 258">
                <a:extLst>
                  <a:ext uri="{FF2B5EF4-FFF2-40B4-BE49-F238E27FC236}">
                    <a16:creationId xmlns:a16="http://schemas.microsoft.com/office/drawing/2014/main" id="{3694E0DE-79C0-4E43-CB71-DE0A58876DC5}"/>
                  </a:ext>
                </a:extLst>
              </p:cNvPr>
              <p:cNvGrpSpPr/>
              <p:nvPr/>
            </p:nvGrpSpPr>
            <p:grpSpPr>
              <a:xfrm>
                <a:off x="489469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0" name="타원 259">
                  <a:extLst>
                    <a:ext uri="{FF2B5EF4-FFF2-40B4-BE49-F238E27FC236}">
                      <a16:creationId xmlns:a16="http://schemas.microsoft.com/office/drawing/2014/main" id="{DC43671B-13EB-4B31-EB3E-82FC2712D6A2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1" name="원호 260">
                  <a:extLst>
                    <a:ext uri="{FF2B5EF4-FFF2-40B4-BE49-F238E27FC236}">
                      <a16:creationId xmlns:a16="http://schemas.microsoft.com/office/drawing/2014/main" id="{A7B3D6E5-9996-6438-80CA-ADF9717594C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2" name="원호 261">
                  <a:extLst>
                    <a:ext uri="{FF2B5EF4-FFF2-40B4-BE49-F238E27FC236}">
                      <a16:creationId xmlns:a16="http://schemas.microsoft.com/office/drawing/2014/main" id="{3C67202B-4DCE-ACC2-4CE2-A8A8D76903C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3" name="그룹 262">
                <a:extLst>
                  <a:ext uri="{FF2B5EF4-FFF2-40B4-BE49-F238E27FC236}">
                    <a16:creationId xmlns:a16="http://schemas.microsoft.com/office/drawing/2014/main" id="{F0D2EE66-05D7-96E8-577F-AA2F1BFB4B05}"/>
                  </a:ext>
                </a:extLst>
              </p:cNvPr>
              <p:cNvGrpSpPr/>
              <p:nvPr/>
            </p:nvGrpSpPr>
            <p:grpSpPr>
              <a:xfrm>
                <a:off x="512438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4" name="타원 263">
                  <a:extLst>
                    <a:ext uri="{FF2B5EF4-FFF2-40B4-BE49-F238E27FC236}">
                      <a16:creationId xmlns:a16="http://schemas.microsoft.com/office/drawing/2014/main" id="{CB4697A2-DC3B-424D-0210-DB89BA248AD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5" name="원호 264">
                  <a:extLst>
                    <a:ext uri="{FF2B5EF4-FFF2-40B4-BE49-F238E27FC236}">
                      <a16:creationId xmlns:a16="http://schemas.microsoft.com/office/drawing/2014/main" id="{D2482565-7F01-2788-0370-B784A8110DF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6" name="원호 265">
                  <a:extLst>
                    <a:ext uri="{FF2B5EF4-FFF2-40B4-BE49-F238E27FC236}">
                      <a16:creationId xmlns:a16="http://schemas.microsoft.com/office/drawing/2014/main" id="{E1641443-F21E-0B74-D441-3546D0DA360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7" name="그룹 266">
                <a:extLst>
                  <a:ext uri="{FF2B5EF4-FFF2-40B4-BE49-F238E27FC236}">
                    <a16:creationId xmlns:a16="http://schemas.microsoft.com/office/drawing/2014/main" id="{E5B5AC43-1190-7296-2FA3-5EEA06CDB1BA}"/>
                  </a:ext>
                </a:extLst>
              </p:cNvPr>
              <p:cNvGrpSpPr/>
              <p:nvPr/>
            </p:nvGrpSpPr>
            <p:grpSpPr>
              <a:xfrm>
                <a:off x="535407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8" name="타원 267">
                  <a:extLst>
                    <a:ext uri="{FF2B5EF4-FFF2-40B4-BE49-F238E27FC236}">
                      <a16:creationId xmlns:a16="http://schemas.microsoft.com/office/drawing/2014/main" id="{355AF879-256A-F9CD-3946-D733FD86F24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9" name="원호 268">
                  <a:extLst>
                    <a:ext uri="{FF2B5EF4-FFF2-40B4-BE49-F238E27FC236}">
                      <a16:creationId xmlns:a16="http://schemas.microsoft.com/office/drawing/2014/main" id="{02C883F7-7E09-8BE0-FD30-3AC9DC30667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0" name="원호 269">
                  <a:extLst>
                    <a:ext uri="{FF2B5EF4-FFF2-40B4-BE49-F238E27FC236}">
                      <a16:creationId xmlns:a16="http://schemas.microsoft.com/office/drawing/2014/main" id="{7617B8C3-51B6-FE45-B6FF-06921CE1636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795E181E-3BCB-498C-4472-9E8D383A30D8}"/>
                  </a:ext>
                </a:extLst>
              </p:cNvPr>
              <p:cNvGrpSpPr/>
              <p:nvPr/>
            </p:nvGrpSpPr>
            <p:grpSpPr>
              <a:xfrm>
                <a:off x="558377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2" name="타원 271">
                  <a:extLst>
                    <a:ext uri="{FF2B5EF4-FFF2-40B4-BE49-F238E27FC236}">
                      <a16:creationId xmlns:a16="http://schemas.microsoft.com/office/drawing/2014/main" id="{300CE61B-DA43-D2EA-AAAC-C1B680A074F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3" name="원호 272">
                  <a:extLst>
                    <a:ext uri="{FF2B5EF4-FFF2-40B4-BE49-F238E27FC236}">
                      <a16:creationId xmlns:a16="http://schemas.microsoft.com/office/drawing/2014/main" id="{B5B3D5D9-8875-4097-0BBB-2B86F358184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4" name="원호 273">
                  <a:extLst>
                    <a:ext uri="{FF2B5EF4-FFF2-40B4-BE49-F238E27FC236}">
                      <a16:creationId xmlns:a16="http://schemas.microsoft.com/office/drawing/2014/main" id="{28D0AAD5-AA6E-DB25-6B5E-393DFA8B662B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C84B62CC-7992-FACB-89DE-AD3A222D1018}"/>
                  </a:ext>
                </a:extLst>
              </p:cNvPr>
              <p:cNvGrpSpPr/>
              <p:nvPr/>
            </p:nvGrpSpPr>
            <p:grpSpPr>
              <a:xfrm>
                <a:off x="581346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6" name="타원 275">
                  <a:extLst>
                    <a:ext uri="{FF2B5EF4-FFF2-40B4-BE49-F238E27FC236}">
                      <a16:creationId xmlns:a16="http://schemas.microsoft.com/office/drawing/2014/main" id="{1067602A-9D24-7386-E6E8-A0B5583CBA1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7" name="원호 276">
                  <a:extLst>
                    <a:ext uri="{FF2B5EF4-FFF2-40B4-BE49-F238E27FC236}">
                      <a16:creationId xmlns:a16="http://schemas.microsoft.com/office/drawing/2014/main" id="{5C0AF58C-9FDA-1C94-BF54-4E3AD27F61E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8" name="원호 277">
                  <a:extLst>
                    <a:ext uri="{FF2B5EF4-FFF2-40B4-BE49-F238E27FC236}">
                      <a16:creationId xmlns:a16="http://schemas.microsoft.com/office/drawing/2014/main" id="{970CDE0F-7B2F-510E-3828-E59327AC4C3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9" name="그룹 278">
                <a:extLst>
                  <a:ext uri="{FF2B5EF4-FFF2-40B4-BE49-F238E27FC236}">
                    <a16:creationId xmlns:a16="http://schemas.microsoft.com/office/drawing/2014/main" id="{05A34682-E02D-CA5A-96CD-FE150CC7A29E}"/>
                  </a:ext>
                </a:extLst>
              </p:cNvPr>
              <p:cNvGrpSpPr/>
              <p:nvPr/>
            </p:nvGrpSpPr>
            <p:grpSpPr>
              <a:xfrm>
                <a:off x="604315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0" name="타원 279">
                  <a:extLst>
                    <a:ext uri="{FF2B5EF4-FFF2-40B4-BE49-F238E27FC236}">
                      <a16:creationId xmlns:a16="http://schemas.microsoft.com/office/drawing/2014/main" id="{E248C035-DFFD-C5A6-94B6-88DADFEBC7D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1" name="원호 280">
                  <a:extLst>
                    <a:ext uri="{FF2B5EF4-FFF2-40B4-BE49-F238E27FC236}">
                      <a16:creationId xmlns:a16="http://schemas.microsoft.com/office/drawing/2014/main" id="{B237B69E-3499-3C0A-F6ED-49ACD4434D9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2" name="원호 281">
                  <a:extLst>
                    <a:ext uri="{FF2B5EF4-FFF2-40B4-BE49-F238E27FC236}">
                      <a16:creationId xmlns:a16="http://schemas.microsoft.com/office/drawing/2014/main" id="{D8B3FEB3-6D6A-AB1B-14A5-03425701B7C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3" name="그룹 282">
                <a:extLst>
                  <a:ext uri="{FF2B5EF4-FFF2-40B4-BE49-F238E27FC236}">
                    <a16:creationId xmlns:a16="http://schemas.microsoft.com/office/drawing/2014/main" id="{E0C07FA0-3E98-8D0F-0AD0-C1F0C0B92C83}"/>
                  </a:ext>
                </a:extLst>
              </p:cNvPr>
              <p:cNvGrpSpPr/>
              <p:nvPr/>
            </p:nvGrpSpPr>
            <p:grpSpPr>
              <a:xfrm>
                <a:off x="627285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4" name="타원 283">
                  <a:extLst>
                    <a:ext uri="{FF2B5EF4-FFF2-40B4-BE49-F238E27FC236}">
                      <a16:creationId xmlns:a16="http://schemas.microsoft.com/office/drawing/2014/main" id="{01A3EF2C-5F75-7B3C-59CD-E5C6AB00139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5" name="원호 284">
                  <a:extLst>
                    <a:ext uri="{FF2B5EF4-FFF2-40B4-BE49-F238E27FC236}">
                      <a16:creationId xmlns:a16="http://schemas.microsoft.com/office/drawing/2014/main" id="{DE358397-3268-FD2F-A511-828972777B2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6" name="원호 285">
                  <a:extLst>
                    <a:ext uri="{FF2B5EF4-FFF2-40B4-BE49-F238E27FC236}">
                      <a16:creationId xmlns:a16="http://schemas.microsoft.com/office/drawing/2014/main" id="{404E1B42-D406-A4F6-B726-049766D4EED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7" name="그룹 286">
                <a:extLst>
                  <a:ext uri="{FF2B5EF4-FFF2-40B4-BE49-F238E27FC236}">
                    <a16:creationId xmlns:a16="http://schemas.microsoft.com/office/drawing/2014/main" id="{189E7943-9772-77AA-637D-2C95F1C5D91E}"/>
                  </a:ext>
                </a:extLst>
              </p:cNvPr>
              <p:cNvGrpSpPr/>
              <p:nvPr/>
            </p:nvGrpSpPr>
            <p:grpSpPr>
              <a:xfrm>
                <a:off x="650254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8" name="타원 287">
                  <a:extLst>
                    <a:ext uri="{FF2B5EF4-FFF2-40B4-BE49-F238E27FC236}">
                      <a16:creationId xmlns:a16="http://schemas.microsoft.com/office/drawing/2014/main" id="{67D4048B-7092-442E-E204-B67ECE6920E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9" name="원호 288">
                  <a:extLst>
                    <a:ext uri="{FF2B5EF4-FFF2-40B4-BE49-F238E27FC236}">
                      <a16:creationId xmlns:a16="http://schemas.microsoft.com/office/drawing/2014/main" id="{C9272A4C-0E3B-83ED-8CD3-C51CE155131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0" name="원호 289">
                  <a:extLst>
                    <a:ext uri="{FF2B5EF4-FFF2-40B4-BE49-F238E27FC236}">
                      <a16:creationId xmlns:a16="http://schemas.microsoft.com/office/drawing/2014/main" id="{9109591C-F497-91E1-CFB3-6B2AC99A624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1" name="그룹 290">
                <a:extLst>
                  <a:ext uri="{FF2B5EF4-FFF2-40B4-BE49-F238E27FC236}">
                    <a16:creationId xmlns:a16="http://schemas.microsoft.com/office/drawing/2014/main" id="{DA5E102E-727C-F4FE-9559-0D385E79296C}"/>
                  </a:ext>
                </a:extLst>
              </p:cNvPr>
              <p:cNvGrpSpPr/>
              <p:nvPr/>
            </p:nvGrpSpPr>
            <p:grpSpPr>
              <a:xfrm>
                <a:off x="673223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2" name="타원 291">
                  <a:extLst>
                    <a:ext uri="{FF2B5EF4-FFF2-40B4-BE49-F238E27FC236}">
                      <a16:creationId xmlns:a16="http://schemas.microsoft.com/office/drawing/2014/main" id="{AB568947-EF40-181C-DF2C-E98AEE34A8E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3" name="원호 292">
                  <a:extLst>
                    <a:ext uri="{FF2B5EF4-FFF2-40B4-BE49-F238E27FC236}">
                      <a16:creationId xmlns:a16="http://schemas.microsoft.com/office/drawing/2014/main" id="{3558AD72-AC16-1AAC-3254-E42A6D294B3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4" name="원호 293">
                  <a:extLst>
                    <a:ext uri="{FF2B5EF4-FFF2-40B4-BE49-F238E27FC236}">
                      <a16:creationId xmlns:a16="http://schemas.microsoft.com/office/drawing/2014/main" id="{644AA7E3-ACB2-628A-4D4E-B3EB046FD9F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5" name="그룹 294">
                <a:extLst>
                  <a:ext uri="{FF2B5EF4-FFF2-40B4-BE49-F238E27FC236}">
                    <a16:creationId xmlns:a16="http://schemas.microsoft.com/office/drawing/2014/main" id="{88DE982D-04B2-C322-1CEB-6336AA34F2B5}"/>
                  </a:ext>
                </a:extLst>
              </p:cNvPr>
              <p:cNvGrpSpPr/>
              <p:nvPr/>
            </p:nvGrpSpPr>
            <p:grpSpPr>
              <a:xfrm>
                <a:off x="696192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6" name="타원 295">
                  <a:extLst>
                    <a:ext uri="{FF2B5EF4-FFF2-40B4-BE49-F238E27FC236}">
                      <a16:creationId xmlns:a16="http://schemas.microsoft.com/office/drawing/2014/main" id="{4BCD6F49-7681-E6F7-5013-A1145B2DB0E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7" name="원호 296">
                  <a:extLst>
                    <a:ext uri="{FF2B5EF4-FFF2-40B4-BE49-F238E27FC236}">
                      <a16:creationId xmlns:a16="http://schemas.microsoft.com/office/drawing/2014/main" id="{9B759A9C-AFCE-BAAC-FF5B-F17A4174B44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8" name="원호 297">
                  <a:extLst>
                    <a:ext uri="{FF2B5EF4-FFF2-40B4-BE49-F238E27FC236}">
                      <a16:creationId xmlns:a16="http://schemas.microsoft.com/office/drawing/2014/main" id="{B3ADD8F1-3091-73DC-C7E7-8E137C658FE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9" name="그룹 298">
                <a:extLst>
                  <a:ext uri="{FF2B5EF4-FFF2-40B4-BE49-F238E27FC236}">
                    <a16:creationId xmlns:a16="http://schemas.microsoft.com/office/drawing/2014/main" id="{AF5220D7-735F-162E-36B5-4552A7ED7543}"/>
                  </a:ext>
                </a:extLst>
              </p:cNvPr>
              <p:cNvGrpSpPr/>
              <p:nvPr/>
            </p:nvGrpSpPr>
            <p:grpSpPr>
              <a:xfrm>
                <a:off x="719162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0" name="타원 299">
                  <a:extLst>
                    <a:ext uri="{FF2B5EF4-FFF2-40B4-BE49-F238E27FC236}">
                      <a16:creationId xmlns:a16="http://schemas.microsoft.com/office/drawing/2014/main" id="{0E26960A-55F6-5302-0A09-BB32AC78818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1" name="원호 300">
                  <a:extLst>
                    <a:ext uri="{FF2B5EF4-FFF2-40B4-BE49-F238E27FC236}">
                      <a16:creationId xmlns:a16="http://schemas.microsoft.com/office/drawing/2014/main" id="{0AAF1B6E-E182-815B-78BC-67E85D844C0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2" name="원호 301">
                  <a:extLst>
                    <a:ext uri="{FF2B5EF4-FFF2-40B4-BE49-F238E27FC236}">
                      <a16:creationId xmlns:a16="http://schemas.microsoft.com/office/drawing/2014/main" id="{FE6A30BA-F85E-B69B-48AB-1D4C2E22993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3" name="그룹 302">
                <a:extLst>
                  <a:ext uri="{FF2B5EF4-FFF2-40B4-BE49-F238E27FC236}">
                    <a16:creationId xmlns:a16="http://schemas.microsoft.com/office/drawing/2014/main" id="{F529D17F-FFF7-13D3-C030-6666BDCFDF2C}"/>
                  </a:ext>
                </a:extLst>
              </p:cNvPr>
              <p:cNvGrpSpPr/>
              <p:nvPr/>
            </p:nvGrpSpPr>
            <p:grpSpPr>
              <a:xfrm>
                <a:off x="742131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4" name="타원 303">
                  <a:extLst>
                    <a:ext uri="{FF2B5EF4-FFF2-40B4-BE49-F238E27FC236}">
                      <a16:creationId xmlns:a16="http://schemas.microsoft.com/office/drawing/2014/main" id="{75C81A1D-FF0F-2931-4F08-06A8A5C875D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5" name="원호 304">
                  <a:extLst>
                    <a:ext uri="{FF2B5EF4-FFF2-40B4-BE49-F238E27FC236}">
                      <a16:creationId xmlns:a16="http://schemas.microsoft.com/office/drawing/2014/main" id="{4691B406-F261-008D-4204-7C4FEEDE5D3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6" name="원호 305">
                  <a:extLst>
                    <a:ext uri="{FF2B5EF4-FFF2-40B4-BE49-F238E27FC236}">
                      <a16:creationId xmlns:a16="http://schemas.microsoft.com/office/drawing/2014/main" id="{29ADF001-DAAC-F1FA-2489-8F5882749AB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7" name="그룹 306">
                <a:extLst>
                  <a:ext uri="{FF2B5EF4-FFF2-40B4-BE49-F238E27FC236}">
                    <a16:creationId xmlns:a16="http://schemas.microsoft.com/office/drawing/2014/main" id="{9CD1C5CF-314D-A162-AFEE-63B863820123}"/>
                  </a:ext>
                </a:extLst>
              </p:cNvPr>
              <p:cNvGrpSpPr/>
              <p:nvPr/>
            </p:nvGrpSpPr>
            <p:grpSpPr>
              <a:xfrm>
                <a:off x="765100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8" name="타원 307">
                  <a:extLst>
                    <a:ext uri="{FF2B5EF4-FFF2-40B4-BE49-F238E27FC236}">
                      <a16:creationId xmlns:a16="http://schemas.microsoft.com/office/drawing/2014/main" id="{2F7A8524-B155-F706-1891-6B722446572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9" name="원호 308">
                  <a:extLst>
                    <a:ext uri="{FF2B5EF4-FFF2-40B4-BE49-F238E27FC236}">
                      <a16:creationId xmlns:a16="http://schemas.microsoft.com/office/drawing/2014/main" id="{1AAE388B-BFF0-A063-6604-9FB2274EA45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0" name="원호 309">
                  <a:extLst>
                    <a:ext uri="{FF2B5EF4-FFF2-40B4-BE49-F238E27FC236}">
                      <a16:creationId xmlns:a16="http://schemas.microsoft.com/office/drawing/2014/main" id="{80C3928F-A1C9-2274-F7C2-A64E2AD7EAE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1" name="그룹 310">
                <a:extLst>
                  <a:ext uri="{FF2B5EF4-FFF2-40B4-BE49-F238E27FC236}">
                    <a16:creationId xmlns:a16="http://schemas.microsoft.com/office/drawing/2014/main" id="{C7281AD7-3F02-CE6D-7D17-4FA1A3C0BEB7}"/>
                  </a:ext>
                </a:extLst>
              </p:cNvPr>
              <p:cNvGrpSpPr/>
              <p:nvPr/>
            </p:nvGrpSpPr>
            <p:grpSpPr>
              <a:xfrm>
                <a:off x="788070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2" name="타원 311">
                  <a:extLst>
                    <a:ext uri="{FF2B5EF4-FFF2-40B4-BE49-F238E27FC236}">
                      <a16:creationId xmlns:a16="http://schemas.microsoft.com/office/drawing/2014/main" id="{FF923EA5-B234-E451-8D39-D1165B54BA2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3" name="원호 312">
                  <a:extLst>
                    <a:ext uri="{FF2B5EF4-FFF2-40B4-BE49-F238E27FC236}">
                      <a16:creationId xmlns:a16="http://schemas.microsoft.com/office/drawing/2014/main" id="{D5D5D384-976A-ED3F-397D-564B7244412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4" name="원호 313">
                  <a:extLst>
                    <a:ext uri="{FF2B5EF4-FFF2-40B4-BE49-F238E27FC236}">
                      <a16:creationId xmlns:a16="http://schemas.microsoft.com/office/drawing/2014/main" id="{98045EB6-4FE5-1A00-38E1-0AA07247DD7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5" name="그룹 314">
                <a:extLst>
                  <a:ext uri="{FF2B5EF4-FFF2-40B4-BE49-F238E27FC236}">
                    <a16:creationId xmlns:a16="http://schemas.microsoft.com/office/drawing/2014/main" id="{62935F72-700D-4097-516E-4A3F0118F2A3}"/>
                  </a:ext>
                </a:extLst>
              </p:cNvPr>
              <p:cNvGrpSpPr/>
              <p:nvPr/>
            </p:nvGrpSpPr>
            <p:grpSpPr>
              <a:xfrm>
                <a:off x="811039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6" name="타원 315">
                  <a:extLst>
                    <a:ext uri="{FF2B5EF4-FFF2-40B4-BE49-F238E27FC236}">
                      <a16:creationId xmlns:a16="http://schemas.microsoft.com/office/drawing/2014/main" id="{66C8ACC1-25CC-59B3-7FD2-A37CF78E993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7" name="원호 316">
                  <a:extLst>
                    <a:ext uri="{FF2B5EF4-FFF2-40B4-BE49-F238E27FC236}">
                      <a16:creationId xmlns:a16="http://schemas.microsoft.com/office/drawing/2014/main" id="{2C1D363D-F8D4-63A5-B20B-B9D8B2ECFD0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8" name="원호 317">
                  <a:extLst>
                    <a:ext uri="{FF2B5EF4-FFF2-40B4-BE49-F238E27FC236}">
                      <a16:creationId xmlns:a16="http://schemas.microsoft.com/office/drawing/2014/main" id="{761D10A4-3F86-02F9-97D1-FA4D4B79053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9" name="그룹 318">
                <a:extLst>
                  <a:ext uri="{FF2B5EF4-FFF2-40B4-BE49-F238E27FC236}">
                    <a16:creationId xmlns:a16="http://schemas.microsoft.com/office/drawing/2014/main" id="{2E81651C-A5ED-248E-A750-0195678D9CDE}"/>
                  </a:ext>
                </a:extLst>
              </p:cNvPr>
              <p:cNvGrpSpPr/>
              <p:nvPr/>
            </p:nvGrpSpPr>
            <p:grpSpPr>
              <a:xfrm>
                <a:off x="834008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0" name="타원 319">
                  <a:extLst>
                    <a:ext uri="{FF2B5EF4-FFF2-40B4-BE49-F238E27FC236}">
                      <a16:creationId xmlns:a16="http://schemas.microsoft.com/office/drawing/2014/main" id="{6BC30F7B-BF35-AB0F-537E-4CB3338C8C1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1" name="원호 320">
                  <a:extLst>
                    <a:ext uri="{FF2B5EF4-FFF2-40B4-BE49-F238E27FC236}">
                      <a16:creationId xmlns:a16="http://schemas.microsoft.com/office/drawing/2014/main" id="{D2B8CD0E-8B7D-34EB-F4AB-79C9C7B64CF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2" name="원호 321">
                  <a:extLst>
                    <a:ext uri="{FF2B5EF4-FFF2-40B4-BE49-F238E27FC236}">
                      <a16:creationId xmlns:a16="http://schemas.microsoft.com/office/drawing/2014/main" id="{A210C975-8EAF-B51A-94A2-27D021176D3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3" name="그룹 322">
                <a:extLst>
                  <a:ext uri="{FF2B5EF4-FFF2-40B4-BE49-F238E27FC236}">
                    <a16:creationId xmlns:a16="http://schemas.microsoft.com/office/drawing/2014/main" id="{C2569EB1-9E6C-3E26-1E88-176AF9AD29CD}"/>
                  </a:ext>
                </a:extLst>
              </p:cNvPr>
              <p:cNvGrpSpPr/>
              <p:nvPr/>
            </p:nvGrpSpPr>
            <p:grpSpPr>
              <a:xfrm>
                <a:off x="856978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4" name="타원 323">
                  <a:extLst>
                    <a:ext uri="{FF2B5EF4-FFF2-40B4-BE49-F238E27FC236}">
                      <a16:creationId xmlns:a16="http://schemas.microsoft.com/office/drawing/2014/main" id="{CBFCBDCD-28F8-9122-3DF7-1308158CB51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5" name="원호 324">
                  <a:extLst>
                    <a:ext uri="{FF2B5EF4-FFF2-40B4-BE49-F238E27FC236}">
                      <a16:creationId xmlns:a16="http://schemas.microsoft.com/office/drawing/2014/main" id="{0C9817DD-3351-3490-3111-14328F20257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6" name="원호 325">
                  <a:extLst>
                    <a:ext uri="{FF2B5EF4-FFF2-40B4-BE49-F238E27FC236}">
                      <a16:creationId xmlns:a16="http://schemas.microsoft.com/office/drawing/2014/main" id="{7EB5A4B2-848A-7F23-C315-68908B835A6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7" name="그룹 326">
                <a:extLst>
                  <a:ext uri="{FF2B5EF4-FFF2-40B4-BE49-F238E27FC236}">
                    <a16:creationId xmlns:a16="http://schemas.microsoft.com/office/drawing/2014/main" id="{F2FAF56F-7C17-B392-BCE9-AC49DC179DFF}"/>
                  </a:ext>
                </a:extLst>
              </p:cNvPr>
              <p:cNvGrpSpPr/>
              <p:nvPr/>
            </p:nvGrpSpPr>
            <p:grpSpPr>
              <a:xfrm>
                <a:off x="879947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8" name="타원 327">
                  <a:extLst>
                    <a:ext uri="{FF2B5EF4-FFF2-40B4-BE49-F238E27FC236}">
                      <a16:creationId xmlns:a16="http://schemas.microsoft.com/office/drawing/2014/main" id="{80AA77AF-3F05-DC84-4F13-6F10427F5C22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9" name="원호 328">
                  <a:extLst>
                    <a:ext uri="{FF2B5EF4-FFF2-40B4-BE49-F238E27FC236}">
                      <a16:creationId xmlns:a16="http://schemas.microsoft.com/office/drawing/2014/main" id="{66CD63F2-83B8-39A9-D822-46E81F62AAA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0" name="원호 329">
                  <a:extLst>
                    <a:ext uri="{FF2B5EF4-FFF2-40B4-BE49-F238E27FC236}">
                      <a16:creationId xmlns:a16="http://schemas.microsoft.com/office/drawing/2014/main" id="{4EA30DCA-65E1-C20D-BC0C-0F66738A1AA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1" name="그룹 330">
                <a:extLst>
                  <a:ext uri="{FF2B5EF4-FFF2-40B4-BE49-F238E27FC236}">
                    <a16:creationId xmlns:a16="http://schemas.microsoft.com/office/drawing/2014/main" id="{05CCCA2E-23C1-AF66-BABD-DE1EA48125A6}"/>
                  </a:ext>
                </a:extLst>
              </p:cNvPr>
              <p:cNvGrpSpPr/>
              <p:nvPr/>
            </p:nvGrpSpPr>
            <p:grpSpPr>
              <a:xfrm>
                <a:off x="902916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2" name="타원 331">
                  <a:extLst>
                    <a:ext uri="{FF2B5EF4-FFF2-40B4-BE49-F238E27FC236}">
                      <a16:creationId xmlns:a16="http://schemas.microsoft.com/office/drawing/2014/main" id="{2218944F-7E1F-788F-775D-407F329ABCE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3" name="원호 332">
                  <a:extLst>
                    <a:ext uri="{FF2B5EF4-FFF2-40B4-BE49-F238E27FC236}">
                      <a16:creationId xmlns:a16="http://schemas.microsoft.com/office/drawing/2014/main" id="{C5E37BF5-489E-7513-59FE-B096631644B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4" name="원호 333">
                  <a:extLst>
                    <a:ext uri="{FF2B5EF4-FFF2-40B4-BE49-F238E27FC236}">
                      <a16:creationId xmlns:a16="http://schemas.microsoft.com/office/drawing/2014/main" id="{DE09950E-FD52-4E6F-5306-04BB8E7DFF2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5" name="그룹 334">
                <a:extLst>
                  <a:ext uri="{FF2B5EF4-FFF2-40B4-BE49-F238E27FC236}">
                    <a16:creationId xmlns:a16="http://schemas.microsoft.com/office/drawing/2014/main" id="{C6E35677-3C70-1D39-F702-2165177E4CD7}"/>
                  </a:ext>
                </a:extLst>
              </p:cNvPr>
              <p:cNvGrpSpPr/>
              <p:nvPr/>
            </p:nvGrpSpPr>
            <p:grpSpPr>
              <a:xfrm>
                <a:off x="925885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6" name="타원 335">
                  <a:extLst>
                    <a:ext uri="{FF2B5EF4-FFF2-40B4-BE49-F238E27FC236}">
                      <a16:creationId xmlns:a16="http://schemas.microsoft.com/office/drawing/2014/main" id="{9E3ACB1C-0C14-3FEC-6ED9-84D974236BD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7" name="원호 336">
                  <a:extLst>
                    <a:ext uri="{FF2B5EF4-FFF2-40B4-BE49-F238E27FC236}">
                      <a16:creationId xmlns:a16="http://schemas.microsoft.com/office/drawing/2014/main" id="{926868E5-FAC7-4755-ED0B-8E07E17D5E0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8" name="원호 337">
                  <a:extLst>
                    <a:ext uri="{FF2B5EF4-FFF2-40B4-BE49-F238E27FC236}">
                      <a16:creationId xmlns:a16="http://schemas.microsoft.com/office/drawing/2014/main" id="{6049DF8C-7B59-AFD3-13D7-EA9079BD796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9" name="그룹 338">
                <a:extLst>
                  <a:ext uri="{FF2B5EF4-FFF2-40B4-BE49-F238E27FC236}">
                    <a16:creationId xmlns:a16="http://schemas.microsoft.com/office/drawing/2014/main" id="{AA5F712F-BFFA-5345-5EA7-07562A62028B}"/>
                  </a:ext>
                </a:extLst>
              </p:cNvPr>
              <p:cNvGrpSpPr/>
              <p:nvPr/>
            </p:nvGrpSpPr>
            <p:grpSpPr>
              <a:xfrm>
                <a:off x="948855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0" name="타원 339">
                  <a:extLst>
                    <a:ext uri="{FF2B5EF4-FFF2-40B4-BE49-F238E27FC236}">
                      <a16:creationId xmlns:a16="http://schemas.microsoft.com/office/drawing/2014/main" id="{2CC2C989-70CE-4328-D8E9-09FF3C99A41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1" name="원호 340">
                  <a:extLst>
                    <a:ext uri="{FF2B5EF4-FFF2-40B4-BE49-F238E27FC236}">
                      <a16:creationId xmlns:a16="http://schemas.microsoft.com/office/drawing/2014/main" id="{79CC544E-24CD-7171-6038-B514FFF7DD2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2" name="원호 341">
                  <a:extLst>
                    <a:ext uri="{FF2B5EF4-FFF2-40B4-BE49-F238E27FC236}">
                      <a16:creationId xmlns:a16="http://schemas.microsoft.com/office/drawing/2014/main" id="{958DA57F-D88D-5426-1566-43EEE5E4CFF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3" name="그룹 342">
                <a:extLst>
                  <a:ext uri="{FF2B5EF4-FFF2-40B4-BE49-F238E27FC236}">
                    <a16:creationId xmlns:a16="http://schemas.microsoft.com/office/drawing/2014/main" id="{B4B40755-F346-B037-DE20-77247F4BB0DB}"/>
                  </a:ext>
                </a:extLst>
              </p:cNvPr>
              <p:cNvGrpSpPr/>
              <p:nvPr/>
            </p:nvGrpSpPr>
            <p:grpSpPr>
              <a:xfrm>
                <a:off x="971824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4" name="타원 343">
                  <a:extLst>
                    <a:ext uri="{FF2B5EF4-FFF2-40B4-BE49-F238E27FC236}">
                      <a16:creationId xmlns:a16="http://schemas.microsoft.com/office/drawing/2014/main" id="{06DAC26A-C024-8CFD-9EFD-3B638A24F2E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5" name="원호 344">
                  <a:extLst>
                    <a:ext uri="{FF2B5EF4-FFF2-40B4-BE49-F238E27FC236}">
                      <a16:creationId xmlns:a16="http://schemas.microsoft.com/office/drawing/2014/main" id="{42044472-8CA0-27EC-E5E7-5B8763E2895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6" name="원호 345">
                  <a:extLst>
                    <a:ext uri="{FF2B5EF4-FFF2-40B4-BE49-F238E27FC236}">
                      <a16:creationId xmlns:a16="http://schemas.microsoft.com/office/drawing/2014/main" id="{AED7ACA5-02B3-7747-6215-56C7A8149BC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7" name="그룹 346">
                <a:extLst>
                  <a:ext uri="{FF2B5EF4-FFF2-40B4-BE49-F238E27FC236}">
                    <a16:creationId xmlns:a16="http://schemas.microsoft.com/office/drawing/2014/main" id="{4BD493BB-DF98-35EB-6261-F62E523E4427}"/>
                  </a:ext>
                </a:extLst>
              </p:cNvPr>
              <p:cNvGrpSpPr/>
              <p:nvPr/>
            </p:nvGrpSpPr>
            <p:grpSpPr>
              <a:xfrm>
                <a:off x="994793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8" name="타원 347">
                  <a:extLst>
                    <a:ext uri="{FF2B5EF4-FFF2-40B4-BE49-F238E27FC236}">
                      <a16:creationId xmlns:a16="http://schemas.microsoft.com/office/drawing/2014/main" id="{A9DBC20A-DB15-89B2-37AB-5BC8A29F4B6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9" name="원호 348">
                  <a:extLst>
                    <a:ext uri="{FF2B5EF4-FFF2-40B4-BE49-F238E27FC236}">
                      <a16:creationId xmlns:a16="http://schemas.microsoft.com/office/drawing/2014/main" id="{B8DAD801-6FE9-E346-0666-748E8DC56A3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0" name="원호 349">
                  <a:extLst>
                    <a:ext uri="{FF2B5EF4-FFF2-40B4-BE49-F238E27FC236}">
                      <a16:creationId xmlns:a16="http://schemas.microsoft.com/office/drawing/2014/main" id="{79B50162-D87A-46AD-29E9-FAB10F86F16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1" name="그룹 350">
                <a:extLst>
                  <a:ext uri="{FF2B5EF4-FFF2-40B4-BE49-F238E27FC236}">
                    <a16:creationId xmlns:a16="http://schemas.microsoft.com/office/drawing/2014/main" id="{086DAF21-4E25-B582-27F9-037F0D883172}"/>
                  </a:ext>
                </a:extLst>
              </p:cNvPr>
              <p:cNvGrpSpPr/>
              <p:nvPr/>
            </p:nvGrpSpPr>
            <p:grpSpPr>
              <a:xfrm>
                <a:off x="1017763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2" name="타원 351">
                  <a:extLst>
                    <a:ext uri="{FF2B5EF4-FFF2-40B4-BE49-F238E27FC236}">
                      <a16:creationId xmlns:a16="http://schemas.microsoft.com/office/drawing/2014/main" id="{89BA9BD6-BE1D-C822-DB2B-3AFFE4C6D03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3" name="원호 352">
                  <a:extLst>
                    <a:ext uri="{FF2B5EF4-FFF2-40B4-BE49-F238E27FC236}">
                      <a16:creationId xmlns:a16="http://schemas.microsoft.com/office/drawing/2014/main" id="{920535C1-AF30-E2B5-4A06-A12B5BC95CE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4" name="원호 353">
                  <a:extLst>
                    <a:ext uri="{FF2B5EF4-FFF2-40B4-BE49-F238E27FC236}">
                      <a16:creationId xmlns:a16="http://schemas.microsoft.com/office/drawing/2014/main" id="{10569475-7300-F8B3-45A4-2D641E05DF8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5" name="그룹 354">
                <a:extLst>
                  <a:ext uri="{FF2B5EF4-FFF2-40B4-BE49-F238E27FC236}">
                    <a16:creationId xmlns:a16="http://schemas.microsoft.com/office/drawing/2014/main" id="{2C05DE1A-FED3-324B-6B5E-C5B548990C3A}"/>
                  </a:ext>
                </a:extLst>
              </p:cNvPr>
              <p:cNvGrpSpPr/>
              <p:nvPr/>
            </p:nvGrpSpPr>
            <p:grpSpPr>
              <a:xfrm>
                <a:off x="1040732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6" name="타원 355">
                  <a:extLst>
                    <a:ext uri="{FF2B5EF4-FFF2-40B4-BE49-F238E27FC236}">
                      <a16:creationId xmlns:a16="http://schemas.microsoft.com/office/drawing/2014/main" id="{8200D6CA-0F23-3EF3-4BCB-3ACC94DA308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7" name="원호 356">
                  <a:extLst>
                    <a:ext uri="{FF2B5EF4-FFF2-40B4-BE49-F238E27FC236}">
                      <a16:creationId xmlns:a16="http://schemas.microsoft.com/office/drawing/2014/main" id="{3F373ED0-834E-9CB5-3782-AC2D708447D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8" name="원호 357">
                  <a:extLst>
                    <a:ext uri="{FF2B5EF4-FFF2-40B4-BE49-F238E27FC236}">
                      <a16:creationId xmlns:a16="http://schemas.microsoft.com/office/drawing/2014/main" id="{28AB008E-9BFB-09A7-91C6-FEB6DD881EA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9" name="그룹 358">
                <a:extLst>
                  <a:ext uri="{FF2B5EF4-FFF2-40B4-BE49-F238E27FC236}">
                    <a16:creationId xmlns:a16="http://schemas.microsoft.com/office/drawing/2014/main" id="{0E01AE23-790D-C2EF-4060-A8B14170C963}"/>
                  </a:ext>
                </a:extLst>
              </p:cNvPr>
              <p:cNvGrpSpPr/>
              <p:nvPr/>
            </p:nvGrpSpPr>
            <p:grpSpPr>
              <a:xfrm>
                <a:off x="1063701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0" name="타원 359">
                  <a:extLst>
                    <a:ext uri="{FF2B5EF4-FFF2-40B4-BE49-F238E27FC236}">
                      <a16:creationId xmlns:a16="http://schemas.microsoft.com/office/drawing/2014/main" id="{CDB54C88-2515-D357-B3E8-5E61D671013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1" name="원호 360">
                  <a:extLst>
                    <a:ext uri="{FF2B5EF4-FFF2-40B4-BE49-F238E27FC236}">
                      <a16:creationId xmlns:a16="http://schemas.microsoft.com/office/drawing/2014/main" id="{01350D63-FE40-3C50-328B-DA258B3FEC1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2" name="원호 361">
                  <a:extLst>
                    <a:ext uri="{FF2B5EF4-FFF2-40B4-BE49-F238E27FC236}">
                      <a16:creationId xmlns:a16="http://schemas.microsoft.com/office/drawing/2014/main" id="{DF112487-3C7A-0E6E-F833-7BE78CB57E7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3" name="그룹 362">
                <a:extLst>
                  <a:ext uri="{FF2B5EF4-FFF2-40B4-BE49-F238E27FC236}">
                    <a16:creationId xmlns:a16="http://schemas.microsoft.com/office/drawing/2014/main" id="{8FA297F6-DE0E-B4BE-D380-46A8CCCC0BC1}"/>
                  </a:ext>
                </a:extLst>
              </p:cNvPr>
              <p:cNvGrpSpPr/>
              <p:nvPr/>
            </p:nvGrpSpPr>
            <p:grpSpPr>
              <a:xfrm>
                <a:off x="1086671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4" name="타원 363">
                  <a:extLst>
                    <a:ext uri="{FF2B5EF4-FFF2-40B4-BE49-F238E27FC236}">
                      <a16:creationId xmlns:a16="http://schemas.microsoft.com/office/drawing/2014/main" id="{DB48A110-10A6-930E-D31D-6FE23D32B43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5" name="원호 364">
                  <a:extLst>
                    <a:ext uri="{FF2B5EF4-FFF2-40B4-BE49-F238E27FC236}">
                      <a16:creationId xmlns:a16="http://schemas.microsoft.com/office/drawing/2014/main" id="{E6103346-32A6-8C69-9FBB-53BDFE7A06F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6" name="원호 365">
                  <a:extLst>
                    <a:ext uri="{FF2B5EF4-FFF2-40B4-BE49-F238E27FC236}">
                      <a16:creationId xmlns:a16="http://schemas.microsoft.com/office/drawing/2014/main" id="{56817386-9717-847E-5B6A-D461BF68D89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7" name="그룹 366">
                <a:extLst>
                  <a:ext uri="{FF2B5EF4-FFF2-40B4-BE49-F238E27FC236}">
                    <a16:creationId xmlns:a16="http://schemas.microsoft.com/office/drawing/2014/main" id="{89292CAD-A3A5-D4F3-700A-65E4590C04A2}"/>
                  </a:ext>
                </a:extLst>
              </p:cNvPr>
              <p:cNvGrpSpPr/>
              <p:nvPr/>
            </p:nvGrpSpPr>
            <p:grpSpPr>
              <a:xfrm>
                <a:off x="1109640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8" name="타원 367">
                  <a:extLst>
                    <a:ext uri="{FF2B5EF4-FFF2-40B4-BE49-F238E27FC236}">
                      <a16:creationId xmlns:a16="http://schemas.microsoft.com/office/drawing/2014/main" id="{968846CB-EC8B-CB4A-8AE9-3D8383B66DF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9" name="원호 368">
                  <a:extLst>
                    <a:ext uri="{FF2B5EF4-FFF2-40B4-BE49-F238E27FC236}">
                      <a16:creationId xmlns:a16="http://schemas.microsoft.com/office/drawing/2014/main" id="{38863460-0CC2-52EC-3DBA-46C7D875CAA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0" name="원호 369">
                  <a:extLst>
                    <a:ext uri="{FF2B5EF4-FFF2-40B4-BE49-F238E27FC236}">
                      <a16:creationId xmlns:a16="http://schemas.microsoft.com/office/drawing/2014/main" id="{87F88BAF-BB4B-3652-2012-F44C6C3188D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1" name="그룹 370">
                <a:extLst>
                  <a:ext uri="{FF2B5EF4-FFF2-40B4-BE49-F238E27FC236}">
                    <a16:creationId xmlns:a16="http://schemas.microsoft.com/office/drawing/2014/main" id="{A9F3F10B-7FFE-2F28-D297-4062A1D0563E}"/>
                  </a:ext>
                </a:extLst>
              </p:cNvPr>
              <p:cNvGrpSpPr/>
              <p:nvPr/>
            </p:nvGrpSpPr>
            <p:grpSpPr>
              <a:xfrm>
                <a:off x="1132609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2" name="타원 371">
                  <a:extLst>
                    <a:ext uri="{FF2B5EF4-FFF2-40B4-BE49-F238E27FC236}">
                      <a16:creationId xmlns:a16="http://schemas.microsoft.com/office/drawing/2014/main" id="{E855794A-933E-9EF0-0F70-EE549714E82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3" name="원호 372">
                  <a:extLst>
                    <a:ext uri="{FF2B5EF4-FFF2-40B4-BE49-F238E27FC236}">
                      <a16:creationId xmlns:a16="http://schemas.microsoft.com/office/drawing/2014/main" id="{7BE3F876-6533-F1A1-EAC0-37A571DADBF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4" name="원호 373">
                  <a:extLst>
                    <a:ext uri="{FF2B5EF4-FFF2-40B4-BE49-F238E27FC236}">
                      <a16:creationId xmlns:a16="http://schemas.microsoft.com/office/drawing/2014/main" id="{E965432D-36EB-409C-7A7D-7E4F53F0BA3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5" name="그룹 374">
                <a:extLst>
                  <a:ext uri="{FF2B5EF4-FFF2-40B4-BE49-F238E27FC236}">
                    <a16:creationId xmlns:a16="http://schemas.microsoft.com/office/drawing/2014/main" id="{C0832308-B371-0734-D9F0-D8708D4E08C0}"/>
                  </a:ext>
                </a:extLst>
              </p:cNvPr>
              <p:cNvGrpSpPr/>
              <p:nvPr/>
            </p:nvGrpSpPr>
            <p:grpSpPr>
              <a:xfrm>
                <a:off x="1155578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6" name="타원 375">
                  <a:extLst>
                    <a:ext uri="{FF2B5EF4-FFF2-40B4-BE49-F238E27FC236}">
                      <a16:creationId xmlns:a16="http://schemas.microsoft.com/office/drawing/2014/main" id="{8850DD9D-95F9-0EDA-C3EE-970CA71BD52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7" name="원호 376">
                  <a:extLst>
                    <a:ext uri="{FF2B5EF4-FFF2-40B4-BE49-F238E27FC236}">
                      <a16:creationId xmlns:a16="http://schemas.microsoft.com/office/drawing/2014/main" id="{9954A949-4B5E-A74D-CF1D-839263D1FA1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8" name="원호 377">
                  <a:extLst>
                    <a:ext uri="{FF2B5EF4-FFF2-40B4-BE49-F238E27FC236}">
                      <a16:creationId xmlns:a16="http://schemas.microsoft.com/office/drawing/2014/main" id="{F0242FE8-0104-5DFB-0FE2-B5F924280ED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9" name="그룹 378">
                <a:extLst>
                  <a:ext uri="{FF2B5EF4-FFF2-40B4-BE49-F238E27FC236}">
                    <a16:creationId xmlns:a16="http://schemas.microsoft.com/office/drawing/2014/main" id="{B6C5AB4F-5972-EB5F-75EF-980F751D947F}"/>
                  </a:ext>
                </a:extLst>
              </p:cNvPr>
              <p:cNvGrpSpPr/>
              <p:nvPr/>
            </p:nvGrpSpPr>
            <p:grpSpPr>
              <a:xfrm>
                <a:off x="1178548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80" name="타원 379">
                  <a:extLst>
                    <a:ext uri="{FF2B5EF4-FFF2-40B4-BE49-F238E27FC236}">
                      <a16:creationId xmlns:a16="http://schemas.microsoft.com/office/drawing/2014/main" id="{486946B6-45D2-C2C1-FD4F-32D57E9E054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1" name="원호 380">
                  <a:extLst>
                    <a:ext uri="{FF2B5EF4-FFF2-40B4-BE49-F238E27FC236}">
                      <a16:creationId xmlns:a16="http://schemas.microsoft.com/office/drawing/2014/main" id="{31369AFB-1C37-1E35-B24F-8D3F0598903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2" name="원호 381">
                  <a:extLst>
                    <a:ext uri="{FF2B5EF4-FFF2-40B4-BE49-F238E27FC236}">
                      <a16:creationId xmlns:a16="http://schemas.microsoft.com/office/drawing/2014/main" id="{A6959840-AD35-98FC-259E-262B14E6702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</p:grpSp>
      <p:sp>
        <p:nvSpPr>
          <p:cNvPr id="7" name="사각형: 잘린 한쪽 모서리 7">
            <a:extLst>
              <a:ext uri="{FF2B5EF4-FFF2-40B4-BE49-F238E27FC236}">
                <a16:creationId xmlns:a16="http://schemas.microsoft.com/office/drawing/2014/main" id="{17B2782E-0B1F-8538-611A-7B3ECD9FDD56}"/>
              </a:ext>
            </a:extLst>
          </p:cNvPr>
          <p:cNvSpPr/>
          <p:nvPr/>
        </p:nvSpPr>
        <p:spPr>
          <a:xfrm flipH="1">
            <a:off x="396989" y="640837"/>
            <a:ext cx="1025409" cy="235463"/>
          </a:xfrm>
          <a:prstGeom prst="roundRect">
            <a:avLst>
              <a:gd name="adj" fmla="val 50000"/>
            </a:avLst>
          </a:prstGeom>
          <a:solidFill>
            <a:srgbClr val="E96908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구현 기능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641672-8861-2DD0-647C-4D7C4DCC89BA}"/>
              </a:ext>
            </a:extLst>
          </p:cNvPr>
          <p:cNvSpPr/>
          <p:nvPr/>
        </p:nvSpPr>
        <p:spPr>
          <a:xfrm>
            <a:off x="970321" y="4325149"/>
            <a:ext cx="2886475" cy="303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71CB7-8585-4BFF-A2B7-31ACC6A75621}"/>
              </a:ext>
            </a:extLst>
          </p:cNvPr>
          <p:cNvSpPr txBox="1"/>
          <p:nvPr/>
        </p:nvSpPr>
        <p:spPr>
          <a:xfrm>
            <a:off x="3240106" y="573902"/>
            <a:ext cx="468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1.</a:t>
            </a:r>
            <a:r>
              <a:rPr lang="ko-KR" altLang="en-US" dirty="0"/>
              <a:t> 메일 인증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7BD767-C4BF-4278-A08E-D48B01BF292D}"/>
              </a:ext>
            </a:extLst>
          </p:cNvPr>
          <p:cNvSpPr txBox="1"/>
          <p:nvPr/>
        </p:nvSpPr>
        <p:spPr>
          <a:xfrm>
            <a:off x="6015472" y="2519891"/>
            <a:ext cx="564420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 err="1">
                <a:solidFill>
                  <a:schemeClr val="accent1"/>
                </a:solidFill>
              </a:rPr>
              <a:t>JavaMail</a:t>
            </a:r>
            <a:r>
              <a:rPr lang="en-US" altLang="ko-KR" sz="2800" dirty="0">
                <a:solidFill>
                  <a:schemeClr val="accent1"/>
                </a:solidFill>
              </a:rPr>
              <a:t> API</a:t>
            </a:r>
            <a:r>
              <a:rPr lang="ko-KR" altLang="en-US" sz="2800" dirty="0">
                <a:solidFill>
                  <a:schemeClr val="accent1"/>
                </a:solidFill>
              </a:rPr>
              <a:t>란</a:t>
            </a:r>
            <a:r>
              <a:rPr lang="en-US" altLang="ko-KR" sz="2800" dirty="0">
                <a:solidFill>
                  <a:schemeClr val="accent1"/>
                </a:solidFill>
              </a:rPr>
              <a:t>?</a:t>
            </a:r>
          </a:p>
          <a:p>
            <a:r>
              <a:rPr lang="en-US" altLang="ko-KR" dirty="0"/>
              <a:t>1. Java</a:t>
            </a:r>
            <a:r>
              <a:rPr lang="ko-KR" altLang="en-US" dirty="0"/>
              <a:t>기반의 이메일 클라이언트 라이브러리이다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en-US" altLang="ko-KR" dirty="0" err="1"/>
              <a:t>JavaMail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를 사용하면 복잡한 메일 프로토콜을 몇 줄의 코드로 이메일 발송</a:t>
            </a:r>
            <a:r>
              <a:rPr lang="en-US" altLang="ko-KR" dirty="0"/>
              <a:t>/</a:t>
            </a:r>
            <a:r>
              <a:rPr lang="ko-KR" altLang="en-US" dirty="0"/>
              <a:t>수신 기능을 구현할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또한 </a:t>
            </a:r>
            <a:r>
              <a:rPr lang="en-US" altLang="ko-KR" dirty="0"/>
              <a:t>Gmail, Naver</a:t>
            </a:r>
            <a:r>
              <a:rPr lang="ko-KR" altLang="en-US" dirty="0"/>
              <a:t> 등 다양한 메일 서비스와 연동이 가능하다</a:t>
            </a:r>
            <a:r>
              <a:rPr lang="en-US" altLang="ko-KR" dirty="0"/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6E0A52-7B2B-4E83-A6BC-9B68635E7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824" y="1475334"/>
            <a:ext cx="4210674" cy="434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30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7D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A9B89C-9A8D-65CD-DCD8-BCB145564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1C0C9225-B1FB-8D1E-C367-1551E1F363B7}"/>
              </a:ext>
            </a:extLst>
          </p:cNvPr>
          <p:cNvGrpSpPr/>
          <p:nvPr/>
        </p:nvGrpSpPr>
        <p:grpSpPr>
          <a:xfrm>
            <a:off x="177501" y="150886"/>
            <a:ext cx="11836998" cy="6439289"/>
            <a:chOff x="177501" y="150886"/>
            <a:chExt cx="11836998" cy="6439289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71C83A1F-65EB-1F41-3578-FC163A33DF7F}"/>
                </a:ext>
              </a:extLst>
            </p:cNvPr>
            <p:cNvSpPr/>
            <p:nvPr/>
          </p:nvSpPr>
          <p:spPr>
            <a:xfrm>
              <a:off x="177501" y="285825"/>
              <a:ext cx="11836998" cy="6304350"/>
            </a:xfrm>
            <a:prstGeom prst="round2SameRect">
              <a:avLst>
                <a:gd name="adj1" fmla="val 0"/>
                <a:gd name="adj2" fmla="val 2091"/>
              </a:avLst>
            </a:prstGeom>
            <a:solidFill>
              <a:srgbClr val="EEE7DD"/>
            </a:solidFill>
            <a:ln>
              <a:noFill/>
            </a:ln>
            <a:effectLst>
              <a:outerShdw blurRad="241300" dist="1397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83" name="그룹 382">
              <a:extLst>
                <a:ext uri="{FF2B5EF4-FFF2-40B4-BE49-F238E27FC236}">
                  <a16:creationId xmlns:a16="http://schemas.microsoft.com/office/drawing/2014/main" id="{C41433CD-42BB-FEBF-8D79-92E9318FAADD}"/>
                </a:ext>
              </a:extLst>
            </p:cNvPr>
            <p:cNvGrpSpPr/>
            <p:nvPr/>
          </p:nvGrpSpPr>
          <p:grpSpPr>
            <a:xfrm>
              <a:off x="177501" y="150886"/>
              <a:ext cx="11836998" cy="269876"/>
              <a:chOff x="177501" y="150886"/>
              <a:chExt cx="11836998" cy="269876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DB7305A1-0626-7A6A-88E6-4E1F2C97004D}"/>
                  </a:ext>
                </a:extLst>
              </p:cNvPr>
              <p:cNvSpPr/>
              <p:nvPr/>
            </p:nvSpPr>
            <p:spPr>
              <a:xfrm>
                <a:off x="177501" y="260205"/>
                <a:ext cx="11836998" cy="36000"/>
              </a:xfrm>
              <a:prstGeom prst="rect">
                <a:avLst/>
              </a:prstGeom>
              <a:solidFill>
                <a:srgbClr val="E9690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182" name="그룹 181">
                <a:extLst>
                  <a:ext uri="{FF2B5EF4-FFF2-40B4-BE49-F238E27FC236}">
                    <a16:creationId xmlns:a16="http://schemas.microsoft.com/office/drawing/2014/main" id="{0CD91C29-A5E1-078D-4D3A-EF96D8FCD21B}"/>
                  </a:ext>
                </a:extLst>
              </p:cNvPr>
              <p:cNvGrpSpPr/>
              <p:nvPr/>
            </p:nvGrpSpPr>
            <p:grpSpPr>
              <a:xfrm>
                <a:off x="30083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4" name="타원 3">
                  <a:extLst>
                    <a:ext uri="{FF2B5EF4-FFF2-40B4-BE49-F238E27FC236}">
                      <a16:creationId xmlns:a16="http://schemas.microsoft.com/office/drawing/2014/main" id="{CC6829A8-6200-325D-9335-ADF14DE1EC4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" name="원호 5">
                  <a:extLst>
                    <a:ext uri="{FF2B5EF4-FFF2-40B4-BE49-F238E27FC236}">
                      <a16:creationId xmlns:a16="http://schemas.microsoft.com/office/drawing/2014/main" id="{FE7AB49C-1C34-ACFF-F1DC-3351478892E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1" name="원호 180">
                  <a:extLst>
                    <a:ext uri="{FF2B5EF4-FFF2-40B4-BE49-F238E27FC236}">
                      <a16:creationId xmlns:a16="http://schemas.microsoft.com/office/drawing/2014/main" id="{1D8161A6-99CE-C57F-FB93-1184CB243DE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5BF6EAC6-372F-6524-316B-5983E5AEF545}"/>
                  </a:ext>
                </a:extLst>
              </p:cNvPr>
              <p:cNvGrpSpPr/>
              <p:nvPr/>
            </p:nvGrpSpPr>
            <p:grpSpPr>
              <a:xfrm>
                <a:off x="53052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4" name="타원 183">
                  <a:extLst>
                    <a:ext uri="{FF2B5EF4-FFF2-40B4-BE49-F238E27FC236}">
                      <a16:creationId xmlns:a16="http://schemas.microsoft.com/office/drawing/2014/main" id="{CB114DAF-41A4-780C-7BA9-088398D3167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5" name="원호 184">
                  <a:extLst>
                    <a:ext uri="{FF2B5EF4-FFF2-40B4-BE49-F238E27FC236}">
                      <a16:creationId xmlns:a16="http://schemas.microsoft.com/office/drawing/2014/main" id="{A2229B09-3AAB-D913-57AB-402055C0711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6" name="원호 185">
                  <a:extLst>
                    <a:ext uri="{FF2B5EF4-FFF2-40B4-BE49-F238E27FC236}">
                      <a16:creationId xmlns:a16="http://schemas.microsoft.com/office/drawing/2014/main" id="{052E20CD-41C2-3D67-8972-9019504B39E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E4715B73-0226-A0D8-05FC-9E90A0A4E323}"/>
                  </a:ext>
                </a:extLst>
              </p:cNvPr>
              <p:cNvGrpSpPr/>
              <p:nvPr/>
            </p:nvGrpSpPr>
            <p:grpSpPr>
              <a:xfrm>
                <a:off x="76021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8" name="타원 187">
                  <a:extLst>
                    <a:ext uri="{FF2B5EF4-FFF2-40B4-BE49-F238E27FC236}">
                      <a16:creationId xmlns:a16="http://schemas.microsoft.com/office/drawing/2014/main" id="{714C7FE1-2FC1-A793-2865-2D7B9266DFD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9" name="원호 188">
                  <a:extLst>
                    <a:ext uri="{FF2B5EF4-FFF2-40B4-BE49-F238E27FC236}">
                      <a16:creationId xmlns:a16="http://schemas.microsoft.com/office/drawing/2014/main" id="{E6D28AD1-6EF6-611D-6A45-F60B6A7EC4C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0" name="원호 189">
                  <a:extLst>
                    <a:ext uri="{FF2B5EF4-FFF2-40B4-BE49-F238E27FC236}">
                      <a16:creationId xmlns:a16="http://schemas.microsoft.com/office/drawing/2014/main" id="{D17907E8-9255-56A0-5D6C-80FAF6B1E0B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2B3974DB-8919-AFDA-9F1E-968C12B5F417}"/>
                  </a:ext>
                </a:extLst>
              </p:cNvPr>
              <p:cNvGrpSpPr/>
              <p:nvPr/>
            </p:nvGrpSpPr>
            <p:grpSpPr>
              <a:xfrm>
                <a:off x="98991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5D617939-2C14-D093-E28B-0B9DBFD6040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3" name="원호 192">
                  <a:extLst>
                    <a:ext uri="{FF2B5EF4-FFF2-40B4-BE49-F238E27FC236}">
                      <a16:creationId xmlns:a16="http://schemas.microsoft.com/office/drawing/2014/main" id="{DE734987-009B-07D1-C0F8-F7E86C0A6B2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4" name="원호 193">
                  <a:extLst>
                    <a:ext uri="{FF2B5EF4-FFF2-40B4-BE49-F238E27FC236}">
                      <a16:creationId xmlns:a16="http://schemas.microsoft.com/office/drawing/2014/main" id="{8E3F9CD3-523A-E1D6-BA7E-7A91F7B9EE1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5" name="그룹 194">
                <a:extLst>
                  <a:ext uri="{FF2B5EF4-FFF2-40B4-BE49-F238E27FC236}">
                    <a16:creationId xmlns:a16="http://schemas.microsoft.com/office/drawing/2014/main" id="{6717CE52-4482-B7C8-832E-05A67D5028D6}"/>
                  </a:ext>
                </a:extLst>
              </p:cNvPr>
              <p:cNvGrpSpPr/>
              <p:nvPr/>
            </p:nvGrpSpPr>
            <p:grpSpPr>
              <a:xfrm>
                <a:off x="121960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71DAA27E-A7FE-C890-8D6B-DDF6C9F160A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7" name="원호 196">
                  <a:extLst>
                    <a:ext uri="{FF2B5EF4-FFF2-40B4-BE49-F238E27FC236}">
                      <a16:creationId xmlns:a16="http://schemas.microsoft.com/office/drawing/2014/main" id="{BC5E01DC-C1A9-9019-FEC3-3257CD21D27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8" name="원호 197">
                  <a:extLst>
                    <a:ext uri="{FF2B5EF4-FFF2-40B4-BE49-F238E27FC236}">
                      <a16:creationId xmlns:a16="http://schemas.microsoft.com/office/drawing/2014/main" id="{48CD594E-736E-CBDF-04B2-F1C47731C06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2D85DDDB-3BD5-5838-3477-A58A612E4809}"/>
                  </a:ext>
                </a:extLst>
              </p:cNvPr>
              <p:cNvGrpSpPr/>
              <p:nvPr/>
            </p:nvGrpSpPr>
            <p:grpSpPr>
              <a:xfrm>
                <a:off x="144929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0" name="타원 199">
                  <a:extLst>
                    <a:ext uri="{FF2B5EF4-FFF2-40B4-BE49-F238E27FC236}">
                      <a16:creationId xmlns:a16="http://schemas.microsoft.com/office/drawing/2014/main" id="{DC8F08F5-6751-A90F-B4D1-7B736160726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1" name="원호 200">
                  <a:extLst>
                    <a:ext uri="{FF2B5EF4-FFF2-40B4-BE49-F238E27FC236}">
                      <a16:creationId xmlns:a16="http://schemas.microsoft.com/office/drawing/2014/main" id="{A2D5DCEC-BAD8-DD2D-393B-CC41CFFC39D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2" name="원호 201">
                  <a:extLst>
                    <a:ext uri="{FF2B5EF4-FFF2-40B4-BE49-F238E27FC236}">
                      <a16:creationId xmlns:a16="http://schemas.microsoft.com/office/drawing/2014/main" id="{7F4C2317-55A4-3BD0-C1CE-7FEF9762973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3" name="그룹 202">
                <a:extLst>
                  <a:ext uri="{FF2B5EF4-FFF2-40B4-BE49-F238E27FC236}">
                    <a16:creationId xmlns:a16="http://schemas.microsoft.com/office/drawing/2014/main" id="{6E4CEB00-181F-4E67-B264-293E39E33446}"/>
                  </a:ext>
                </a:extLst>
              </p:cNvPr>
              <p:cNvGrpSpPr/>
              <p:nvPr/>
            </p:nvGrpSpPr>
            <p:grpSpPr>
              <a:xfrm>
                <a:off x="167899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4" name="타원 203">
                  <a:extLst>
                    <a:ext uri="{FF2B5EF4-FFF2-40B4-BE49-F238E27FC236}">
                      <a16:creationId xmlns:a16="http://schemas.microsoft.com/office/drawing/2014/main" id="{4D073C25-23DF-9E83-0EF9-99F47A01FA3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5" name="원호 204">
                  <a:extLst>
                    <a:ext uri="{FF2B5EF4-FFF2-40B4-BE49-F238E27FC236}">
                      <a16:creationId xmlns:a16="http://schemas.microsoft.com/office/drawing/2014/main" id="{EBC6557F-5D09-4F53-22BA-32202F0886E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6" name="원호 205">
                  <a:extLst>
                    <a:ext uri="{FF2B5EF4-FFF2-40B4-BE49-F238E27FC236}">
                      <a16:creationId xmlns:a16="http://schemas.microsoft.com/office/drawing/2014/main" id="{8F99F494-2E7C-0EF0-D371-0DADEA2DE63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C934BB0D-4970-32B5-E461-7A346CFC505C}"/>
                  </a:ext>
                </a:extLst>
              </p:cNvPr>
              <p:cNvGrpSpPr/>
              <p:nvPr/>
            </p:nvGrpSpPr>
            <p:grpSpPr>
              <a:xfrm>
                <a:off x="190868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8" name="타원 207">
                  <a:extLst>
                    <a:ext uri="{FF2B5EF4-FFF2-40B4-BE49-F238E27FC236}">
                      <a16:creationId xmlns:a16="http://schemas.microsoft.com/office/drawing/2014/main" id="{A9052A9F-F5C8-5CF7-7AE0-5C063E0442B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9" name="원호 208">
                  <a:extLst>
                    <a:ext uri="{FF2B5EF4-FFF2-40B4-BE49-F238E27FC236}">
                      <a16:creationId xmlns:a16="http://schemas.microsoft.com/office/drawing/2014/main" id="{1DB740C6-29DF-8F92-812D-CD7F767925E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0" name="원호 209">
                  <a:extLst>
                    <a:ext uri="{FF2B5EF4-FFF2-40B4-BE49-F238E27FC236}">
                      <a16:creationId xmlns:a16="http://schemas.microsoft.com/office/drawing/2014/main" id="{94FB3680-4137-A11F-9A07-E1A43BA35AC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A4560763-A92D-3AAC-2901-BF0183C866A4}"/>
                  </a:ext>
                </a:extLst>
              </p:cNvPr>
              <p:cNvGrpSpPr/>
              <p:nvPr/>
            </p:nvGrpSpPr>
            <p:grpSpPr>
              <a:xfrm>
                <a:off x="213837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2" name="타원 211">
                  <a:extLst>
                    <a:ext uri="{FF2B5EF4-FFF2-40B4-BE49-F238E27FC236}">
                      <a16:creationId xmlns:a16="http://schemas.microsoft.com/office/drawing/2014/main" id="{AD379032-1557-EA65-2ADA-E26A709FF81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3" name="원호 212">
                  <a:extLst>
                    <a:ext uri="{FF2B5EF4-FFF2-40B4-BE49-F238E27FC236}">
                      <a16:creationId xmlns:a16="http://schemas.microsoft.com/office/drawing/2014/main" id="{4A36DAF7-17B8-2223-B6C7-E165AD34871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4" name="원호 213">
                  <a:extLst>
                    <a:ext uri="{FF2B5EF4-FFF2-40B4-BE49-F238E27FC236}">
                      <a16:creationId xmlns:a16="http://schemas.microsoft.com/office/drawing/2014/main" id="{7515D2CD-C38C-A03C-D3E3-C3CA8903E7A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5" name="그룹 214">
                <a:extLst>
                  <a:ext uri="{FF2B5EF4-FFF2-40B4-BE49-F238E27FC236}">
                    <a16:creationId xmlns:a16="http://schemas.microsoft.com/office/drawing/2014/main" id="{3C4EAADE-608A-A1C5-D5E6-574EA7EC18A2}"/>
                  </a:ext>
                </a:extLst>
              </p:cNvPr>
              <p:cNvGrpSpPr/>
              <p:nvPr/>
            </p:nvGrpSpPr>
            <p:grpSpPr>
              <a:xfrm>
                <a:off x="236806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6" name="타원 215">
                  <a:extLst>
                    <a:ext uri="{FF2B5EF4-FFF2-40B4-BE49-F238E27FC236}">
                      <a16:creationId xmlns:a16="http://schemas.microsoft.com/office/drawing/2014/main" id="{9AA31003-CB60-5E94-3FEC-07E3B1651EB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7" name="원호 216">
                  <a:extLst>
                    <a:ext uri="{FF2B5EF4-FFF2-40B4-BE49-F238E27FC236}">
                      <a16:creationId xmlns:a16="http://schemas.microsoft.com/office/drawing/2014/main" id="{0EE8EBE6-99E8-460C-849C-0DD82AC9EE7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8" name="원호 217">
                  <a:extLst>
                    <a:ext uri="{FF2B5EF4-FFF2-40B4-BE49-F238E27FC236}">
                      <a16:creationId xmlns:a16="http://schemas.microsoft.com/office/drawing/2014/main" id="{187E3CC3-2021-DBD5-AFAF-55D1BFAFBE1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9" name="그룹 218">
                <a:extLst>
                  <a:ext uri="{FF2B5EF4-FFF2-40B4-BE49-F238E27FC236}">
                    <a16:creationId xmlns:a16="http://schemas.microsoft.com/office/drawing/2014/main" id="{82AC6431-0F1D-A0A3-D708-71BCA6D45C75}"/>
                  </a:ext>
                </a:extLst>
              </p:cNvPr>
              <p:cNvGrpSpPr/>
              <p:nvPr/>
            </p:nvGrpSpPr>
            <p:grpSpPr>
              <a:xfrm>
                <a:off x="259776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0" name="타원 219">
                  <a:extLst>
                    <a:ext uri="{FF2B5EF4-FFF2-40B4-BE49-F238E27FC236}">
                      <a16:creationId xmlns:a16="http://schemas.microsoft.com/office/drawing/2014/main" id="{6B084F28-1A32-B5C2-B9F4-8E5DEEF0726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1" name="원호 220">
                  <a:extLst>
                    <a:ext uri="{FF2B5EF4-FFF2-40B4-BE49-F238E27FC236}">
                      <a16:creationId xmlns:a16="http://schemas.microsoft.com/office/drawing/2014/main" id="{3B59AEDB-F8B9-9B64-CD48-7E0E69D639A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2" name="원호 221">
                  <a:extLst>
                    <a:ext uri="{FF2B5EF4-FFF2-40B4-BE49-F238E27FC236}">
                      <a16:creationId xmlns:a16="http://schemas.microsoft.com/office/drawing/2014/main" id="{C36D8466-6735-4ABC-49E0-4F0E6DA30A7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3" name="그룹 222">
                <a:extLst>
                  <a:ext uri="{FF2B5EF4-FFF2-40B4-BE49-F238E27FC236}">
                    <a16:creationId xmlns:a16="http://schemas.microsoft.com/office/drawing/2014/main" id="{B01A38C1-FFE9-F413-67A8-A4EDA6176792}"/>
                  </a:ext>
                </a:extLst>
              </p:cNvPr>
              <p:cNvGrpSpPr/>
              <p:nvPr/>
            </p:nvGrpSpPr>
            <p:grpSpPr>
              <a:xfrm>
                <a:off x="282745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4" name="타원 223">
                  <a:extLst>
                    <a:ext uri="{FF2B5EF4-FFF2-40B4-BE49-F238E27FC236}">
                      <a16:creationId xmlns:a16="http://schemas.microsoft.com/office/drawing/2014/main" id="{CE3B8391-32D0-9BED-F247-BFA145AC673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5" name="원호 224">
                  <a:extLst>
                    <a:ext uri="{FF2B5EF4-FFF2-40B4-BE49-F238E27FC236}">
                      <a16:creationId xmlns:a16="http://schemas.microsoft.com/office/drawing/2014/main" id="{5C9419A8-8AFA-72E2-70AE-008BDFD0F57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6" name="원호 225">
                  <a:extLst>
                    <a:ext uri="{FF2B5EF4-FFF2-40B4-BE49-F238E27FC236}">
                      <a16:creationId xmlns:a16="http://schemas.microsoft.com/office/drawing/2014/main" id="{D1945497-4F72-517B-ED55-63C187DBB1D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DDF144F6-7F9F-7260-9E17-E9FD33FAB037}"/>
                  </a:ext>
                </a:extLst>
              </p:cNvPr>
              <p:cNvGrpSpPr/>
              <p:nvPr/>
            </p:nvGrpSpPr>
            <p:grpSpPr>
              <a:xfrm>
                <a:off x="305714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8" name="타원 227">
                  <a:extLst>
                    <a:ext uri="{FF2B5EF4-FFF2-40B4-BE49-F238E27FC236}">
                      <a16:creationId xmlns:a16="http://schemas.microsoft.com/office/drawing/2014/main" id="{FD5A0B3E-57AA-00F6-B3FA-C080473DADC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9" name="원호 228">
                  <a:extLst>
                    <a:ext uri="{FF2B5EF4-FFF2-40B4-BE49-F238E27FC236}">
                      <a16:creationId xmlns:a16="http://schemas.microsoft.com/office/drawing/2014/main" id="{42F1F41F-3EF8-E73D-0541-4E6A4CB96DB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0" name="원호 229">
                  <a:extLst>
                    <a:ext uri="{FF2B5EF4-FFF2-40B4-BE49-F238E27FC236}">
                      <a16:creationId xmlns:a16="http://schemas.microsoft.com/office/drawing/2014/main" id="{8A8928B0-D9FF-5C04-5971-1B9637A44A6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1" name="그룹 230">
                <a:extLst>
                  <a:ext uri="{FF2B5EF4-FFF2-40B4-BE49-F238E27FC236}">
                    <a16:creationId xmlns:a16="http://schemas.microsoft.com/office/drawing/2014/main" id="{4A7B90E2-3F78-C148-AD1B-60E5E997AF45}"/>
                  </a:ext>
                </a:extLst>
              </p:cNvPr>
              <p:cNvGrpSpPr/>
              <p:nvPr/>
            </p:nvGrpSpPr>
            <p:grpSpPr>
              <a:xfrm>
                <a:off x="328684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2" name="타원 231">
                  <a:extLst>
                    <a:ext uri="{FF2B5EF4-FFF2-40B4-BE49-F238E27FC236}">
                      <a16:creationId xmlns:a16="http://schemas.microsoft.com/office/drawing/2014/main" id="{FD0C0B9B-5F8F-677E-FFA5-E48F3F1FFBD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3" name="원호 232">
                  <a:extLst>
                    <a:ext uri="{FF2B5EF4-FFF2-40B4-BE49-F238E27FC236}">
                      <a16:creationId xmlns:a16="http://schemas.microsoft.com/office/drawing/2014/main" id="{0B56EADE-D1CE-A694-373E-3262A6AB317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4" name="원호 233">
                  <a:extLst>
                    <a:ext uri="{FF2B5EF4-FFF2-40B4-BE49-F238E27FC236}">
                      <a16:creationId xmlns:a16="http://schemas.microsoft.com/office/drawing/2014/main" id="{657B4D6F-0148-619A-5174-0EB20A4AFE0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5" name="그룹 234">
                <a:extLst>
                  <a:ext uri="{FF2B5EF4-FFF2-40B4-BE49-F238E27FC236}">
                    <a16:creationId xmlns:a16="http://schemas.microsoft.com/office/drawing/2014/main" id="{6454CCB8-3A9F-664C-A0D9-67EDD27AD9E8}"/>
                  </a:ext>
                </a:extLst>
              </p:cNvPr>
              <p:cNvGrpSpPr/>
              <p:nvPr/>
            </p:nvGrpSpPr>
            <p:grpSpPr>
              <a:xfrm>
                <a:off x="351653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6" name="타원 235">
                  <a:extLst>
                    <a:ext uri="{FF2B5EF4-FFF2-40B4-BE49-F238E27FC236}">
                      <a16:creationId xmlns:a16="http://schemas.microsoft.com/office/drawing/2014/main" id="{1D5D3FA9-AB3C-29C4-486E-0B426582A0B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7" name="원호 236">
                  <a:extLst>
                    <a:ext uri="{FF2B5EF4-FFF2-40B4-BE49-F238E27FC236}">
                      <a16:creationId xmlns:a16="http://schemas.microsoft.com/office/drawing/2014/main" id="{7F46D69A-E56B-12B5-5FAA-74F9A82C042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8" name="원호 237">
                  <a:extLst>
                    <a:ext uri="{FF2B5EF4-FFF2-40B4-BE49-F238E27FC236}">
                      <a16:creationId xmlns:a16="http://schemas.microsoft.com/office/drawing/2014/main" id="{F4AB9A2D-2306-CB2A-DEA0-6E3E4281EEF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9" name="그룹 238">
                <a:extLst>
                  <a:ext uri="{FF2B5EF4-FFF2-40B4-BE49-F238E27FC236}">
                    <a16:creationId xmlns:a16="http://schemas.microsoft.com/office/drawing/2014/main" id="{9DDD8201-12FA-CC16-061D-796AEBF70848}"/>
                  </a:ext>
                </a:extLst>
              </p:cNvPr>
              <p:cNvGrpSpPr/>
              <p:nvPr/>
            </p:nvGrpSpPr>
            <p:grpSpPr>
              <a:xfrm>
                <a:off x="374622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0" name="타원 239">
                  <a:extLst>
                    <a:ext uri="{FF2B5EF4-FFF2-40B4-BE49-F238E27FC236}">
                      <a16:creationId xmlns:a16="http://schemas.microsoft.com/office/drawing/2014/main" id="{22D97E89-04C3-4ED8-A725-EE01959E6F7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1" name="원호 240">
                  <a:extLst>
                    <a:ext uri="{FF2B5EF4-FFF2-40B4-BE49-F238E27FC236}">
                      <a16:creationId xmlns:a16="http://schemas.microsoft.com/office/drawing/2014/main" id="{1C862148-6DF8-7557-0A36-F3451C46F04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2" name="원호 241">
                  <a:extLst>
                    <a:ext uri="{FF2B5EF4-FFF2-40B4-BE49-F238E27FC236}">
                      <a16:creationId xmlns:a16="http://schemas.microsoft.com/office/drawing/2014/main" id="{F2147E6F-017F-FFA9-F9F5-3D709AB4ABE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70B61475-56A1-3EA8-1DC0-69243467FD96}"/>
                  </a:ext>
                </a:extLst>
              </p:cNvPr>
              <p:cNvGrpSpPr/>
              <p:nvPr/>
            </p:nvGrpSpPr>
            <p:grpSpPr>
              <a:xfrm>
                <a:off x="397592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4" name="타원 243">
                  <a:extLst>
                    <a:ext uri="{FF2B5EF4-FFF2-40B4-BE49-F238E27FC236}">
                      <a16:creationId xmlns:a16="http://schemas.microsoft.com/office/drawing/2014/main" id="{33EABF85-8F37-C32C-E36A-E8834840DC5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5" name="원호 244">
                  <a:extLst>
                    <a:ext uri="{FF2B5EF4-FFF2-40B4-BE49-F238E27FC236}">
                      <a16:creationId xmlns:a16="http://schemas.microsoft.com/office/drawing/2014/main" id="{868AF57F-5C6B-FFEB-EAD4-21D98207DEB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6" name="원호 245">
                  <a:extLst>
                    <a:ext uri="{FF2B5EF4-FFF2-40B4-BE49-F238E27FC236}">
                      <a16:creationId xmlns:a16="http://schemas.microsoft.com/office/drawing/2014/main" id="{F36B3BE4-2CBB-B08D-4603-0603A741A1C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7" name="그룹 246">
                <a:extLst>
                  <a:ext uri="{FF2B5EF4-FFF2-40B4-BE49-F238E27FC236}">
                    <a16:creationId xmlns:a16="http://schemas.microsoft.com/office/drawing/2014/main" id="{A7F7DBB2-ABBC-E00B-13B3-D80BF3040100}"/>
                  </a:ext>
                </a:extLst>
              </p:cNvPr>
              <p:cNvGrpSpPr/>
              <p:nvPr/>
            </p:nvGrpSpPr>
            <p:grpSpPr>
              <a:xfrm>
                <a:off x="420561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8" name="타원 247">
                  <a:extLst>
                    <a:ext uri="{FF2B5EF4-FFF2-40B4-BE49-F238E27FC236}">
                      <a16:creationId xmlns:a16="http://schemas.microsoft.com/office/drawing/2014/main" id="{58F00BD8-FFA1-1336-804A-F5A4EA248A7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9" name="원호 248">
                  <a:extLst>
                    <a:ext uri="{FF2B5EF4-FFF2-40B4-BE49-F238E27FC236}">
                      <a16:creationId xmlns:a16="http://schemas.microsoft.com/office/drawing/2014/main" id="{CC0A743C-21BF-2E2F-492A-EB34ED97AF3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0" name="원호 249">
                  <a:extLst>
                    <a:ext uri="{FF2B5EF4-FFF2-40B4-BE49-F238E27FC236}">
                      <a16:creationId xmlns:a16="http://schemas.microsoft.com/office/drawing/2014/main" id="{20ABEC07-6AD5-1C88-B970-6A3681F4AB6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FAD6DB82-2044-208A-8EBD-70377452BC92}"/>
                  </a:ext>
                </a:extLst>
              </p:cNvPr>
              <p:cNvGrpSpPr/>
              <p:nvPr/>
            </p:nvGrpSpPr>
            <p:grpSpPr>
              <a:xfrm>
                <a:off x="443530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2" name="타원 251">
                  <a:extLst>
                    <a:ext uri="{FF2B5EF4-FFF2-40B4-BE49-F238E27FC236}">
                      <a16:creationId xmlns:a16="http://schemas.microsoft.com/office/drawing/2014/main" id="{79C96EB2-EAC6-9E32-3CBC-07C32A38598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3" name="원호 252">
                  <a:extLst>
                    <a:ext uri="{FF2B5EF4-FFF2-40B4-BE49-F238E27FC236}">
                      <a16:creationId xmlns:a16="http://schemas.microsoft.com/office/drawing/2014/main" id="{82BBDEB1-530F-5637-54FB-2F488466753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4" name="원호 253">
                  <a:extLst>
                    <a:ext uri="{FF2B5EF4-FFF2-40B4-BE49-F238E27FC236}">
                      <a16:creationId xmlns:a16="http://schemas.microsoft.com/office/drawing/2014/main" id="{C4E1B904-5004-8841-81B4-C3EB5FCE748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5" name="그룹 254">
                <a:extLst>
                  <a:ext uri="{FF2B5EF4-FFF2-40B4-BE49-F238E27FC236}">
                    <a16:creationId xmlns:a16="http://schemas.microsoft.com/office/drawing/2014/main" id="{17EC1053-5871-9951-CE7B-0CF8216E132D}"/>
                  </a:ext>
                </a:extLst>
              </p:cNvPr>
              <p:cNvGrpSpPr/>
              <p:nvPr/>
            </p:nvGrpSpPr>
            <p:grpSpPr>
              <a:xfrm>
                <a:off x="466499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6" name="타원 255">
                  <a:extLst>
                    <a:ext uri="{FF2B5EF4-FFF2-40B4-BE49-F238E27FC236}">
                      <a16:creationId xmlns:a16="http://schemas.microsoft.com/office/drawing/2014/main" id="{B853BBCA-7E27-ECBF-FA05-121324840B6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7" name="원호 256">
                  <a:extLst>
                    <a:ext uri="{FF2B5EF4-FFF2-40B4-BE49-F238E27FC236}">
                      <a16:creationId xmlns:a16="http://schemas.microsoft.com/office/drawing/2014/main" id="{89136EA2-0BA1-42B0-3E5B-0E661E6D9EA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8" name="원호 257">
                  <a:extLst>
                    <a:ext uri="{FF2B5EF4-FFF2-40B4-BE49-F238E27FC236}">
                      <a16:creationId xmlns:a16="http://schemas.microsoft.com/office/drawing/2014/main" id="{00BE99AB-05F5-B853-D3B4-25F821D9BBB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9" name="그룹 258">
                <a:extLst>
                  <a:ext uri="{FF2B5EF4-FFF2-40B4-BE49-F238E27FC236}">
                    <a16:creationId xmlns:a16="http://schemas.microsoft.com/office/drawing/2014/main" id="{3694E0DE-79C0-4E43-CB71-DE0A58876DC5}"/>
                  </a:ext>
                </a:extLst>
              </p:cNvPr>
              <p:cNvGrpSpPr/>
              <p:nvPr/>
            </p:nvGrpSpPr>
            <p:grpSpPr>
              <a:xfrm>
                <a:off x="489469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0" name="타원 259">
                  <a:extLst>
                    <a:ext uri="{FF2B5EF4-FFF2-40B4-BE49-F238E27FC236}">
                      <a16:creationId xmlns:a16="http://schemas.microsoft.com/office/drawing/2014/main" id="{DC43671B-13EB-4B31-EB3E-82FC2712D6A2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1" name="원호 260">
                  <a:extLst>
                    <a:ext uri="{FF2B5EF4-FFF2-40B4-BE49-F238E27FC236}">
                      <a16:creationId xmlns:a16="http://schemas.microsoft.com/office/drawing/2014/main" id="{A7B3D6E5-9996-6438-80CA-ADF9717594C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2" name="원호 261">
                  <a:extLst>
                    <a:ext uri="{FF2B5EF4-FFF2-40B4-BE49-F238E27FC236}">
                      <a16:creationId xmlns:a16="http://schemas.microsoft.com/office/drawing/2014/main" id="{3C67202B-4DCE-ACC2-4CE2-A8A8D76903C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3" name="그룹 262">
                <a:extLst>
                  <a:ext uri="{FF2B5EF4-FFF2-40B4-BE49-F238E27FC236}">
                    <a16:creationId xmlns:a16="http://schemas.microsoft.com/office/drawing/2014/main" id="{F0D2EE66-05D7-96E8-577F-AA2F1BFB4B05}"/>
                  </a:ext>
                </a:extLst>
              </p:cNvPr>
              <p:cNvGrpSpPr/>
              <p:nvPr/>
            </p:nvGrpSpPr>
            <p:grpSpPr>
              <a:xfrm>
                <a:off x="512438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4" name="타원 263">
                  <a:extLst>
                    <a:ext uri="{FF2B5EF4-FFF2-40B4-BE49-F238E27FC236}">
                      <a16:creationId xmlns:a16="http://schemas.microsoft.com/office/drawing/2014/main" id="{CB4697A2-DC3B-424D-0210-DB89BA248AD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5" name="원호 264">
                  <a:extLst>
                    <a:ext uri="{FF2B5EF4-FFF2-40B4-BE49-F238E27FC236}">
                      <a16:creationId xmlns:a16="http://schemas.microsoft.com/office/drawing/2014/main" id="{D2482565-7F01-2788-0370-B784A8110DF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6" name="원호 265">
                  <a:extLst>
                    <a:ext uri="{FF2B5EF4-FFF2-40B4-BE49-F238E27FC236}">
                      <a16:creationId xmlns:a16="http://schemas.microsoft.com/office/drawing/2014/main" id="{E1641443-F21E-0B74-D441-3546D0DA360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7" name="그룹 266">
                <a:extLst>
                  <a:ext uri="{FF2B5EF4-FFF2-40B4-BE49-F238E27FC236}">
                    <a16:creationId xmlns:a16="http://schemas.microsoft.com/office/drawing/2014/main" id="{E5B5AC43-1190-7296-2FA3-5EEA06CDB1BA}"/>
                  </a:ext>
                </a:extLst>
              </p:cNvPr>
              <p:cNvGrpSpPr/>
              <p:nvPr/>
            </p:nvGrpSpPr>
            <p:grpSpPr>
              <a:xfrm>
                <a:off x="535407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8" name="타원 267">
                  <a:extLst>
                    <a:ext uri="{FF2B5EF4-FFF2-40B4-BE49-F238E27FC236}">
                      <a16:creationId xmlns:a16="http://schemas.microsoft.com/office/drawing/2014/main" id="{355AF879-256A-F9CD-3946-D733FD86F24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9" name="원호 268">
                  <a:extLst>
                    <a:ext uri="{FF2B5EF4-FFF2-40B4-BE49-F238E27FC236}">
                      <a16:creationId xmlns:a16="http://schemas.microsoft.com/office/drawing/2014/main" id="{02C883F7-7E09-8BE0-FD30-3AC9DC30667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0" name="원호 269">
                  <a:extLst>
                    <a:ext uri="{FF2B5EF4-FFF2-40B4-BE49-F238E27FC236}">
                      <a16:creationId xmlns:a16="http://schemas.microsoft.com/office/drawing/2014/main" id="{7617B8C3-51B6-FE45-B6FF-06921CE1636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795E181E-3BCB-498C-4472-9E8D383A30D8}"/>
                  </a:ext>
                </a:extLst>
              </p:cNvPr>
              <p:cNvGrpSpPr/>
              <p:nvPr/>
            </p:nvGrpSpPr>
            <p:grpSpPr>
              <a:xfrm>
                <a:off x="558377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2" name="타원 271">
                  <a:extLst>
                    <a:ext uri="{FF2B5EF4-FFF2-40B4-BE49-F238E27FC236}">
                      <a16:creationId xmlns:a16="http://schemas.microsoft.com/office/drawing/2014/main" id="{300CE61B-DA43-D2EA-AAAC-C1B680A074F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3" name="원호 272">
                  <a:extLst>
                    <a:ext uri="{FF2B5EF4-FFF2-40B4-BE49-F238E27FC236}">
                      <a16:creationId xmlns:a16="http://schemas.microsoft.com/office/drawing/2014/main" id="{B5B3D5D9-8875-4097-0BBB-2B86F358184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4" name="원호 273">
                  <a:extLst>
                    <a:ext uri="{FF2B5EF4-FFF2-40B4-BE49-F238E27FC236}">
                      <a16:creationId xmlns:a16="http://schemas.microsoft.com/office/drawing/2014/main" id="{28D0AAD5-AA6E-DB25-6B5E-393DFA8B662B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C84B62CC-7992-FACB-89DE-AD3A222D1018}"/>
                  </a:ext>
                </a:extLst>
              </p:cNvPr>
              <p:cNvGrpSpPr/>
              <p:nvPr/>
            </p:nvGrpSpPr>
            <p:grpSpPr>
              <a:xfrm>
                <a:off x="581346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6" name="타원 275">
                  <a:extLst>
                    <a:ext uri="{FF2B5EF4-FFF2-40B4-BE49-F238E27FC236}">
                      <a16:creationId xmlns:a16="http://schemas.microsoft.com/office/drawing/2014/main" id="{1067602A-9D24-7386-E6E8-A0B5583CBA1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7" name="원호 276">
                  <a:extLst>
                    <a:ext uri="{FF2B5EF4-FFF2-40B4-BE49-F238E27FC236}">
                      <a16:creationId xmlns:a16="http://schemas.microsoft.com/office/drawing/2014/main" id="{5C0AF58C-9FDA-1C94-BF54-4E3AD27F61E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8" name="원호 277">
                  <a:extLst>
                    <a:ext uri="{FF2B5EF4-FFF2-40B4-BE49-F238E27FC236}">
                      <a16:creationId xmlns:a16="http://schemas.microsoft.com/office/drawing/2014/main" id="{970CDE0F-7B2F-510E-3828-E59327AC4C3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9" name="그룹 278">
                <a:extLst>
                  <a:ext uri="{FF2B5EF4-FFF2-40B4-BE49-F238E27FC236}">
                    <a16:creationId xmlns:a16="http://schemas.microsoft.com/office/drawing/2014/main" id="{05A34682-E02D-CA5A-96CD-FE150CC7A29E}"/>
                  </a:ext>
                </a:extLst>
              </p:cNvPr>
              <p:cNvGrpSpPr/>
              <p:nvPr/>
            </p:nvGrpSpPr>
            <p:grpSpPr>
              <a:xfrm>
                <a:off x="604315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0" name="타원 279">
                  <a:extLst>
                    <a:ext uri="{FF2B5EF4-FFF2-40B4-BE49-F238E27FC236}">
                      <a16:creationId xmlns:a16="http://schemas.microsoft.com/office/drawing/2014/main" id="{E248C035-DFFD-C5A6-94B6-88DADFEBC7D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1" name="원호 280">
                  <a:extLst>
                    <a:ext uri="{FF2B5EF4-FFF2-40B4-BE49-F238E27FC236}">
                      <a16:creationId xmlns:a16="http://schemas.microsoft.com/office/drawing/2014/main" id="{B237B69E-3499-3C0A-F6ED-49ACD4434D9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2" name="원호 281">
                  <a:extLst>
                    <a:ext uri="{FF2B5EF4-FFF2-40B4-BE49-F238E27FC236}">
                      <a16:creationId xmlns:a16="http://schemas.microsoft.com/office/drawing/2014/main" id="{D8B3FEB3-6D6A-AB1B-14A5-03425701B7C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3" name="그룹 282">
                <a:extLst>
                  <a:ext uri="{FF2B5EF4-FFF2-40B4-BE49-F238E27FC236}">
                    <a16:creationId xmlns:a16="http://schemas.microsoft.com/office/drawing/2014/main" id="{E0C07FA0-3E98-8D0F-0AD0-C1F0C0B92C83}"/>
                  </a:ext>
                </a:extLst>
              </p:cNvPr>
              <p:cNvGrpSpPr/>
              <p:nvPr/>
            </p:nvGrpSpPr>
            <p:grpSpPr>
              <a:xfrm>
                <a:off x="627285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4" name="타원 283">
                  <a:extLst>
                    <a:ext uri="{FF2B5EF4-FFF2-40B4-BE49-F238E27FC236}">
                      <a16:creationId xmlns:a16="http://schemas.microsoft.com/office/drawing/2014/main" id="{01A3EF2C-5F75-7B3C-59CD-E5C6AB00139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5" name="원호 284">
                  <a:extLst>
                    <a:ext uri="{FF2B5EF4-FFF2-40B4-BE49-F238E27FC236}">
                      <a16:creationId xmlns:a16="http://schemas.microsoft.com/office/drawing/2014/main" id="{DE358397-3268-FD2F-A511-828972777B2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6" name="원호 285">
                  <a:extLst>
                    <a:ext uri="{FF2B5EF4-FFF2-40B4-BE49-F238E27FC236}">
                      <a16:creationId xmlns:a16="http://schemas.microsoft.com/office/drawing/2014/main" id="{404E1B42-D406-A4F6-B726-049766D4EED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7" name="그룹 286">
                <a:extLst>
                  <a:ext uri="{FF2B5EF4-FFF2-40B4-BE49-F238E27FC236}">
                    <a16:creationId xmlns:a16="http://schemas.microsoft.com/office/drawing/2014/main" id="{189E7943-9772-77AA-637D-2C95F1C5D91E}"/>
                  </a:ext>
                </a:extLst>
              </p:cNvPr>
              <p:cNvGrpSpPr/>
              <p:nvPr/>
            </p:nvGrpSpPr>
            <p:grpSpPr>
              <a:xfrm>
                <a:off x="650254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8" name="타원 287">
                  <a:extLst>
                    <a:ext uri="{FF2B5EF4-FFF2-40B4-BE49-F238E27FC236}">
                      <a16:creationId xmlns:a16="http://schemas.microsoft.com/office/drawing/2014/main" id="{67D4048B-7092-442E-E204-B67ECE6920E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9" name="원호 288">
                  <a:extLst>
                    <a:ext uri="{FF2B5EF4-FFF2-40B4-BE49-F238E27FC236}">
                      <a16:creationId xmlns:a16="http://schemas.microsoft.com/office/drawing/2014/main" id="{C9272A4C-0E3B-83ED-8CD3-C51CE155131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0" name="원호 289">
                  <a:extLst>
                    <a:ext uri="{FF2B5EF4-FFF2-40B4-BE49-F238E27FC236}">
                      <a16:creationId xmlns:a16="http://schemas.microsoft.com/office/drawing/2014/main" id="{9109591C-F497-91E1-CFB3-6B2AC99A624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1" name="그룹 290">
                <a:extLst>
                  <a:ext uri="{FF2B5EF4-FFF2-40B4-BE49-F238E27FC236}">
                    <a16:creationId xmlns:a16="http://schemas.microsoft.com/office/drawing/2014/main" id="{DA5E102E-727C-F4FE-9559-0D385E79296C}"/>
                  </a:ext>
                </a:extLst>
              </p:cNvPr>
              <p:cNvGrpSpPr/>
              <p:nvPr/>
            </p:nvGrpSpPr>
            <p:grpSpPr>
              <a:xfrm>
                <a:off x="673223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2" name="타원 291">
                  <a:extLst>
                    <a:ext uri="{FF2B5EF4-FFF2-40B4-BE49-F238E27FC236}">
                      <a16:creationId xmlns:a16="http://schemas.microsoft.com/office/drawing/2014/main" id="{AB568947-EF40-181C-DF2C-E98AEE34A8E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3" name="원호 292">
                  <a:extLst>
                    <a:ext uri="{FF2B5EF4-FFF2-40B4-BE49-F238E27FC236}">
                      <a16:creationId xmlns:a16="http://schemas.microsoft.com/office/drawing/2014/main" id="{3558AD72-AC16-1AAC-3254-E42A6D294B3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4" name="원호 293">
                  <a:extLst>
                    <a:ext uri="{FF2B5EF4-FFF2-40B4-BE49-F238E27FC236}">
                      <a16:creationId xmlns:a16="http://schemas.microsoft.com/office/drawing/2014/main" id="{644AA7E3-ACB2-628A-4D4E-B3EB046FD9F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5" name="그룹 294">
                <a:extLst>
                  <a:ext uri="{FF2B5EF4-FFF2-40B4-BE49-F238E27FC236}">
                    <a16:creationId xmlns:a16="http://schemas.microsoft.com/office/drawing/2014/main" id="{88DE982D-04B2-C322-1CEB-6336AA34F2B5}"/>
                  </a:ext>
                </a:extLst>
              </p:cNvPr>
              <p:cNvGrpSpPr/>
              <p:nvPr/>
            </p:nvGrpSpPr>
            <p:grpSpPr>
              <a:xfrm>
                <a:off x="696192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6" name="타원 295">
                  <a:extLst>
                    <a:ext uri="{FF2B5EF4-FFF2-40B4-BE49-F238E27FC236}">
                      <a16:creationId xmlns:a16="http://schemas.microsoft.com/office/drawing/2014/main" id="{4BCD6F49-7681-E6F7-5013-A1145B2DB0E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7" name="원호 296">
                  <a:extLst>
                    <a:ext uri="{FF2B5EF4-FFF2-40B4-BE49-F238E27FC236}">
                      <a16:creationId xmlns:a16="http://schemas.microsoft.com/office/drawing/2014/main" id="{9B759A9C-AFCE-BAAC-FF5B-F17A4174B44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8" name="원호 297">
                  <a:extLst>
                    <a:ext uri="{FF2B5EF4-FFF2-40B4-BE49-F238E27FC236}">
                      <a16:creationId xmlns:a16="http://schemas.microsoft.com/office/drawing/2014/main" id="{B3ADD8F1-3091-73DC-C7E7-8E137C658FE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9" name="그룹 298">
                <a:extLst>
                  <a:ext uri="{FF2B5EF4-FFF2-40B4-BE49-F238E27FC236}">
                    <a16:creationId xmlns:a16="http://schemas.microsoft.com/office/drawing/2014/main" id="{AF5220D7-735F-162E-36B5-4552A7ED7543}"/>
                  </a:ext>
                </a:extLst>
              </p:cNvPr>
              <p:cNvGrpSpPr/>
              <p:nvPr/>
            </p:nvGrpSpPr>
            <p:grpSpPr>
              <a:xfrm>
                <a:off x="719162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0" name="타원 299">
                  <a:extLst>
                    <a:ext uri="{FF2B5EF4-FFF2-40B4-BE49-F238E27FC236}">
                      <a16:creationId xmlns:a16="http://schemas.microsoft.com/office/drawing/2014/main" id="{0E26960A-55F6-5302-0A09-BB32AC78818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1" name="원호 300">
                  <a:extLst>
                    <a:ext uri="{FF2B5EF4-FFF2-40B4-BE49-F238E27FC236}">
                      <a16:creationId xmlns:a16="http://schemas.microsoft.com/office/drawing/2014/main" id="{0AAF1B6E-E182-815B-78BC-67E85D844C0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2" name="원호 301">
                  <a:extLst>
                    <a:ext uri="{FF2B5EF4-FFF2-40B4-BE49-F238E27FC236}">
                      <a16:creationId xmlns:a16="http://schemas.microsoft.com/office/drawing/2014/main" id="{FE6A30BA-F85E-B69B-48AB-1D4C2E22993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3" name="그룹 302">
                <a:extLst>
                  <a:ext uri="{FF2B5EF4-FFF2-40B4-BE49-F238E27FC236}">
                    <a16:creationId xmlns:a16="http://schemas.microsoft.com/office/drawing/2014/main" id="{F529D17F-FFF7-13D3-C030-6666BDCFDF2C}"/>
                  </a:ext>
                </a:extLst>
              </p:cNvPr>
              <p:cNvGrpSpPr/>
              <p:nvPr/>
            </p:nvGrpSpPr>
            <p:grpSpPr>
              <a:xfrm>
                <a:off x="742131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4" name="타원 303">
                  <a:extLst>
                    <a:ext uri="{FF2B5EF4-FFF2-40B4-BE49-F238E27FC236}">
                      <a16:creationId xmlns:a16="http://schemas.microsoft.com/office/drawing/2014/main" id="{75C81A1D-FF0F-2931-4F08-06A8A5C875D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5" name="원호 304">
                  <a:extLst>
                    <a:ext uri="{FF2B5EF4-FFF2-40B4-BE49-F238E27FC236}">
                      <a16:creationId xmlns:a16="http://schemas.microsoft.com/office/drawing/2014/main" id="{4691B406-F261-008D-4204-7C4FEEDE5D3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6" name="원호 305">
                  <a:extLst>
                    <a:ext uri="{FF2B5EF4-FFF2-40B4-BE49-F238E27FC236}">
                      <a16:creationId xmlns:a16="http://schemas.microsoft.com/office/drawing/2014/main" id="{29ADF001-DAAC-F1FA-2489-8F5882749AB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7" name="그룹 306">
                <a:extLst>
                  <a:ext uri="{FF2B5EF4-FFF2-40B4-BE49-F238E27FC236}">
                    <a16:creationId xmlns:a16="http://schemas.microsoft.com/office/drawing/2014/main" id="{9CD1C5CF-314D-A162-AFEE-63B863820123}"/>
                  </a:ext>
                </a:extLst>
              </p:cNvPr>
              <p:cNvGrpSpPr/>
              <p:nvPr/>
            </p:nvGrpSpPr>
            <p:grpSpPr>
              <a:xfrm>
                <a:off x="765100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8" name="타원 307">
                  <a:extLst>
                    <a:ext uri="{FF2B5EF4-FFF2-40B4-BE49-F238E27FC236}">
                      <a16:creationId xmlns:a16="http://schemas.microsoft.com/office/drawing/2014/main" id="{2F7A8524-B155-F706-1891-6B722446572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9" name="원호 308">
                  <a:extLst>
                    <a:ext uri="{FF2B5EF4-FFF2-40B4-BE49-F238E27FC236}">
                      <a16:creationId xmlns:a16="http://schemas.microsoft.com/office/drawing/2014/main" id="{1AAE388B-BFF0-A063-6604-9FB2274EA45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0" name="원호 309">
                  <a:extLst>
                    <a:ext uri="{FF2B5EF4-FFF2-40B4-BE49-F238E27FC236}">
                      <a16:creationId xmlns:a16="http://schemas.microsoft.com/office/drawing/2014/main" id="{80C3928F-A1C9-2274-F7C2-A64E2AD7EAE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1" name="그룹 310">
                <a:extLst>
                  <a:ext uri="{FF2B5EF4-FFF2-40B4-BE49-F238E27FC236}">
                    <a16:creationId xmlns:a16="http://schemas.microsoft.com/office/drawing/2014/main" id="{C7281AD7-3F02-CE6D-7D17-4FA1A3C0BEB7}"/>
                  </a:ext>
                </a:extLst>
              </p:cNvPr>
              <p:cNvGrpSpPr/>
              <p:nvPr/>
            </p:nvGrpSpPr>
            <p:grpSpPr>
              <a:xfrm>
                <a:off x="788070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2" name="타원 311">
                  <a:extLst>
                    <a:ext uri="{FF2B5EF4-FFF2-40B4-BE49-F238E27FC236}">
                      <a16:creationId xmlns:a16="http://schemas.microsoft.com/office/drawing/2014/main" id="{FF923EA5-B234-E451-8D39-D1165B54BA2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3" name="원호 312">
                  <a:extLst>
                    <a:ext uri="{FF2B5EF4-FFF2-40B4-BE49-F238E27FC236}">
                      <a16:creationId xmlns:a16="http://schemas.microsoft.com/office/drawing/2014/main" id="{D5D5D384-976A-ED3F-397D-564B7244412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4" name="원호 313">
                  <a:extLst>
                    <a:ext uri="{FF2B5EF4-FFF2-40B4-BE49-F238E27FC236}">
                      <a16:creationId xmlns:a16="http://schemas.microsoft.com/office/drawing/2014/main" id="{98045EB6-4FE5-1A00-38E1-0AA07247DD7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5" name="그룹 314">
                <a:extLst>
                  <a:ext uri="{FF2B5EF4-FFF2-40B4-BE49-F238E27FC236}">
                    <a16:creationId xmlns:a16="http://schemas.microsoft.com/office/drawing/2014/main" id="{62935F72-700D-4097-516E-4A3F0118F2A3}"/>
                  </a:ext>
                </a:extLst>
              </p:cNvPr>
              <p:cNvGrpSpPr/>
              <p:nvPr/>
            </p:nvGrpSpPr>
            <p:grpSpPr>
              <a:xfrm>
                <a:off x="811039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6" name="타원 315">
                  <a:extLst>
                    <a:ext uri="{FF2B5EF4-FFF2-40B4-BE49-F238E27FC236}">
                      <a16:creationId xmlns:a16="http://schemas.microsoft.com/office/drawing/2014/main" id="{66C8ACC1-25CC-59B3-7FD2-A37CF78E993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7" name="원호 316">
                  <a:extLst>
                    <a:ext uri="{FF2B5EF4-FFF2-40B4-BE49-F238E27FC236}">
                      <a16:creationId xmlns:a16="http://schemas.microsoft.com/office/drawing/2014/main" id="{2C1D363D-F8D4-63A5-B20B-B9D8B2ECFD0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8" name="원호 317">
                  <a:extLst>
                    <a:ext uri="{FF2B5EF4-FFF2-40B4-BE49-F238E27FC236}">
                      <a16:creationId xmlns:a16="http://schemas.microsoft.com/office/drawing/2014/main" id="{761D10A4-3F86-02F9-97D1-FA4D4B79053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9" name="그룹 318">
                <a:extLst>
                  <a:ext uri="{FF2B5EF4-FFF2-40B4-BE49-F238E27FC236}">
                    <a16:creationId xmlns:a16="http://schemas.microsoft.com/office/drawing/2014/main" id="{2E81651C-A5ED-248E-A750-0195678D9CDE}"/>
                  </a:ext>
                </a:extLst>
              </p:cNvPr>
              <p:cNvGrpSpPr/>
              <p:nvPr/>
            </p:nvGrpSpPr>
            <p:grpSpPr>
              <a:xfrm>
                <a:off x="834008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0" name="타원 319">
                  <a:extLst>
                    <a:ext uri="{FF2B5EF4-FFF2-40B4-BE49-F238E27FC236}">
                      <a16:creationId xmlns:a16="http://schemas.microsoft.com/office/drawing/2014/main" id="{6BC30F7B-BF35-AB0F-537E-4CB3338C8C1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1" name="원호 320">
                  <a:extLst>
                    <a:ext uri="{FF2B5EF4-FFF2-40B4-BE49-F238E27FC236}">
                      <a16:creationId xmlns:a16="http://schemas.microsoft.com/office/drawing/2014/main" id="{D2B8CD0E-8B7D-34EB-F4AB-79C9C7B64CF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2" name="원호 321">
                  <a:extLst>
                    <a:ext uri="{FF2B5EF4-FFF2-40B4-BE49-F238E27FC236}">
                      <a16:creationId xmlns:a16="http://schemas.microsoft.com/office/drawing/2014/main" id="{A210C975-8EAF-B51A-94A2-27D021176D3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3" name="그룹 322">
                <a:extLst>
                  <a:ext uri="{FF2B5EF4-FFF2-40B4-BE49-F238E27FC236}">
                    <a16:creationId xmlns:a16="http://schemas.microsoft.com/office/drawing/2014/main" id="{C2569EB1-9E6C-3E26-1E88-176AF9AD29CD}"/>
                  </a:ext>
                </a:extLst>
              </p:cNvPr>
              <p:cNvGrpSpPr/>
              <p:nvPr/>
            </p:nvGrpSpPr>
            <p:grpSpPr>
              <a:xfrm>
                <a:off x="856978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4" name="타원 323">
                  <a:extLst>
                    <a:ext uri="{FF2B5EF4-FFF2-40B4-BE49-F238E27FC236}">
                      <a16:creationId xmlns:a16="http://schemas.microsoft.com/office/drawing/2014/main" id="{CBFCBDCD-28F8-9122-3DF7-1308158CB51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5" name="원호 324">
                  <a:extLst>
                    <a:ext uri="{FF2B5EF4-FFF2-40B4-BE49-F238E27FC236}">
                      <a16:creationId xmlns:a16="http://schemas.microsoft.com/office/drawing/2014/main" id="{0C9817DD-3351-3490-3111-14328F20257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6" name="원호 325">
                  <a:extLst>
                    <a:ext uri="{FF2B5EF4-FFF2-40B4-BE49-F238E27FC236}">
                      <a16:creationId xmlns:a16="http://schemas.microsoft.com/office/drawing/2014/main" id="{7EB5A4B2-848A-7F23-C315-68908B835A6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7" name="그룹 326">
                <a:extLst>
                  <a:ext uri="{FF2B5EF4-FFF2-40B4-BE49-F238E27FC236}">
                    <a16:creationId xmlns:a16="http://schemas.microsoft.com/office/drawing/2014/main" id="{F2FAF56F-7C17-B392-BCE9-AC49DC179DFF}"/>
                  </a:ext>
                </a:extLst>
              </p:cNvPr>
              <p:cNvGrpSpPr/>
              <p:nvPr/>
            </p:nvGrpSpPr>
            <p:grpSpPr>
              <a:xfrm>
                <a:off x="879947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8" name="타원 327">
                  <a:extLst>
                    <a:ext uri="{FF2B5EF4-FFF2-40B4-BE49-F238E27FC236}">
                      <a16:creationId xmlns:a16="http://schemas.microsoft.com/office/drawing/2014/main" id="{80AA77AF-3F05-DC84-4F13-6F10427F5C22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9" name="원호 328">
                  <a:extLst>
                    <a:ext uri="{FF2B5EF4-FFF2-40B4-BE49-F238E27FC236}">
                      <a16:creationId xmlns:a16="http://schemas.microsoft.com/office/drawing/2014/main" id="{66CD63F2-83B8-39A9-D822-46E81F62AAA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0" name="원호 329">
                  <a:extLst>
                    <a:ext uri="{FF2B5EF4-FFF2-40B4-BE49-F238E27FC236}">
                      <a16:creationId xmlns:a16="http://schemas.microsoft.com/office/drawing/2014/main" id="{4EA30DCA-65E1-C20D-BC0C-0F66738A1AA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1" name="그룹 330">
                <a:extLst>
                  <a:ext uri="{FF2B5EF4-FFF2-40B4-BE49-F238E27FC236}">
                    <a16:creationId xmlns:a16="http://schemas.microsoft.com/office/drawing/2014/main" id="{05CCCA2E-23C1-AF66-BABD-DE1EA48125A6}"/>
                  </a:ext>
                </a:extLst>
              </p:cNvPr>
              <p:cNvGrpSpPr/>
              <p:nvPr/>
            </p:nvGrpSpPr>
            <p:grpSpPr>
              <a:xfrm>
                <a:off x="902916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2" name="타원 331">
                  <a:extLst>
                    <a:ext uri="{FF2B5EF4-FFF2-40B4-BE49-F238E27FC236}">
                      <a16:creationId xmlns:a16="http://schemas.microsoft.com/office/drawing/2014/main" id="{2218944F-7E1F-788F-775D-407F329ABCE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3" name="원호 332">
                  <a:extLst>
                    <a:ext uri="{FF2B5EF4-FFF2-40B4-BE49-F238E27FC236}">
                      <a16:creationId xmlns:a16="http://schemas.microsoft.com/office/drawing/2014/main" id="{C5E37BF5-489E-7513-59FE-B096631644B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4" name="원호 333">
                  <a:extLst>
                    <a:ext uri="{FF2B5EF4-FFF2-40B4-BE49-F238E27FC236}">
                      <a16:creationId xmlns:a16="http://schemas.microsoft.com/office/drawing/2014/main" id="{DE09950E-FD52-4E6F-5306-04BB8E7DFF2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5" name="그룹 334">
                <a:extLst>
                  <a:ext uri="{FF2B5EF4-FFF2-40B4-BE49-F238E27FC236}">
                    <a16:creationId xmlns:a16="http://schemas.microsoft.com/office/drawing/2014/main" id="{C6E35677-3C70-1D39-F702-2165177E4CD7}"/>
                  </a:ext>
                </a:extLst>
              </p:cNvPr>
              <p:cNvGrpSpPr/>
              <p:nvPr/>
            </p:nvGrpSpPr>
            <p:grpSpPr>
              <a:xfrm>
                <a:off x="925885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6" name="타원 335">
                  <a:extLst>
                    <a:ext uri="{FF2B5EF4-FFF2-40B4-BE49-F238E27FC236}">
                      <a16:creationId xmlns:a16="http://schemas.microsoft.com/office/drawing/2014/main" id="{9E3ACB1C-0C14-3FEC-6ED9-84D974236BD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7" name="원호 336">
                  <a:extLst>
                    <a:ext uri="{FF2B5EF4-FFF2-40B4-BE49-F238E27FC236}">
                      <a16:creationId xmlns:a16="http://schemas.microsoft.com/office/drawing/2014/main" id="{926868E5-FAC7-4755-ED0B-8E07E17D5E0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8" name="원호 337">
                  <a:extLst>
                    <a:ext uri="{FF2B5EF4-FFF2-40B4-BE49-F238E27FC236}">
                      <a16:creationId xmlns:a16="http://schemas.microsoft.com/office/drawing/2014/main" id="{6049DF8C-7B59-AFD3-13D7-EA9079BD796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9" name="그룹 338">
                <a:extLst>
                  <a:ext uri="{FF2B5EF4-FFF2-40B4-BE49-F238E27FC236}">
                    <a16:creationId xmlns:a16="http://schemas.microsoft.com/office/drawing/2014/main" id="{AA5F712F-BFFA-5345-5EA7-07562A62028B}"/>
                  </a:ext>
                </a:extLst>
              </p:cNvPr>
              <p:cNvGrpSpPr/>
              <p:nvPr/>
            </p:nvGrpSpPr>
            <p:grpSpPr>
              <a:xfrm>
                <a:off x="948855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0" name="타원 339">
                  <a:extLst>
                    <a:ext uri="{FF2B5EF4-FFF2-40B4-BE49-F238E27FC236}">
                      <a16:creationId xmlns:a16="http://schemas.microsoft.com/office/drawing/2014/main" id="{2CC2C989-70CE-4328-D8E9-09FF3C99A41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1" name="원호 340">
                  <a:extLst>
                    <a:ext uri="{FF2B5EF4-FFF2-40B4-BE49-F238E27FC236}">
                      <a16:creationId xmlns:a16="http://schemas.microsoft.com/office/drawing/2014/main" id="{79CC544E-24CD-7171-6038-B514FFF7DD2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2" name="원호 341">
                  <a:extLst>
                    <a:ext uri="{FF2B5EF4-FFF2-40B4-BE49-F238E27FC236}">
                      <a16:creationId xmlns:a16="http://schemas.microsoft.com/office/drawing/2014/main" id="{958DA57F-D88D-5426-1566-43EEE5E4CFF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3" name="그룹 342">
                <a:extLst>
                  <a:ext uri="{FF2B5EF4-FFF2-40B4-BE49-F238E27FC236}">
                    <a16:creationId xmlns:a16="http://schemas.microsoft.com/office/drawing/2014/main" id="{B4B40755-F346-B037-DE20-77247F4BB0DB}"/>
                  </a:ext>
                </a:extLst>
              </p:cNvPr>
              <p:cNvGrpSpPr/>
              <p:nvPr/>
            </p:nvGrpSpPr>
            <p:grpSpPr>
              <a:xfrm>
                <a:off x="971824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4" name="타원 343">
                  <a:extLst>
                    <a:ext uri="{FF2B5EF4-FFF2-40B4-BE49-F238E27FC236}">
                      <a16:creationId xmlns:a16="http://schemas.microsoft.com/office/drawing/2014/main" id="{06DAC26A-C024-8CFD-9EFD-3B638A24F2E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5" name="원호 344">
                  <a:extLst>
                    <a:ext uri="{FF2B5EF4-FFF2-40B4-BE49-F238E27FC236}">
                      <a16:creationId xmlns:a16="http://schemas.microsoft.com/office/drawing/2014/main" id="{42044472-8CA0-27EC-E5E7-5B8763E2895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6" name="원호 345">
                  <a:extLst>
                    <a:ext uri="{FF2B5EF4-FFF2-40B4-BE49-F238E27FC236}">
                      <a16:creationId xmlns:a16="http://schemas.microsoft.com/office/drawing/2014/main" id="{AED7ACA5-02B3-7747-6215-56C7A8149BC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7" name="그룹 346">
                <a:extLst>
                  <a:ext uri="{FF2B5EF4-FFF2-40B4-BE49-F238E27FC236}">
                    <a16:creationId xmlns:a16="http://schemas.microsoft.com/office/drawing/2014/main" id="{4BD493BB-DF98-35EB-6261-F62E523E4427}"/>
                  </a:ext>
                </a:extLst>
              </p:cNvPr>
              <p:cNvGrpSpPr/>
              <p:nvPr/>
            </p:nvGrpSpPr>
            <p:grpSpPr>
              <a:xfrm>
                <a:off x="994793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8" name="타원 347">
                  <a:extLst>
                    <a:ext uri="{FF2B5EF4-FFF2-40B4-BE49-F238E27FC236}">
                      <a16:creationId xmlns:a16="http://schemas.microsoft.com/office/drawing/2014/main" id="{A9DBC20A-DB15-89B2-37AB-5BC8A29F4B6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9" name="원호 348">
                  <a:extLst>
                    <a:ext uri="{FF2B5EF4-FFF2-40B4-BE49-F238E27FC236}">
                      <a16:creationId xmlns:a16="http://schemas.microsoft.com/office/drawing/2014/main" id="{B8DAD801-6FE9-E346-0666-748E8DC56A3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0" name="원호 349">
                  <a:extLst>
                    <a:ext uri="{FF2B5EF4-FFF2-40B4-BE49-F238E27FC236}">
                      <a16:creationId xmlns:a16="http://schemas.microsoft.com/office/drawing/2014/main" id="{79B50162-D87A-46AD-29E9-FAB10F86F16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1" name="그룹 350">
                <a:extLst>
                  <a:ext uri="{FF2B5EF4-FFF2-40B4-BE49-F238E27FC236}">
                    <a16:creationId xmlns:a16="http://schemas.microsoft.com/office/drawing/2014/main" id="{086DAF21-4E25-B582-27F9-037F0D883172}"/>
                  </a:ext>
                </a:extLst>
              </p:cNvPr>
              <p:cNvGrpSpPr/>
              <p:nvPr/>
            </p:nvGrpSpPr>
            <p:grpSpPr>
              <a:xfrm>
                <a:off x="1017763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2" name="타원 351">
                  <a:extLst>
                    <a:ext uri="{FF2B5EF4-FFF2-40B4-BE49-F238E27FC236}">
                      <a16:creationId xmlns:a16="http://schemas.microsoft.com/office/drawing/2014/main" id="{89BA9BD6-BE1D-C822-DB2B-3AFFE4C6D03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3" name="원호 352">
                  <a:extLst>
                    <a:ext uri="{FF2B5EF4-FFF2-40B4-BE49-F238E27FC236}">
                      <a16:creationId xmlns:a16="http://schemas.microsoft.com/office/drawing/2014/main" id="{920535C1-AF30-E2B5-4A06-A12B5BC95CE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4" name="원호 353">
                  <a:extLst>
                    <a:ext uri="{FF2B5EF4-FFF2-40B4-BE49-F238E27FC236}">
                      <a16:creationId xmlns:a16="http://schemas.microsoft.com/office/drawing/2014/main" id="{10569475-7300-F8B3-45A4-2D641E05DF8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5" name="그룹 354">
                <a:extLst>
                  <a:ext uri="{FF2B5EF4-FFF2-40B4-BE49-F238E27FC236}">
                    <a16:creationId xmlns:a16="http://schemas.microsoft.com/office/drawing/2014/main" id="{2C05DE1A-FED3-324B-6B5E-C5B548990C3A}"/>
                  </a:ext>
                </a:extLst>
              </p:cNvPr>
              <p:cNvGrpSpPr/>
              <p:nvPr/>
            </p:nvGrpSpPr>
            <p:grpSpPr>
              <a:xfrm>
                <a:off x="1040732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6" name="타원 355">
                  <a:extLst>
                    <a:ext uri="{FF2B5EF4-FFF2-40B4-BE49-F238E27FC236}">
                      <a16:creationId xmlns:a16="http://schemas.microsoft.com/office/drawing/2014/main" id="{8200D6CA-0F23-3EF3-4BCB-3ACC94DA308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7" name="원호 356">
                  <a:extLst>
                    <a:ext uri="{FF2B5EF4-FFF2-40B4-BE49-F238E27FC236}">
                      <a16:creationId xmlns:a16="http://schemas.microsoft.com/office/drawing/2014/main" id="{3F373ED0-834E-9CB5-3782-AC2D708447D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8" name="원호 357">
                  <a:extLst>
                    <a:ext uri="{FF2B5EF4-FFF2-40B4-BE49-F238E27FC236}">
                      <a16:creationId xmlns:a16="http://schemas.microsoft.com/office/drawing/2014/main" id="{28AB008E-9BFB-09A7-91C6-FEB6DD881EA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9" name="그룹 358">
                <a:extLst>
                  <a:ext uri="{FF2B5EF4-FFF2-40B4-BE49-F238E27FC236}">
                    <a16:creationId xmlns:a16="http://schemas.microsoft.com/office/drawing/2014/main" id="{0E01AE23-790D-C2EF-4060-A8B14170C963}"/>
                  </a:ext>
                </a:extLst>
              </p:cNvPr>
              <p:cNvGrpSpPr/>
              <p:nvPr/>
            </p:nvGrpSpPr>
            <p:grpSpPr>
              <a:xfrm>
                <a:off x="1063701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0" name="타원 359">
                  <a:extLst>
                    <a:ext uri="{FF2B5EF4-FFF2-40B4-BE49-F238E27FC236}">
                      <a16:creationId xmlns:a16="http://schemas.microsoft.com/office/drawing/2014/main" id="{CDB54C88-2515-D357-B3E8-5E61D671013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1" name="원호 360">
                  <a:extLst>
                    <a:ext uri="{FF2B5EF4-FFF2-40B4-BE49-F238E27FC236}">
                      <a16:creationId xmlns:a16="http://schemas.microsoft.com/office/drawing/2014/main" id="{01350D63-FE40-3C50-328B-DA258B3FEC1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2" name="원호 361">
                  <a:extLst>
                    <a:ext uri="{FF2B5EF4-FFF2-40B4-BE49-F238E27FC236}">
                      <a16:creationId xmlns:a16="http://schemas.microsoft.com/office/drawing/2014/main" id="{DF112487-3C7A-0E6E-F833-7BE78CB57E7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3" name="그룹 362">
                <a:extLst>
                  <a:ext uri="{FF2B5EF4-FFF2-40B4-BE49-F238E27FC236}">
                    <a16:creationId xmlns:a16="http://schemas.microsoft.com/office/drawing/2014/main" id="{8FA297F6-DE0E-B4BE-D380-46A8CCCC0BC1}"/>
                  </a:ext>
                </a:extLst>
              </p:cNvPr>
              <p:cNvGrpSpPr/>
              <p:nvPr/>
            </p:nvGrpSpPr>
            <p:grpSpPr>
              <a:xfrm>
                <a:off x="1086671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4" name="타원 363">
                  <a:extLst>
                    <a:ext uri="{FF2B5EF4-FFF2-40B4-BE49-F238E27FC236}">
                      <a16:creationId xmlns:a16="http://schemas.microsoft.com/office/drawing/2014/main" id="{DB48A110-10A6-930E-D31D-6FE23D32B43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5" name="원호 364">
                  <a:extLst>
                    <a:ext uri="{FF2B5EF4-FFF2-40B4-BE49-F238E27FC236}">
                      <a16:creationId xmlns:a16="http://schemas.microsoft.com/office/drawing/2014/main" id="{E6103346-32A6-8C69-9FBB-53BDFE7A06F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6" name="원호 365">
                  <a:extLst>
                    <a:ext uri="{FF2B5EF4-FFF2-40B4-BE49-F238E27FC236}">
                      <a16:creationId xmlns:a16="http://schemas.microsoft.com/office/drawing/2014/main" id="{56817386-9717-847E-5B6A-D461BF68D89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7" name="그룹 366">
                <a:extLst>
                  <a:ext uri="{FF2B5EF4-FFF2-40B4-BE49-F238E27FC236}">
                    <a16:creationId xmlns:a16="http://schemas.microsoft.com/office/drawing/2014/main" id="{89292CAD-A3A5-D4F3-700A-65E4590C04A2}"/>
                  </a:ext>
                </a:extLst>
              </p:cNvPr>
              <p:cNvGrpSpPr/>
              <p:nvPr/>
            </p:nvGrpSpPr>
            <p:grpSpPr>
              <a:xfrm>
                <a:off x="1109640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8" name="타원 367">
                  <a:extLst>
                    <a:ext uri="{FF2B5EF4-FFF2-40B4-BE49-F238E27FC236}">
                      <a16:creationId xmlns:a16="http://schemas.microsoft.com/office/drawing/2014/main" id="{968846CB-EC8B-CB4A-8AE9-3D8383B66DF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9" name="원호 368">
                  <a:extLst>
                    <a:ext uri="{FF2B5EF4-FFF2-40B4-BE49-F238E27FC236}">
                      <a16:creationId xmlns:a16="http://schemas.microsoft.com/office/drawing/2014/main" id="{38863460-0CC2-52EC-3DBA-46C7D875CAA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0" name="원호 369">
                  <a:extLst>
                    <a:ext uri="{FF2B5EF4-FFF2-40B4-BE49-F238E27FC236}">
                      <a16:creationId xmlns:a16="http://schemas.microsoft.com/office/drawing/2014/main" id="{87F88BAF-BB4B-3652-2012-F44C6C3188D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1" name="그룹 370">
                <a:extLst>
                  <a:ext uri="{FF2B5EF4-FFF2-40B4-BE49-F238E27FC236}">
                    <a16:creationId xmlns:a16="http://schemas.microsoft.com/office/drawing/2014/main" id="{A9F3F10B-7FFE-2F28-D297-4062A1D0563E}"/>
                  </a:ext>
                </a:extLst>
              </p:cNvPr>
              <p:cNvGrpSpPr/>
              <p:nvPr/>
            </p:nvGrpSpPr>
            <p:grpSpPr>
              <a:xfrm>
                <a:off x="1132609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2" name="타원 371">
                  <a:extLst>
                    <a:ext uri="{FF2B5EF4-FFF2-40B4-BE49-F238E27FC236}">
                      <a16:creationId xmlns:a16="http://schemas.microsoft.com/office/drawing/2014/main" id="{E855794A-933E-9EF0-0F70-EE549714E82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3" name="원호 372">
                  <a:extLst>
                    <a:ext uri="{FF2B5EF4-FFF2-40B4-BE49-F238E27FC236}">
                      <a16:creationId xmlns:a16="http://schemas.microsoft.com/office/drawing/2014/main" id="{7BE3F876-6533-F1A1-EAC0-37A571DADBF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4" name="원호 373">
                  <a:extLst>
                    <a:ext uri="{FF2B5EF4-FFF2-40B4-BE49-F238E27FC236}">
                      <a16:creationId xmlns:a16="http://schemas.microsoft.com/office/drawing/2014/main" id="{E965432D-36EB-409C-7A7D-7E4F53F0BA3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5" name="그룹 374">
                <a:extLst>
                  <a:ext uri="{FF2B5EF4-FFF2-40B4-BE49-F238E27FC236}">
                    <a16:creationId xmlns:a16="http://schemas.microsoft.com/office/drawing/2014/main" id="{C0832308-B371-0734-D9F0-D8708D4E08C0}"/>
                  </a:ext>
                </a:extLst>
              </p:cNvPr>
              <p:cNvGrpSpPr/>
              <p:nvPr/>
            </p:nvGrpSpPr>
            <p:grpSpPr>
              <a:xfrm>
                <a:off x="1155578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6" name="타원 375">
                  <a:extLst>
                    <a:ext uri="{FF2B5EF4-FFF2-40B4-BE49-F238E27FC236}">
                      <a16:creationId xmlns:a16="http://schemas.microsoft.com/office/drawing/2014/main" id="{8850DD9D-95F9-0EDA-C3EE-970CA71BD52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7" name="원호 376">
                  <a:extLst>
                    <a:ext uri="{FF2B5EF4-FFF2-40B4-BE49-F238E27FC236}">
                      <a16:creationId xmlns:a16="http://schemas.microsoft.com/office/drawing/2014/main" id="{9954A949-4B5E-A74D-CF1D-839263D1FA1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8" name="원호 377">
                  <a:extLst>
                    <a:ext uri="{FF2B5EF4-FFF2-40B4-BE49-F238E27FC236}">
                      <a16:creationId xmlns:a16="http://schemas.microsoft.com/office/drawing/2014/main" id="{F0242FE8-0104-5DFB-0FE2-B5F924280ED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9" name="그룹 378">
                <a:extLst>
                  <a:ext uri="{FF2B5EF4-FFF2-40B4-BE49-F238E27FC236}">
                    <a16:creationId xmlns:a16="http://schemas.microsoft.com/office/drawing/2014/main" id="{B6C5AB4F-5972-EB5F-75EF-980F751D947F}"/>
                  </a:ext>
                </a:extLst>
              </p:cNvPr>
              <p:cNvGrpSpPr/>
              <p:nvPr/>
            </p:nvGrpSpPr>
            <p:grpSpPr>
              <a:xfrm>
                <a:off x="1178548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80" name="타원 379">
                  <a:extLst>
                    <a:ext uri="{FF2B5EF4-FFF2-40B4-BE49-F238E27FC236}">
                      <a16:creationId xmlns:a16="http://schemas.microsoft.com/office/drawing/2014/main" id="{486946B6-45D2-C2C1-FD4F-32D57E9E054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1" name="원호 380">
                  <a:extLst>
                    <a:ext uri="{FF2B5EF4-FFF2-40B4-BE49-F238E27FC236}">
                      <a16:creationId xmlns:a16="http://schemas.microsoft.com/office/drawing/2014/main" id="{31369AFB-1C37-1E35-B24F-8D3F0598903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2" name="원호 381">
                  <a:extLst>
                    <a:ext uri="{FF2B5EF4-FFF2-40B4-BE49-F238E27FC236}">
                      <a16:creationId xmlns:a16="http://schemas.microsoft.com/office/drawing/2014/main" id="{A6959840-AD35-98FC-259E-262B14E6702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</p:grpSp>
      <p:sp>
        <p:nvSpPr>
          <p:cNvPr id="7" name="사각형: 잘린 한쪽 모서리 7">
            <a:extLst>
              <a:ext uri="{FF2B5EF4-FFF2-40B4-BE49-F238E27FC236}">
                <a16:creationId xmlns:a16="http://schemas.microsoft.com/office/drawing/2014/main" id="{17B2782E-0B1F-8538-611A-7B3ECD9FDD56}"/>
              </a:ext>
            </a:extLst>
          </p:cNvPr>
          <p:cNvSpPr/>
          <p:nvPr/>
        </p:nvSpPr>
        <p:spPr>
          <a:xfrm flipH="1">
            <a:off x="396989" y="640837"/>
            <a:ext cx="1025409" cy="235463"/>
          </a:xfrm>
          <a:prstGeom prst="roundRect">
            <a:avLst>
              <a:gd name="adj" fmla="val 50000"/>
            </a:avLst>
          </a:prstGeom>
          <a:solidFill>
            <a:srgbClr val="E96908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구현 기능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641672-8861-2DD0-647C-4D7C4DCC89BA}"/>
              </a:ext>
            </a:extLst>
          </p:cNvPr>
          <p:cNvSpPr/>
          <p:nvPr/>
        </p:nvSpPr>
        <p:spPr>
          <a:xfrm>
            <a:off x="970321" y="4325149"/>
            <a:ext cx="2886475" cy="303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71CB7-8585-4BFF-A2B7-31ACC6A75621}"/>
              </a:ext>
            </a:extLst>
          </p:cNvPr>
          <p:cNvSpPr txBox="1"/>
          <p:nvPr/>
        </p:nvSpPr>
        <p:spPr>
          <a:xfrm>
            <a:off x="3240106" y="573902"/>
            <a:ext cx="468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1.</a:t>
            </a:r>
            <a:r>
              <a:rPr lang="ko-KR" altLang="en-US" dirty="0"/>
              <a:t> 메일 인증 기능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2F57DC2-4F14-4966-8852-BEF2DB258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89" y="1590460"/>
            <a:ext cx="5315435" cy="431606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98197B2-FA4F-45B3-8581-BC79F3C1C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933" y="1590461"/>
            <a:ext cx="5912549" cy="43160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54D42A-2612-4EA2-8AA2-EF7E63BDF28C}"/>
              </a:ext>
            </a:extLst>
          </p:cNvPr>
          <p:cNvSpPr txBox="1"/>
          <p:nvPr/>
        </p:nvSpPr>
        <p:spPr>
          <a:xfrm>
            <a:off x="1283930" y="6054726"/>
            <a:ext cx="3344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JavaMailSender</a:t>
            </a:r>
            <a:r>
              <a:rPr lang="ko-KR" altLang="en-US" dirty="0"/>
              <a:t> 빈 등록</a:t>
            </a: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A1A01B51-7743-43CB-A2BB-A196A72F2F36}"/>
              </a:ext>
            </a:extLst>
          </p:cNvPr>
          <p:cNvSpPr txBox="1"/>
          <p:nvPr/>
        </p:nvSpPr>
        <p:spPr>
          <a:xfrm>
            <a:off x="6981744" y="6037613"/>
            <a:ext cx="3344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인증 번호 전송</a:t>
            </a:r>
          </a:p>
        </p:txBody>
      </p:sp>
    </p:spTree>
    <p:extLst>
      <p:ext uri="{BB962C8B-B14F-4D97-AF65-F5344CB8AC3E}">
        <p14:creationId xmlns:p14="http://schemas.microsoft.com/office/powerpoint/2010/main" val="31245808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7D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A9B89C-9A8D-65CD-DCD8-BCB145564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1C0C9225-B1FB-8D1E-C367-1551E1F363B7}"/>
              </a:ext>
            </a:extLst>
          </p:cNvPr>
          <p:cNvGrpSpPr/>
          <p:nvPr/>
        </p:nvGrpSpPr>
        <p:grpSpPr>
          <a:xfrm>
            <a:off x="177501" y="150886"/>
            <a:ext cx="11836998" cy="6439289"/>
            <a:chOff x="177501" y="150886"/>
            <a:chExt cx="11836998" cy="6439289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71C83A1F-65EB-1F41-3578-FC163A33DF7F}"/>
                </a:ext>
              </a:extLst>
            </p:cNvPr>
            <p:cNvSpPr/>
            <p:nvPr/>
          </p:nvSpPr>
          <p:spPr>
            <a:xfrm>
              <a:off x="177501" y="285825"/>
              <a:ext cx="11836998" cy="6304350"/>
            </a:xfrm>
            <a:prstGeom prst="round2SameRect">
              <a:avLst>
                <a:gd name="adj1" fmla="val 0"/>
                <a:gd name="adj2" fmla="val 2091"/>
              </a:avLst>
            </a:prstGeom>
            <a:solidFill>
              <a:srgbClr val="EEE7DD"/>
            </a:solidFill>
            <a:ln>
              <a:noFill/>
            </a:ln>
            <a:effectLst>
              <a:outerShdw blurRad="241300" dist="1397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83" name="그룹 382">
              <a:extLst>
                <a:ext uri="{FF2B5EF4-FFF2-40B4-BE49-F238E27FC236}">
                  <a16:creationId xmlns:a16="http://schemas.microsoft.com/office/drawing/2014/main" id="{C41433CD-42BB-FEBF-8D79-92E9318FAADD}"/>
                </a:ext>
              </a:extLst>
            </p:cNvPr>
            <p:cNvGrpSpPr/>
            <p:nvPr/>
          </p:nvGrpSpPr>
          <p:grpSpPr>
            <a:xfrm>
              <a:off x="177501" y="150886"/>
              <a:ext cx="11836998" cy="269876"/>
              <a:chOff x="177501" y="150886"/>
              <a:chExt cx="11836998" cy="269876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DB7305A1-0626-7A6A-88E6-4E1F2C97004D}"/>
                  </a:ext>
                </a:extLst>
              </p:cNvPr>
              <p:cNvSpPr/>
              <p:nvPr/>
            </p:nvSpPr>
            <p:spPr>
              <a:xfrm>
                <a:off x="177501" y="260205"/>
                <a:ext cx="11836998" cy="36000"/>
              </a:xfrm>
              <a:prstGeom prst="rect">
                <a:avLst/>
              </a:prstGeom>
              <a:solidFill>
                <a:srgbClr val="E9690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182" name="그룹 181">
                <a:extLst>
                  <a:ext uri="{FF2B5EF4-FFF2-40B4-BE49-F238E27FC236}">
                    <a16:creationId xmlns:a16="http://schemas.microsoft.com/office/drawing/2014/main" id="{0CD91C29-A5E1-078D-4D3A-EF96D8FCD21B}"/>
                  </a:ext>
                </a:extLst>
              </p:cNvPr>
              <p:cNvGrpSpPr/>
              <p:nvPr/>
            </p:nvGrpSpPr>
            <p:grpSpPr>
              <a:xfrm>
                <a:off x="30083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4" name="타원 3">
                  <a:extLst>
                    <a:ext uri="{FF2B5EF4-FFF2-40B4-BE49-F238E27FC236}">
                      <a16:creationId xmlns:a16="http://schemas.microsoft.com/office/drawing/2014/main" id="{CC6829A8-6200-325D-9335-ADF14DE1EC4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" name="원호 5">
                  <a:extLst>
                    <a:ext uri="{FF2B5EF4-FFF2-40B4-BE49-F238E27FC236}">
                      <a16:creationId xmlns:a16="http://schemas.microsoft.com/office/drawing/2014/main" id="{FE7AB49C-1C34-ACFF-F1DC-3351478892E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1" name="원호 180">
                  <a:extLst>
                    <a:ext uri="{FF2B5EF4-FFF2-40B4-BE49-F238E27FC236}">
                      <a16:creationId xmlns:a16="http://schemas.microsoft.com/office/drawing/2014/main" id="{1D8161A6-99CE-C57F-FB93-1184CB243DE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5BF6EAC6-372F-6524-316B-5983E5AEF545}"/>
                  </a:ext>
                </a:extLst>
              </p:cNvPr>
              <p:cNvGrpSpPr/>
              <p:nvPr/>
            </p:nvGrpSpPr>
            <p:grpSpPr>
              <a:xfrm>
                <a:off x="53052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4" name="타원 183">
                  <a:extLst>
                    <a:ext uri="{FF2B5EF4-FFF2-40B4-BE49-F238E27FC236}">
                      <a16:creationId xmlns:a16="http://schemas.microsoft.com/office/drawing/2014/main" id="{CB114DAF-41A4-780C-7BA9-088398D3167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5" name="원호 184">
                  <a:extLst>
                    <a:ext uri="{FF2B5EF4-FFF2-40B4-BE49-F238E27FC236}">
                      <a16:creationId xmlns:a16="http://schemas.microsoft.com/office/drawing/2014/main" id="{A2229B09-3AAB-D913-57AB-402055C0711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6" name="원호 185">
                  <a:extLst>
                    <a:ext uri="{FF2B5EF4-FFF2-40B4-BE49-F238E27FC236}">
                      <a16:creationId xmlns:a16="http://schemas.microsoft.com/office/drawing/2014/main" id="{052E20CD-41C2-3D67-8972-9019504B39E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E4715B73-0226-A0D8-05FC-9E90A0A4E323}"/>
                  </a:ext>
                </a:extLst>
              </p:cNvPr>
              <p:cNvGrpSpPr/>
              <p:nvPr/>
            </p:nvGrpSpPr>
            <p:grpSpPr>
              <a:xfrm>
                <a:off x="76021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8" name="타원 187">
                  <a:extLst>
                    <a:ext uri="{FF2B5EF4-FFF2-40B4-BE49-F238E27FC236}">
                      <a16:creationId xmlns:a16="http://schemas.microsoft.com/office/drawing/2014/main" id="{714C7FE1-2FC1-A793-2865-2D7B9266DFD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9" name="원호 188">
                  <a:extLst>
                    <a:ext uri="{FF2B5EF4-FFF2-40B4-BE49-F238E27FC236}">
                      <a16:creationId xmlns:a16="http://schemas.microsoft.com/office/drawing/2014/main" id="{E6D28AD1-6EF6-611D-6A45-F60B6A7EC4C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0" name="원호 189">
                  <a:extLst>
                    <a:ext uri="{FF2B5EF4-FFF2-40B4-BE49-F238E27FC236}">
                      <a16:creationId xmlns:a16="http://schemas.microsoft.com/office/drawing/2014/main" id="{D17907E8-9255-56A0-5D6C-80FAF6B1E0B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2B3974DB-8919-AFDA-9F1E-968C12B5F417}"/>
                  </a:ext>
                </a:extLst>
              </p:cNvPr>
              <p:cNvGrpSpPr/>
              <p:nvPr/>
            </p:nvGrpSpPr>
            <p:grpSpPr>
              <a:xfrm>
                <a:off x="98991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5D617939-2C14-D093-E28B-0B9DBFD6040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3" name="원호 192">
                  <a:extLst>
                    <a:ext uri="{FF2B5EF4-FFF2-40B4-BE49-F238E27FC236}">
                      <a16:creationId xmlns:a16="http://schemas.microsoft.com/office/drawing/2014/main" id="{DE734987-009B-07D1-C0F8-F7E86C0A6B2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4" name="원호 193">
                  <a:extLst>
                    <a:ext uri="{FF2B5EF4-FFF2-40B4-BE49-F238E27FC236}">
                      <a16:creationId xmlns:a16="http://schemas.microsoft.com/office/drawing/2014/main" id="{8E3F9CD3-523A-E1D6-BA7E-7A91F7B9EE1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5" name="그룹 194">
                <a:extLst>
                  <a:ext uri="{FF2B5EF4-FFF2-40B4-BE49-F238E27FC236}">
                    <a16:creationId xmlns:a16="http://schemas.microsoft.com/office/drawing/2014/main" id="{6717CE52-4482-B7C8-832E-05A67D5028D6}"/>
                  </a:ext>
                </a:extLst>
              </p:cNvPr>
              <p:cNvGrpSpPr/>
              <p:nvPr/>
            </p:nvGrpSpPr>
            <p:grpSpPr>
              <a:xfrm>
                <a:off x="121960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71DAA27E-A7FE-C890-8D6B-DDF6C9F160A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7" name="원호 196">
                  <a:extLst>
                    <a:ext uri="{FF2B5EF4-FFF2-40B4-BE49-F238E27FC236}">
                      <a16:creationId xmlns:a16="http://schemas.microsoft.com/office/drawing/2014/main" id="{BC5E01DC-C1A9-9019-FEC3-3257CD21D27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8" name="원호 197">
                  <a:extLst>
                    <a:ext uri="{FF2B5EF4-FFF2-40B4-BE49-F238E27FC236}">
                      <a16:creationId xmlns:a16="http://schemas.microsoft.com/office/drawing/2014/main" id="{48CD594E-736E-CBDF-04B2-F1C47731C06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2D85DDDB-3BD5-5838-3477-A58A612E4809}"/>
                  </a:ext>
                </a:extLst>
              </p:cNvPr>
              <p:cNvGrpSpPr/>
              <p:nvPr/>
            </p:nvGrpSpPr>
            <p:grpSpPr>
              <a:xfrm>
                <a:off x="144929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0" name="타원 199">
                  <a:extLst>
                    <a:ext uri="{FF2B5EF4-FFF2-40B4-BE49-F238E27FC236}">
                      <a16:creationId xmlns:a16="http://schemas.microsoft.com/office/drawing/2014/main" id="{DC8F08F5-6751-A90F-B4D1-7B736160726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1" name="원호 200">
                  <a:extLst>
                    <a:ext uri="{FF2B5EF4-FFF2-40B4-BE49-F238E27FC236}">
                      <a16:creationId xmlns:a16="http://schemas.microsoft.com/office/drawing/2014/main" id="{A2D5DCEC-BAD8-DD2D-393B-CC41CFFC39D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2" name="원호 201">
                  <a:extLst>
                    <a:ext uri="{FF2B5EF4-FFF2-40B4-BE49-F238E27FC236}">
                      <a16:creationId xmlns:a16="http://schemas.microsoft.com/office/drawing/2014/main" id="{7F4C2317-55A4-3BD0-C1CE-7FEF9762973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3" name="그룹 202">
                <a:extLst>
                  <a:ext uri="{FF2B5EF4-FFF2-40B4-BE49-F238E27FC236}">
                    <a16:creationId xmlns:a16="http://schemas.microsoft.com/office/drawing/2014/main" id="{6E4CEB00-181F-4E67-B264-293E39E33446}"/>
                  </a:ext>
                </a:extLst>
              </p:cNvPr>
              <p:cNvGrpSpPr/>
              <p:nvPr/>
            </p:nvGrpSpPr>
            <p:grpSpPr>
              <a:xfrm>
                <a:off x="167899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4" name="타원 203">
                  <a:extLst>
                    <a:ext uri="{FF2B5EF4-FFF2-40B4-BE49-F238E27FC236}">
                      <a16:creationId xmlns:a16="http://schemas.microsoft.com/office/drawing/2014/main" id="{4D073C25-23DF-9E83-0EF9-99F47A01FA3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5" name="원호 204">
                  <a:extLst>
                    <a:ext uri="{FF2B5EF4-FFF2-40B4-BE49-F238E27FC236}">
                      <a16:creationId xmlns:a16="http://schemas.microsoft.com/office/drawing/2014/main" id="{EBC6557F-5D09-4F53-22BA-32202F0886E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6" name="원호 205">
                  <a:extLst>
                    <a:ext uri="{FF2B5EF4-FFF2-40B4-BE49-F238E27FC236}">
                      <a16:creationId xmlns:a16="http://schemas.microsoft.com/office/drawing/2014/main" id="{8F99F494-2E7C-0EF0-D371-0DADEA2DE63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C934BB0D-4970-32B5-E461-7A346CFC505C}"/>
                  </a:ext>
                </a:extLst>
              </p:cNvPr>
              <p:cNvGrpSpPr/>
              <p:nvPr/>
            </p:nvGrpSpPr>
            <p:grpSpPr>
              <a:xfrm>
                <a:off x="190868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8" name="타원 207">
                  <a:extLst>
                    <a:ext uri="{FF2B5EF4-FFF2-40B4-BE49-F238E27FC236}">
                      <a16:creationId xmlns:a16="http://schemas.microsoft.com/office/drawing/2014/main" id="{A9052A9F-F5C8-5CF7-7AE0-5C063E0442B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9" name="원호 208">
                  <a:extLst>
                    <a:ext uri="{FF2B5EF4-FFF2-40B4-BE49-F238E27FC236}">
                      <a16:creationId xmlns:a16="http://schemas.microsoft.com/office/drawing/2014/main" id="{1DB740C6-29DF-8F92-812D-CD7F767925E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0" name="원호 209">
                  <a:extLst>
                    <a:ext uri="{FF2B5EF4-FFF2-40B4-BE49-F238E27FC236}">
                      <a16:creationId xmlns:a16="http://schemas.microsoft.com/office/drawing/2014/main" id="{94FB3680-4137-A11F-9A07-E1A43BA35AC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A4560763-A92D-3AAC-2901-BF0183C866A4}"/>
                  </a:ext>
                </a:extLst>
              </p:cNvPr>
              <p:cNvGrpSpPr/>
              <p:nvPr/>
            </p:nvGrpSpPr>
            <p:grpSpPr>
              <a:xfrm>
                <a:off x="213837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2" name="타원 211">
                  <a:extLst>
                    <a:ext uri="{FF2B5EF4-FFF2-40B4-BE49-F238E27FC236}">
                      <a16:creationId xmlns:a16="http://schemas.microsoft.com/office/drawing/2014/main" id="{AD379032-1557-EA65-2ADA-E26A709FF81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3" name="원호 212">
                  <a:extLst>
                    <a:ext uri="{FF2B5EF4-FFF2-40B4-BE49-F238E27FC236}">
                      <a16:creationId xmlns:a16="http://schemas.microsoft.com/office/drawing/2014/main" id="{4A36DAF7-17B8-2223-B6C7-E165AD34871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4" name="원호 213">
                  <a:extLst>
                    <a:ext uri="{FF2B5EF4-FFF2-40B4-BE49-F238E27FC236}">
                      <a16:creationId xmlns:a16="http://schemas.microsoft.com/office/drawing/2014/main" id="{7515D2CD-C38C-A03C-D3E3-C3CA8903E7A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5" name="그룹 214">
                <a:extLst>
                  <a:ext uri="{FF2B5EF4-FFF2-40B4-BE49-F238E27FC236}">
                    <a16:creationId xmlns:a16="http://schemas.microsoft.com/office/drawing/2014/main" id="{3C4EAADE-608A-A1C5-D5E6-574EA7EC18A2}"/>
                  </a:ext>
                </a:extLst>
              </p:cNvPr>
              <p:cNvGrpSpPr/>
              <p:nvPr/>
            </p:nvGrpSpPr>
            <p:grpSpPr>
              <a:xfrm>
                <a:off x="236806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6" name="타원 215">
                  <a:extLst>
                    <a:ext uri="{FF2B5EF4-FFF2-40B4-BE49-F238E27FC236}">
                      <a16:creationId xmlns:a16="http://schemas.microsoft.com/office/drawing/2014/main" id="{9AA31003-CB60-5E94-3FEC-07E3B1651EB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7" name="원호 216">
                  <a:extLst>
                    <a:ext uri="{FF2B5EF4-FFF2-40B4-BE49-F238E27FC236}">
                      <a16:creationId xmlns:a16="http://schemas.microsoft.com/office/drawing/2014/main" id="{0EE8EBE6-99E8-460C-849C-0DD82AC9EE7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8" name="원호 217">
                  <a:extLst>
                    <a:ext uri="{FF2B5EF4-FFF2-40B4-BE49-F238E27FC236}">
                      <a16:creationId xmlns:a16="http://schemas.microsoft.com/office/drawing/2014/main" id="{187E3CC3-2021-DBD5-AFAF-55D1BFAFBE1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9" name="그룹 218">
                <a:extLst>
                  <a:ext uri="{FF2B5EF4-FFF2-40B4-BE49-F238E27FC236}">
                    <a16:creationId xmlns:a16="http://schemas.microsoft.com/office/drawing/2014/main" id="{82AC6431-0F1D-A0A3-D708-71BCA6D45C75}"/>
                  </a:ext>
                </a:extLst>
              </p:cNvPr>
              <p:cNvGrpSpPr/>
              <p:nvPr/>
            </p:nvGrpSpPr>
            <p:grpSpPr>
              <a:xfrm>
                <a:off x="259776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0" name="타원 219">
                  <a:extLst>
                    <a:ext uri="{FF2B5EF4-FFF2-40B4-BE49-F238E27FC236}">
                      <a16:creationId xmlns:a16="http://schemas.microsoft.com/office/drawing/2014/main" id="{6B084F28-1A32-B5C2-B9F4-8E5DEEF0726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1" name="원호 220">
                  <a:extLst>
                    <a:ext uri="{FF2B5EF4-FFF2-40B4-BE49-F238E27FC236}">
                      <a16:creationId xmlns:a16="http://schemas.microsoft.com/office/drawing/2014/main" id="{3B59AEDB-F8B9-9B64-CD48-7E0E69D639A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2" name="원호 221">
                  <a:extLst>
                    <a:ext uri="{FF2B5EF4-FFF2-40B4-BE49-F238E27FC236}">
                      <a16:creationId xmlns:a16="http://schemas.microsoft.com/office/drawing/2014/main" id="{C36D8466-6735-4ABC-49E0-4F0E6DA30A7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3" name="그룹 222">
                <a:extLst>
                  <a:ext uri="{FF2B5EF4-FFF2-40B4-BE49-F238E27FC236}">
                    <a16:creationId xmlns:a16="http://schemas.microsoft.com/office/drawing/2014/main" id="{B01A38C1-FFE9-F413-67A8-A4EDA6176792}"/>
                  </a:ext>
                </a:extLst>
              </p:cNvPr>
              <p:cNvGrpSpPr/>
              <p:nvPr/>
            </p:nvGrpSpPr>
            <p:grpSpPr>
              <a:xfrm>
                <a:off x="282745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4" name="타원 223">
                  <a:extLst>
                    <a:ext uri="{FF2B5EF4-FFF2-40B4-BE49-F238E27FC236}">
                      <a16:creationId xmlns:a16="http://schemas.microsoft.com/office/drawing/2014/main" id="{CE3B8391-32D0-9BED-F247-BFA145AC673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5" name="원호 224">
                  <a:extLst>
                    <a:ext uri="{FF2B5EF4-FFF2-40B4-BE49-F238E27FC236}">
                      <a16:creationId xmlns:a16="http://schemas.microsoft.com/office/drawing/2014/main" id="{5C9419A8-8AFA-72E2-70AE-008BDFD0F57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6" name="원호 225">
                  <a:extLst>
                    <a:ext uri="{FF2B5EF4-FFF2-40B4-BE49-F238E27FC236}">
                      <a16:creationId xmlns:a16="http://schemas.microsoft.com/office/drawing/2014/main" id="{D1945497-4F72-517B-ED55-63C187DBB1D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DDF144F6-7F9F-7260-9E17-E9FD33FAB037}"/>
                  </a:ext>
                </a:extLst>
              </p:cNvPr>
              <p:cNvGrpSpPr/>
              <p:nvPr/>
            </p:nvGrpSpPr>
            <p:grpSpPr>
              <a:xfrm>
                <a:off x="305714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8" name="타원 227">
                  <a:extLst>
                    <a:ext uri="{FF2B5EF4-FFF2-40B4-BE49-F238E27FC236}">
                      <a16:creationId xmlns:a16="http://schemas.microsoft.com/office/drawing/2014/main" id="{FD5A0B3E-57AA-00F6-B3FA-C080473DADC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9" name="원호 228">
                  <a:extLst>
                    <a:ext uri="{FF2B5EF4-FFF2-40B4-BE49-F238E27FC236}">
                      <a16:creationId xmlns:a16="http://schemas.microsoft.com/office/drawing/2014/main" id="{42F1F41F-3EF8-E73D-0541-4E6A4CB96DB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0" name="원호 229">
                  <a:extLst>
                    <a:ext uri="{FF2B5EF4-FFF2-40B4-BE49-F238E27FC236}">
                      <a16:creationId xmlns:a16="http://schemas.microsoft.com/office/drawing/2014/main" id="{8A8928B0-D9FF-5C04-5971-1B9637A44A6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1" name="그룹 230">
                <a:extLst>
                  <a:ext uri="{FF2B5EF4-FFF2-40B4-BE49-F238E27FC236}">
                    <a16:creationId xmlns:a16="http://schemas.microsoft.com/office/drawing/2014/main" id="{4A7B90E2-3F78-C148-AD1B-60E5E997AF45}"/>
                  </a:ext>
                </a:extLst>
              </p:cNvPr>
              <p:cNvGrpSpPr/>
              <p:nvPr/>
            </p:nvGrpSpPr>
            <p:grpSpPr>
              <a:xfrm>
                <a:off x="328684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2" name="타원 231">
                  <a:extLst>
                    <a:ext uri="{FF2B5EF4-FFF2-40B4-BE49-F238E27FC236}">
                      <a16:creationId xmlns:a16="http://schemas.microsoft.com/office/drawing/2014/main" id="{FD0C0B9B-5F8F-677E-FFA5-E48F3F1FFBD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3" name="원호 232">
                  <a:extLst>
                    <a:ext uri="{FF2B5EF4-FFF2-40B4-BE49-F238E27FC236}">
                      <a16:creationId xmlns:a16="http://schemas.microsoft.com/office/drawing/2014/main" id="{0B56EADE-D1CE-A694-373E-3262A6AB317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4" name="원호 233">
                  <a:extLst>
                    <a:ext uri="{FF2B5EF4-FFF2-40B4-BE49-F238E27FC236}">
                      <a16:creationId xmlns:a16="http://schemas.microsoft.com/office/drawing/2014/main" id="{657B4D6F-0148-619A-5174-0EB20A4AFE0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5" name="그룹 234">
                <a:extLst>
                  <a:ext uri="{FF2B5EF4-FFF2-40B4-BE49-F238E27FC236}">
                    <a16:creationId xmlns:a16="http://schemas.microsoft.com/office/drawing/2014/main" id="{6454CCB8-3A9F-664C-A0D9-67EDD27AD9E8}"/>
                  </a:ext>
                </a:extLst>
              </p:cNvPr>
              <p:cNvGrpSpPr/>
              <p:nvPr/>
            </p:nvGrpSpPr>
            <p:grpSpPr>
              <a:xfrm>
                <a:off x="351653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6" name="타원 235">
                  <a:extLst>
                    <a:ext uri="{FF2B5EF4-FFF2-40B4-BE49-F238E27FC236}">
                      <a16:creationId xmlns:a16="http://schemas.microsoft.com/office/drawing/2014/main" id="{1D5D3FA9-AB3C-29C4-486E-0B426582A0B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7" name="원호 236">
                  <a:extLst>
                    <a:ext uri="{FF2B5EF4-FFF2-40B4-BE49-F238E27FC236}">
                      <a16:creationId xmlns:a16="http://schemas.microsoft.com/office/drawing/2014/main" id="{7F46D69A-E56B-12B5-5FAA-74F9A82C042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8" name="원호 237">
                  <a:extLst>
                    <a:ext uri="{FF2B5EF4-FFF2-40B4-BE49-F238E27FC236}">
                      <a16:creationId xmlns:a16="http://schemas.microsoft.com/office/drawing/2014/main" id="{F4AB9A2D-2306-CB2A-DEA0-6E3E4281EEF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9" name="그룹 238">
                <a:extLst>
                  <a:ext uri="{FF2B5EF4-FFF2-40B4-BE49-F238E27FC236}">
                    <a16:creationId xmlns:a16="http://schemas.microsoft.com/office/drawing/2014/main" id="{9DDD8201-12FA-CC16-061D-796AEBF70848}"/>
                  </a:ext>
                </a:extLst>
              </p:cNvPr>
              <p:cNvGrpSpPr/>
              <p:nvPr/>
            </p:nvGrpSpPr>
            <p:grpSpPr>
              <a:xfrm>
                <a:off x="374622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0" name="타원 239">
                  <a:extLst>
                    <a:ext uri="{FF2B5EF4-FFF2-40B4-BE49-F238E27FC236}">
                      <a16:creationId xmlns:a16="http://schemas.microsoft.com/office/drawing/2014/main" id="{22D97E89-04C3-4ED8-A725-EE01959E6F7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1" name="원호 240">
                  <a:extLst>
                    <a:ext uri="{FF2B5EF4-FFF2-40B4-BE49-F238E27FC236}">
                      <a16:creationId xmlns:a16="http://schemas.microsoft.com/office/drawing/2014/main" id="{1C862148-6DF8-7557-0A36-F3451C46F04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2" name="원호 241">
                  <a:extLst>
                    <a:ext uri="{FF2B5EF4-FFF2-40B4-BE49-F238E27FC236}">
                      <a16:creationId xmlns:a16="http://schemas.microsoft.com/office/drawing/2014/main" id="{F2147E6F-017F-FFA9-F9F5-3D709AB4ABE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70B61475-56A1-3EA8-1DC0-69243467FD96}"/>
                  </a:ext>
                </a:extLst>
              </p:cNvPr>
              <p:cNvGrpSpPr/>
              <p:nvPr/>
            </p:nvGrpSpPr>
            <p:grpSpPr>
              <a:xfrm>
                <a:off x="397592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4" name="타원 243">
                  <a:extLst>
                    <a:ext uri="{FF2B5EF4-FFF2-40B4-BE49-F238E27FC236}">
                      <a16:creationId xmlns:a16="http://schemas.microsoft.com/office/drawing/2014/main" id="{33EABF85-8F37-C32C-E36A-E8834840DC5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5" name="원호 244">
                  <a:extLst>
                    <a:ext uri="{FF2B5EF4-FFF2-40B4-BE49-F238E27FC236}">
                      <a16:creationId xmlns:a16="http://schemas.microsoft.com/office/drawing/2014/main" id="{868AF57F-5C6B-FFEB-EAD4-21D98207DEB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6" name="원호 245">
                  <a:extLst>
                    <a:ext uri="{FF2B5EF4-FFF2-40B4-BE49-F238E27FC236}">
                      <a16:creationId xmlns:a16="http://schemas.microsoft.com/office/drawing/2014/main" id="{F36B3BE4-2CBB-B08D-4603-0603A741A1C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7" name="그룹 246">
                <a:extLst>
                  <a:ext uri="{FF2B5EF4-FFF2-40B4-BE49-F238E27FC236}">
                    <a16:creationId xmlns:a16="http://schemas.microsoft.com/office/drawing/2014/main" id="{A7F7DBB2-ABBC-E00B-13B3-D80BF3040100}"/>
                  </a:ext>
                </a:extLst>
              </p:cNvPr>
              <p:cNvGrpSpPr/>
              <p:nvPr/>
            </p:nvGrpSpPr>
            <p:grpSpPr>
              <a:xfrm>
                <a:off x="420561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8" name="타원 247">
                  <a:extLst>
                    <a:ext uri="{FF2B5EF4-FFF2-40B4-BE49-F238E27FC236}">
                      <a16:creationId xmlns:a16="http://schemas.microsoft.com/office/drawing/2014/main" id="{58F00BD8-FFA1-1336-804A-F5A4EA248A7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9" name="원호 248">
                  <a:extLst>
                    <a:ext uri="{FF2B5EF4-FFF2-40B4-BE49-F238E27FC236}">
                      <a16:creationId xmlns:a16="http://schemas.microsoft.com/office/drawing/2014/main" id="{CC0A743C-21BF-2E2F-492A-EB34ED97AF3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0" name="원호 249">
                  <a:extLst>
                    <a:ext uri="{FF2B5EF4-FFF2-40B4-BE49-F238E27FC236}">
                      <a16:creationId xmlns:a16="http://schemas.microsoft.com/office/drawing/2014/main" id="{20ABEC07-6AD5-1C88-B970-6A3681F4AB6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FAD6DB82-2044-208A-8EBD-70377452BC92}"/>
                  </a:ext>
                </a:extLst>
              </p:cNvPr>
              <p:cNvGrpSpPr/>
              <p:nvPr/>
            </p:nvGrpSpPr>
            <p:grpSpPr>
              <a:xfrm>
                <a:off x="443530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2" name="타원 251">
                  <a:extLst>
                    <a:ext uri="{FF2B5EF4-FFF2-40B4-BE49-F238E27FC236}">
                      <a16:creationId xmlns:a16="http://schemas.microsoft.com/office/drawing/2014/main" id="{79C96EB2-EAC6-9E32-3CBC-07C32A38598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3" name="원호 252">
                  <a:extLst>
                    <a:ext uri="{FF2B5EF4-FFF2-40B4-BE49-F238E27FC236}">
                      <a16:creationId xmlns:a16="http://schemas.microsoft.com/office/drawing/2014/main" id="{82BBDEB1-530F-5637-54FB-2F488466753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4" name="원호 253">
                  <a:extLst>
                    <a:ext uri="{FF2B5EF4-FFF2-40B4-BE49-F238E27FC236}">
                      <a16:creationId xmlns:a16="http://schemas.microsoft.com/office/drawing/2014/main" id="{C4E1B904-5004-8841-81B4-C3EB5FCE748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5" name="그룹 254">
                <a:extLst>
                  <a:ext uri="{FF2B5EF4-FFF2-40B4-BE49-F238E27FC236}">
                    <a16:creationId xmlns:a16="http://schemas.microsoft.com/office/drawing/2014/main" id="{17EC1053-5871-9951-CE7B-0CF8216E132D}"/>
                  </a:ext>
                </a:extLst>
              </p:cNvPr>
              <p:cNvGrpSpPr/>
              <p:nvPr/>
            </p:nvGrpSpPr>
            <p:grpSpPr>
              <a:xfrm>
                <a:off x="466499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6" name="타원 255">
                  <a:extLst>
                    <a:ext uri="{FF2B5EF4-FFF2-40B4-BE49-F238E27FC236}">
                      <a16:creationId xmlns:a16="http://schemas.microsoft.com/office/drawing/2014/main" id="{B853BBCA-7E27-ECBF-FA05-121324840B6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7" name="원호 256">
                  <a:extLst>
                    <a:ext uri="{FF2B5EF4-FFF2-40B4-BE49-F238E27FC236}">
                      <a16:creationId xmlns:a16="http://schemas.microsoft.com/office/drawing/2014/main" id="{89136EA2-0BA1-42B0-3E5B-0E661E6D9EA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8" name="원호 257">
                  <a:extLst>
                    <a:ext uri="{FF2B5EF4-FFF2-40B4-BE49-F238E27FC236}">
                      <a16:creationId xmlns:a16="http://schemas.microsoft.com/office/drawing/2014/main" id="{00BE99AB-05F5-B853-D3B4-25F821D9BBB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9" name="그룹 258">
                <a:extLst>
                  <a:ext uri="{FF2B5EF4-FFF2-40B4-BE49-F238E27FC236}">
                    <a16:creationId xmlns:a16="http://schemas.microsoft.com/office/drawing/2014/main" id="{3694E0DE-79C0-4E43-CB71-DE0A58876DC5}"/>
                  </a:ext>
                </a:extLst>
              </p:cNvPr>
              <p:cNvGrpSpPr/>
              <p:nvPr/>
            </p:nvGrpSpPr>
            <p:grpSpPr>
              <a:xfrm>
                <a:off x="489469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0" name="타원 259">
                  <a:extLst>
                    <a:ext uri="{FF2B5EF4-FFF2-40B4-BE49-F238E27FC236}">
                      <a16:creationId xmlns:a16="http://schemas.microsoft.com/office/drawing/2014/main" id="{DC43671B-13EB-4B31-EB3E-82FC2712D6A2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1" name="원호 260">
                  <a:extLst>
                    <a:ext uri="{FF2B5EF4-FFF2-40B4-BE49-F238E27FC236}">
                      <a16:creationId xmlns:a16="http://schemas.microsoft.com/office/drawing/2014/main" id="{A7B3D6E5-9996-6438-80CA-ADF9717594C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2" name="원호 261">
                  <a:extLst>
                    <a:ext uri="{FF2B5EF4-FFF2-40B4-BE49-F238E27FC236}">
                      <a16:creationId xmlns:a16="http://schemas.microsoft.com/office/drawing/2014/main" id="{3C67202B-4DCE-ACC2-4CE2-A8A8D76903C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3" name="그룹 262">
                <a:extLst>
                  <a:ext uri="{FF2B5EF4-FFF2-40B4-BE49-F238E27FC236}">
                    <a16:creationId xmlns:a16="http://schemas.microsoft.com/office/drawing/2014/main" id="{F0D2EE66-05D7-96E8-577F-AA2F1BFB4B05}"/>
                  </a:ext>
                </a:extLst>
              </p:cNvPr>
              <p:cNvGrpSpPr/>
              <p:nvPr/>
            </p:nvGrpSpPr>
            <p:grpSpPr>
              <a:xfrm>
                <a:off x="512438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4" name="타원 263">
                  <a:extLst>
                    <a:ext uri="{FF2B5EF4-FFF2-40B4-BE49-F238E27FC236}">
                      <a16:creationId xmlns:a16="http://schemas.microsoft.com/office/drawing/2014/main" id="{CB4697A2-DC3B-424D-0210-DB89BA248AD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5" name="원호 264">
                  <a:extLst>
                    <a:ext uri="{FF2B5EF4-FFF2-40B4-BE49-F238E27FC236}">
                      <a16:creationId xmlns:a16="http://schemas.microsoft.com/office/drawing/2014/main" id="{D2482565-7F01-2788-0370-B784A8110DF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6" name="원호 265">
                  <a:extLst>
                    <a:ext uri="{FF2B5EF4-FFF2-40B4-BE49-F238E27FC236}">
                      <a16:creationId xmlns:a16="http://schemas.microsoft.com/office/drawing/2014/main" id="{E1641443-F21E-0B74-D441-3546D0DA360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7" name="그룹 266">
                <a:extLst>
                  <a:ext uri="{FF2B5EF4-FFF2-40B4-BE49-F238E27FC236}">
                    <a16:creationId xmlns:a16="http://schemas.microsoft.com/office/drawing/2014/main" id="{E5B5AC43-1190-7296-2FA3-5EEA06CDB1BA}"/>
                  </a:ext>
                </a:extLst>
              </p:cNvPr>
              <p:cNvGrpSpPr/>
              <p:nvPr/>
            </p:nvGrpSpPr>
            <p:grpSpPr>
              <a:xfrm>
                <a:off x="535407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8" name="타원 267">
                  <a:extLst>
                    <a:ext uri="{FF2B5EF4-FFF2-40B4-BE49-F238E27FC236}">
                      <a16:creationId xmlns:a16="http://schemas.microsoft.com/office/drawing/2014/main" id="{355AF879-256A-F9CD-3946-D733FD86F24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9" name="원호 268">
                  <a:extLst>
                    <a:ext uri="{FF2B5EF4-FFF2-40B4-BE49-F238E27FC236}">
                      <a16:creationId xmlns:a16="http://schemas.microsoft.com/office/drawing/2014/main" id="{02C883F7-7E09-8BE0-FD30-3AC9DC30667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0" name="원호 269">
                  <a:extLst>
                    <a:ext uri="{FF2B5EF4-FFF2-40B4-BE49-F238E27FC236}">
                      <a16:creationId xmlns:a16="http://schemas.microsoft.com/office/drawing/2014/main" id="{7617B8C3-51B6-FE45-B6FF-06921CE1636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795E181E-3BCB-498C-4472-9E8D383A30D8}"/>
                  </a:ext>
                </a:extLst>
              </p:cNvPr>
              <p:cNvGrpSpPr/>
              <p:nvPr/>
            </p:nvGrpSpPr>
            <p:grpSpPr>
              <a:xfrm>
                <a:off x="558377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2" name="타원 271">
                  <a:extLst>
                    <a:ext uri="{FF2B5EF4-FFF2-40B4-BE49-F238E27FC236}">
                      <a16:creationId xmlns:a16="http://schemas.microsoft.com/office/drawing/2014/main" id="{300CE61B-DA43-D2EA-AAAC-C1B680A074F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3" name="원호 272">
                  <a:extLst>
                    <a:ext uri="{FF2B5EF4-FFF2-40B4-BE49-F238E27FC236}">
                      <a16:creationId xmlns:a16="http://schemas.microsoft.com/office/drawing/2014/main" id="{B5B3D5D9-8875-4097-0BBB-2B86F358184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4" name="원호 273">
                  <a:extLst>
                    <a:ext uri="{FF2B5EF4-FFF2-40B4-BE49-F238E27FC236}">
                      <a16:creationId xmlns:a16="http://schemas.microsoft.com/office/drawing/2014/main" id="{28D0AAD5-AA6E-DB25-6B5E-393DFA8B662B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C84B62CC-7992-FACB-89DE-AD3A222D1018}"/>
                  </a:ext>
                </a:extLst>
              </p:cNvPr>
              <p:cNvGrpSpPr/>
              <p:nvPr/>
            </p:nvGrpSpPr>
            <p:grpSpPr>
              <a:xfrm>
                <a:off x="581346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6" name="타원 275">
                  <a:extLst>
                    <a:ext uri="{FF2B5EF4-FFF2-40B4-BE49-F238E27FC236}">
                      <a16:creationId xmlns:a16="http://schemas.microsoft.com/office/drawing/2014/main" id="{1067602A-9D24-7386-E6E8-A0B5583CBA1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7" name="원호 276">
                  <a:extLst>
                    <a:ext uri="{FF2B5EF4-FFF2-40B4-BE49-F238E27FC236}">
                      <a16:creationId xmlns:a16="http://schemas.microsoft.com/office/drawing/2014/main" id="{5C0AF58C-9FDA-1C94-BF54-4E3AD27F61E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8" name="원호 277">
                  <a:extLst>
                    <a:ext uri="{FF2B5EF4-FFF2-40B4-BE49-F238E27FC236}">
                      <a16:creationId xmlns:a16="http://schemas.microsoft.com/office/drawing/2014/main" id="{970CDE0F-7B2F-510E-3828-E59327AC4C3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9" name="그룹 278">
                <a:extLst>
                  <a:ext uri="{FF2B5EF4-FFF2-40B4-BE49-F238E27FC236}">
                    <a16:creationId xmlns:a16="http://schemas.microsoft.com/office/drawing/2014/main" id="{05A34682-E02D-CA5A-96CD-FE150CC7A29E}"/>
                  </a:ext>
                </a:extLst>
              </p:cNvPr>
              <p:cNvGrpSpPr/>
              <p:nvPr/>
            </p:nvGrpSpPr>
            <p:grpSpPr>
              <a:xfrm>
                <a:off x="604315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0" name="타원 279">
                  <a:extLst>
                    <a:ext uri="{FF2B5EF4-FFF2-40B4-BE49-F238E27FC236}">
                      <a16:creationId xmlns:a16="http://schemas.microsoft.com/office/drawing/2014/main" id="{E248C035-DFFD-C5A6-94B6-88DADFEBC7D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1" name="원호 280">
                  <a:extLst>
                    <a:ext uri="{FF2B5EF4-FFF2-40B4-BE49-F238E27FC236}">
                      <a16:creationId xmlns:a16="http://schemas.microsoft.com/office/drawing/2014/main" id="{B237B69E-3499-3C0A-F6ED-49ACD4434D9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2" name="원호 281">
                  <a:extLst>
                    <a:ext uri="{FF2B5EF4-FFF2-40B4-BE49-F238E27FC236}">
                      <a16:creationId xmlns:a16="http://schemas.microsoft.com/office/drawing/2014/main" id="{D8B3FEB3-6D6A-AB1B-14A5-03425701B7C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3" name="그룹 282">
                <a:extLst>
                  <a:ext uri="{FF2B5EF4-FFF2-40B4-BE49-F238E27FC236}">
                    <a16:creationId xmlns:a16="http://schemas.microsoft.com/office/drawing/2014/main" id="{E0C07FA0-3E98-8D0F-0AD0-C1F0C0B92C83}"/>
                  </a:ext>
                </a:extLst>
              </p:cNvPr>
              <p:cNvGrpSpPr/>
              <p:nvPr/>
            </p:nvGrpSpPr>
            <p:grpSpPr>
              <a:xfrm>
                <a:off x="627285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4" name="타원 283">
                  <a:extLst>
                    <a:ext uri="{FF2B5EF4-FFF2-40B4-BE49-F238E27FC236}">
                      <a16:creationId xmlns:a16="http://schemas.microsoft.com/office/drawing/2014/main" id="{01A3EF2C-5F75-7B3C-59CD-E5C6AB00139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5" name="원호 284">
                  <a:extLst>
                    <a:ext uri="{FF2B5EF4-FFF2-40B4-BE49-F238E27FC236}">
                      <a16:creationId xmlns:a16="http://schemas.microsoft.com/office/drawing/2014/main" id="{DE358397-3268-FD2F-A511-828972777B2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6" name="원호 285">
                  <a:extLst>
                    <a:ext uri="{FF2B5EF4-FFF2-40B4-BE49-F238E27FC236}">
                      <a16:creationId xmlns:a16="http://schemas.microsoft.com/office/drawing/2014/main" id="{404E1B42-D406-A4F6-B726-049766D4EED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7" name="그룹 286">
                <a:extLst>
                  <a:ext uri="{FF2B5EF4-FFF2-40B4-BE49-F238E27FC236}">
                    <a16:creationId xmlns:a16="http://schemas.microsoft.com/office/drawing/2014/main" id="{189E7943-9772-77AA-637D-2C95F1C5D91E}"/>
                  </a:ext>
                </a:extLst>
              </p:cNvPr>
              <p:cNvGrpSpPr/>
              <p:nvPr/>
            </p:nvGrpSpPr>
            <p:grpSpPr>
              <a:xfrm>
                <a:off x="650254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8" name="타원 287">
                  <a:extLst>
                    <a:ext uri="{FF2B5EF4-FFF2-40B4-BE49-F238E27FC236}">
                      <a16:creationId xmlns:a16="http://schemas.microsoft.com/office/drawing/2014/main" id="{67D4048B-7092-442E-E204-B67ECE6920E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9" name="원호 288">
                  <a:extLst>
                    <a:ext uri="{FF2B5EF4-FFF2-40B4-BE49-F238E27FC236}">
                      <a16:creationId xmlns:a16="http://schemas.microsoft.com/office/drawing/2014/main" id="{C9272A4C-0E3B-83ED-8CD3-C51CE155131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0" name="원호 289">
                  <a:extLst>
                    <a:ext uri="{FF2B5EF4-FFF2-40B4-BE49-F238E27FC236}">
                      <a16:creationId xmlns:a16="http://schemas.microsoft.com/office/drawing/2014/main" id="{9109591C-F497-91E1-CFB3-6B2AC99A624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1" name="그룹 290">
                <a:extLst>
                  <a:ext uri="{FF2B5EF4-FFF2-40B4-BE49-F238E27FC236}">
                    <a16:creationId xmlns:a16="http://schemas.microsoft.com/office/drawing/2014/main" id="{DA5E102E-727C-F4FE-9559-0D385E79296C}"/>
                  </a:ext>
                </a:extLst>
              </p:cNvPr>
              <p:cNvGrpSpPr/>
              <p:nvPr/>
            </p:nvGrpSpPr>
            <p:grpSpPr>
              <a:xfrm>
                <a:off x="673223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2" name="타원 291">
                  <a:extLst>
                    <a:ext uri="{FF2B5EF4-FFF2-40B4-BE49-F238E27FC236}">
                      <a16:creationId xmlns:a16="http://schemas.microsoft.com/office/drawing/2014/main" id="{AB568947-EF40-181C-DF2C-E98AEE34A8E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3" name="원호 292">
                  <a:extLst>
                    <a:ext uri="{FF2B5EF4-FFF2-40B4-BE49-F238E27FC236}">
                      <a16:creationId xmlns:a16="http://schemas.microsoft.com/office/drawing/2014/main" id="{3558AD72-AC16-1AAC-3254-E42A6D294B3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4" name="원호 293">
                  <a:extLst>
                    <a:ext uri="{FF2B5EF4-FFF2-40B4-BE49-F238E27FC236}">
                      <a16:creationId xmlns:a16="http://schemas.microsoft.com/office/drawing/2014/main" id="{644AA7E3-ACB2-628A-4D4E-B3EB046FD9F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5" name="그룹 294">
                <a:extLst>
                  <a:ext uri="{FF2B5EF4-FFF2-40B4-BE49-F238E27FC236}">
                    <a16:creationId xmlns:a16="http://schemas.microsoft.com/office/drawing/2014/main" id="{88DE982D-04B2-C322-1CEB-6336AA34F2B5}"/>
                  </a:ext>
                </a:extLst>
              </p:cNvPr>
              <p:cNvGrpSpPr/>
              <p:nvPr/>
            </p:nvGrpSpPr>
            <p:grpSpPr>
              <a:xfrm>
                <a:off x="696192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6" name="타원 295">
                  <a:extLst>
                    <a:ext uri="{FF2B5EF4-FFF2-40B4-BE49-F238E27FC236}">
                      <a16:creationId xmlns:a16="http://schemas.microsoft.com/office/drawing/2014/main" id="{4BCD6F49-7681-E6F7-5013-A1145B2DB0E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7" name="원호 296">
                  <a:extLst>
                    <a:ext uri="{FF2B5EF4-FFF2-40B4-BE49-F238E27FC236}">
                      <a16:creationId xmlns:a16="http://schemas.microsoft.com/office/drawing/2014/main" id="{9B759A9C-AFCE-BAAC-FF5B-F17A4174B44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8" name="원호 297">
                  <a:extLst>
                    <a:ext uri="{FF2B5EF4-FFF2-40B4-BE49-F238E27FC236}">
                      <a16:creationId xmlns:a16="http://schemas.microsoft.com/office/drawing/2014/main" id="{B3ADD8F1-3091-73DC-C7E7-8E137C658FE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9" name="그룹 298">
                <a:extLst>
                  <a:ext uri="{FF2B5EF4-FFF2-40B4-BE49-F238E27FC236}">
                    <a16:creationId xmlns:a16="http://schemas.microsoft.com/office/drawing/2014/main" id="{AF5220D7-735F-162E-36B5-4552A7ED7543}"/>
                  </a:ext>
                </a:extLst>
              </p:cNvPr>
              <p:cNvGrpSpPr/>
              <p:nvPr/>
            </p:nvGrpSpPr>
            <p:grpSpPr>
              <a:xfrm>
                <a:off x="719162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0" name="타원 299">
                  <a:extLst>
                    <a:ext uri="{FF2B5EF4-FFF2-40B4-BE49-F238E27FC236}">
                      <a16:creationId xmlns:a16="http://schemas.microsoft.com/office/drawing/2014/main" id="{0E26960A-55F6-5302-0A09-BB32AC78818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1" name="원호 300">
                  <a:extLst>
                    <a:ext uri="{FF2B5EF4-FFF2-40B4-BE49-F238E27FC236}">
                      <a16:creationId xmlns:a16="http://schemas.microsoft.com/office/drawing/2014/main" id="{0AAF1B6E-E182-815B-78BC-67E85D844C0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2" name="원호 301">
                  <a:extLst>
                    <a:ext uri="{FF2B5EF4-FFF2-40B4-BE49-F238E27FC236}">
                      <a16:creationId xmlns:a16="http://schemas.microsoft.com/office/drawing/2014/main" id="{FE6A30BA-F85E-B69B-48AB-1D4C2E22993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3" name="그룹 302">
                <a:extLst>
                  <a:ext uri="{FF2B5EF4-FFF2-40B4-BE49-F238E27FC236}">
                    <a16:creationId xmlns:a16="http://schemas.microsoft.com/office/drawing/2014/main" id="{F529D17F-FFF7-13D3-C030-6666BDCFDF2C}"/>
                  </a:ext>
                </a:extLst>
              </p:cNvPr>
              <p:cNvGrpSpPr/>
              <p:nvPr/>
            </p:nvGrpSpPr>
            <p:grpSpPr>
              <a:xfrm>
                <a:off x="742131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4" name="타원 303">
                  <a:extLst>
                    <a:ext uri="{FF2B5EF4-FFF2-40B4-BE49-F238E27FC236}">
                      <a16:creationId xmlns:a16="http://schemas.microsoft.com/office/drawing/2014/main" id="{75C81A1D-FF0F-2931-4F08-06A8A5C875D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5" name="원호 304">
                  <a:extLst>
                    <a:ext uri="{FF2B5EF4-FFF2-40B4-BE49-F238E27FC236}">
                      <a16:creationId xmlns:a16="http://schemas.microsoft.com/office/drawing/2014/main" id="{4691B406-F261-008D-4204-7C4FEEDE5D3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6" name="원호 305">
                  <a:extLst>
                    <a:ext uri="{FF2B5EF4-FFF2-40B4-BE49-F238E27FC236}">
                      <a16:creationId xmlns:a16="http://schemas.microsoft.com/office/drawing/2014/main" id="{29ADF001-DAAC-F1FA-2489-8F5882749AB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7" name="그룹 306">
                <a:extLst>
                  <a:ext uri="{FF2B5EF4-FFF2-40B4-BE49-F238E27FC236}">
                    <a16:creationId xmlns:a16="http://schemas.microsoft.com/office/drawing/2014/main" id="{9CD1C5CF-314D-A162-AFEE-63B863820123}"/>
                  </a:ext>
                </a:extLst>
              </p:cNvPr>
              <p:cNvGrpSpPr/>
              <p:nvPr/>
            </p:nvGrpSpPr>
            <p:grpSpPr>
              <a:xfrm>
                <a:off x="765100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8" name="타원 307">
                  <a:extLst>
                    <a:ext uri="{FF2B5EF4-FFF2-40B4-BE49-F238E27FC236}">
                      <a16:creationId xmlns:a16="http://schemas.microsoft.com/office/drawing/2014/main" id="{2F7A8524-B155-F706-1891-6B722446572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9" name="원호 308">
                  <a:extLst>
                    <a:ext uri="{FF2B5EF4-FFF2-40B4-BE49-F238E27FC236}">
                      <a16:creationId xmlns:a16="http://schemas.microsoft.com/office/drawing/2014/main" id="{1AAE388B-BFF0-A063-6604-9FB2274EA45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0" name="원호 309">
                  <a:extLst>
                    <a:ext uri="{FF2B5EF4-FFF2-40B4-BE49-F238E27FC236}">
                      <a16:creationId xmlns:a16="http://schemas.microsoft.com/office/drawing/2014/main" id="{80C3928F-A1C9-2274-F7C2-A64E2AD7EAE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1" name="그룹 310">
                <a:extLst>
                  <a:ext uri="{FF2B5EF4-FFF2-40B4-BE49-F238E27FC236}">
                    <a16:creationId xmlns:a16="http://schemas.microsoft.com/office/drawing/2014/main" id="{C7281AD7-3F02-CE6D-7D17-4FA1A3C0BEB7}"/>
                  </a:ext>
                </a:extLst>
              </p:cNvPr>
              <p:cNvGrpSpPr/>
              <p:nvPr/>
            </p:nvGrpSpPr>
            <p:grpSpPr>
              <a:xfrm>
                <a:off x="788070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2" name="타원 311">
                  <a:extLst>
                    <a:ext uri="{FF2B5EF4-FFF2-40B4-BE49-F238E27FC236}">
                      <a16:creationId xmlns:a16="http://schemas.microsoft.com/office/drawing/2014/main" id="{FF923EA5-B234-E451-8D39-D1165B54BA2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3" name="원호 312">
                  <a:extLst>
                    <a:ext uri="{FF2B5EF4-FFF2-40B4-BE49-F238E27FC236}">
                      <a16:creationId xmlns:a16="http://schemas.microsoft.com/office/drawing/2014/main" id="{D5D5D384-976A-ED3F-397D-564B7244412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4" name="원호 313">
                  <a:extLst>
                    <a:ext uri="{FF2B5EF4-FFF2-40B4-BE49-F238E27FC236}">
                      <a16:creationId xmlns:a16="http://schemas.microsoft.com/office/drawing/2014/main" id="{98045EB6-4FE5-1A00-38E1-0AA07247DD7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5" name="그룹 314">
                <a:extLst>
                  <a:ext uri="{FF2B5EF4-FFF2-40B4-BE49-F238E27FC236}">
                    <a16:creationId xmlns:a16="http://schemas.microsoft.com/office/drawing/2014/main" id="{62935F72-700D-4097-516E-4A3F0118F2A3}"/>
                  </a:ext>
                </a:extLst>
              </p:cNvPr>
              <p:cNvGrpSpPr/>
              <p:nvPr/>
            </p:nvGrpSpPr>
            <p:grpSpPr>
              <a:xfrm>
                <a:off x="811039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6" name="타원 315">
                  <a:extLst>
                    <a:ext uri="{FF2B5EF4-FFF2-40B4-BE49-F238E27FC236}">
                      <a16:creationId xmlns:a16="http://schemas.microsoft.com/office/drawing/2014/main" id="{66C8ACC1-25CC-59B3-7FD2-A37CF78E993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7" name="원호 316">
                  <a:extLst>
                    <a:ext uri="{FF2B5EF4-FFF2-40B4-BE49-F238E27FC236}">
                      <a16:creationId xmlns:a16="http://schemas.microsoft.com/office/drawing/2014/main" id="{2C1D363D-F8D4-63A5-B20B-B9D8B2ECFD0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8" name="원호 317">
                  <a:extLst>
                    <a:ext uri="{FF2B5EF4-FFF2-40B4-BE49-F238E27FC236}">
                      <a16:creationId xmlns:a16="http://schemas.microsoft.com/office/drawing/2014/main" id="{761D10A4-3F86-02F9-97D1-FA4D4B79053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9" name="그룹 318">
                <a:extLst>
                  <a:ext uri="{FF2B5EF4-FFF2-40B4-BE49-F238E27FC236}">
                    <a16:creationId xmlns:a16="http://schemas.microsoft.com/office/drawing/2014/main" id="{2E81651C-A5ED-248E-A750-0195678D9CDE}"/>
                  </a:ext>
                </a:extLst>
              </p:cNvPr>
              <p:cNvGrpSpPr/>
              <p:nvPr/>
            </p:nvGrpSpPr>
            <p:grpSpPr>
              <a:xfrm>
                <a:off x="834008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0" name="타원 319">
                  <a:extLst>
                    <a:ext uri="{FF2B5EF4-FFF2-40B4-BE49-F238E27FC236}">
                      <a16:creationId xmlns:a16="http://schemas.microsoft.com/office/drawing/2014/main" id="{6BC30F7B-BF35-AB0F-537E-4CB3338C8C1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1" name="원호 320">
                  <a:extLst>
                    <a:ext uri="{FF2B5EF4-FFF2-40B4-BE49-F238E27FC236}">
                      <a16:creationId xmlns:a16="http://schemas.microsoft.com/office/drawing/2014/main" id="{D2B8CD0E-8B7D-34EB-F4AB-79C9C7B64CF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2" name="원호 321">
                  <a:extLst>
                    <a:ext uri="{FF2B5EF4-FFF2-40B4-BE49-F238E27FC236}">
                      <a16:creationId xmlns:a16="http://schemas.microsoft.com/office/drawing/2014/main" id="{A210C975-8EAF-B51A-94A2-27D021176D3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3" name="그룹 322">
                <a:extLst>
                  <a:ext uri="{FF2B5EF4-FFF2-40B4-BE49-F238E27FC236}">
                    <a16:creationId xmlns:a16="http://schemas.microsoft.com/office/drawing/2014/main" id="{C2569EB1-9E6C-3E26-1E88-176AF9AD29CD}"/>
                  </a:ext>
                </a:extLst>
              </p:cNvPr>
              <p:cNvGrpSpPr/>
              <p:nvPr/>
            </p:nvGrpSpPr>
            <p:grpSpPr>
              <a:xfrm>
                <a:off x="856978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4" name="타원 323">
                  <a:extLst>
                    <a:ext uri="{FF2B5EF4-FFF2-40B4-BE49-F238E27FC236}">
                      <a16:creationId xmlns:a16="http://schemas.microsoft.com/office/drawing/2014/main" id="{CBFCBDCD-28F8-9122-3DF7-1308158CB51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5" name="원호 324">
                  <a:extLst>
                    <a:ext uri="{FF2B5EF4-FFF2-40B4-BE49-F238E27FC236}">
                      <a16:creationId xmlns:a16="http://schemas.microsoft.com/office/drawing/2014/main" id="{0C9817DD-3351-3490-3111-14328F20257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6" name="원호 325">
                  <a:extLst>
                    <a:ext uri="{FF2B5EF4-FFF2-40B4-BE49-F238E27FC236}">
                      <a16:creationId xmlns:a16="http://schemas.microsoft.com/office/drawing/2014/main" id="{7EB5A4B2-848A-7F23-C315-68908B835A6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7" name="그룹 326">
                <a:extLst>
                  <a:ext uri="{FF2B5EF4-FFF2-40B4-BE49-F238E27FC236}">
                    <a16:creationId xmlns:a16="http://schemas.microsoft.com/office/drawing/2014/main" id="{F2FAF56F-7C17-B392-BCE9-AC49DC179DFF}"/>
                  </a:ext>
                </a:extLst>
              </p:cNvPr>
              <p:cNvGrpSpPr/>
              <p:nvPr/>
            </p:nvGrpSpPr>
            <p:grpSpPr>
              <a:xfrm>
                <a:off x="879947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8" name="타원 327">
                  <a:extLst>
                    <a:ext uri="{FF2B5EF4-FFF2-40B4-BE49-F238E27FC236}">
                      <a16:creationId xmlns:a16="http://schemas.microsoft.com/office/drawing/2014/main" id="{80AA77AF-3F05-DC84-4F13-6F10427F5C22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9" name="원호 328">
                  <a:extLst>
                    <a:ext uri="{FF2B5EF4-FFF2-40B4-BE49-F238E27FC236}">
                      <a16:creationId xmlns:a16="http://schemas.microsoft.com/office/drawing/2014/main" id="{66CD63F2-83B8-39A9-D822-46E81F62AAA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0" name="원호 329">
                  <a:extLst>
                    <a:ext uri="{FF2B5EF4-FFF2-40B4-BE49-F238E27FC236}">
                      <a16:creationId xmlns:a16="http://schemas.microsoft.com/office/drawing/2014/main" id="{4EA30DCA-65E1-C20D-BC0C-0F66738A1AA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1" name="그룹 330">
                <a:extLst>
                  <a:ext uri="{FF2B5EF4-FFF2-40B4-BE49-F238E27FC236}">
                    <a16:creationId xmlns:a16="http://schemas.microsoft.com/office/drawing/2014/main" id="{05CCCA2E-23C1-AF66-BABD-DE1EA48125A6}"/>
                  </a:ext>
                </a:extLst>
              </p:cNvPr>
              <p:cNvGrpSpPr/>
              <p:nvPr/>
            </p:nvGrpSpPr>
            <p:grpSpPr>
              <a:xfrm>
                <a:off x="902916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2" name="타원 331">
                  <a:extLst>
                    <a:ext uri="{FF2B5EF4-FFF2-40B4-BE49-F238E27FC236}">
                      <a16:creationId xmlns:a16="http://schemas.microsoft.com/office/drawing/2014/main" id="{2218944F-7E1F-788F-775D-407F329ABCE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3" name="원호 332">
                  <a:extLst>
                    <a:ext uri="{FF2B5EF4-FFF2-40B4-BE49-F238E27FC236}">
                      <a16:creationId xmlns:a16="http://schemas.microsoft.com/office/drawing/2014/main" id="{C5E37BF5-489E-7513-59FE-B096631644B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4" name="원호 333">
                  <a:extLst>
                    <a:ext uri="{FF2B5EF4-FFF2-40B4-BE49-F238E27FC236}">
                      <a16:creationId xmlns:a16="http://schemas.microsoft.com/office/drawing/2014/main" id="{DE09950E-FD52-4E6F-5306-04BB8E7DFF2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5" name="그룹 334">
                <a:extLst>
                  <a:ext uri="{FF2B5EF4-FFF2-40B4-BE49-F238E27FC236}">
                    <a16:creationId xmlns:a16="http://schemas.microsoft.com/office/drawing/2014/main" id="{C6E35677-3C70-1D39-F702-2165177E4CD7}"/>
                  </a:ext>
                </a:extLst>
              </p:cNvPr>
              <p:cNvGrpSpPr/>
              <p:nvPr/>
            </p:nvGrpSpPr>
            <p:grpSpPr>
              <a:xfrm>
                <a:off x="925885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6" name="타원 335">
                  <a:extLst>
                    <a:ext uri="{FF2B5EF4-FFF2-40B4-BE49-F238E27FC236}">
                      <a16:creationId xmlns:a16="http://schemas.microsoft.com/office/drawing/2014/main" id="{9E3ACB1C-0C14-3FEC-6ED9-84D974236BD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7" name="원호 336">
                  <a:extLst>
                    <a:ext uri="{FF2B5EF4-FFF2-40B4-BE49-F238E27FC236}">
                      <a16:creationId xmlns:a16="http://schemas.microsoft.com/office/drawing/2014/main" id="{926868E5-FAC7-4755-ED0B-8E07E17D5E0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8" name="원호 337">
                  <a:extLst>
                    <a:ext uri="{FF2B5EF4-FFF2-40B4-BE49-F238E27FC236}">
                      <a16:creationId xmlns:a16="http://schemas.microsoft.com/office/drawing/2014/main" id="{6049DF8C-7B59-AFD3-13D7-EA9079BD796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9" name="그룹 338">
                <a:extLst>
                  <a:ext uri="{FF2B5EF4-FFF2-40B4-BE49-F238E27FC236}">
                    <a16:creationId xmlns:a16="http://schemas.microsoft.com/office/drawing/2014/main" id="{AA5F712F-BFFA-5345-5EA7-07562A62028B}"/>
                  </a:ext>
                </a:extLst>
              </p:cNvPr>
              <p:cNvGrpSpPr/>
              <p:nvPr/>
            </p:nvGrpSpPr>
            <p:grpSpPr>
              <a:xfrm>
                <a:off x="948855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0" name="타원 339">
                  <a:extLst>
                    <a:ext uri="{FF2B5EF4-FFF2-40B4-BE49-F238E27FC236}">
                      <a16:creationId xmlns:a16="http://schemas.microsoft.com/office/drawing/2014/main" id="{2CC2C989-70CE-4328-D8E9-09FF3C99A41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1" name="원호 340">
                  <a:extLst>
                    <a:ext uri="{FF2B5EF4-FFF2-40B4-BE49-F238E27FC236}">
                      <a16:creationId xmlns:a16="http://schemas.microsoft.com/office/drawing/2014/main" id="{79CC544E-24CD-7171-6038-B514FFF7DD2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2" name="원호 341">
                  <a:extLst>
                    <a:ext uri="{FF2B5EF4-FFF2-40B4-BE49-F238E27FC236}">
                      <a16:creationId xmlns:a16="http://schemas.microsoft.com/office/drawing/2014/main" id="{958DA57F-D88D-5426-1566-43EEE5E4CFF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3" name="그룹 342">
                <a:extLst>
                  <a:ext uri="{FF2B5EF4-FFF2-40B4-BE49-F238E27FC236}">
                    <a16:creationId xmlns:a16="http://schemas.microsoft.com/office/drawing/2014/main" id="{B4B40755-F346-B037-DE20-77247F4BB0DB}"/>
                  </a:ext>
                </a:extLst>
              </p:cNvPr>
              <p:cNvGrpSpPr/>
              <p:nvPr/>
            </p:nvGrpSpPr>
            <p:grpSpPr>
              <a:xfrm>
                <a:off x="971824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4" name="타원 343">
                  <a:extLst>
                    <a:ext uri="{FF2B5EF4-FFF2-40B4-BE49-F238E27FC236}">
                      <a16:creationId xmlns:a16="http://schemas.microsoft.com/office/drawing/2014/main" id="{06DAC26A-C024-8CFD-9EFD-3B638A24F2E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5" name="원호 344">
                  <a:extLst>
                    <a:ext uri="{FF2B5EF4-FFF2-40B4-BE49-F238E27FC236}">
                      <a16:creationId xmlns:a16="http://schemas.microsoft.com/office/drawing/2014/main" id="{42044472-8CA0-27EC-E5E7-5B8763E2895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6" name="원호 345">
                  <a:extLst>
                    <a:ext uri="{FF2B5EF4-FFF2-40B4-BE49-F238E27FC236}">
                      <a16:creationId xmlns:a16="http://schemas.microsoft.com/office/drawing/2014/main" id="{AED7ACA5-02B3-7747-6215-56C7A8149BC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7" name="그룹 346">
                <a:extLst>
                  <a:ext uri="{FF2B5EF4-FFF2-40B4-BE49-F238E27FC236}">
                    <a16:creationId xmlns:a16="http://schemas.microsoft.com/office/drawing/2014/main" id="{4BD493BB-DF98-35EB-6261-F62E523E4427}"/>
                  </a:ext>
                </a:extLst>
              </p:cNvPr>
              <p:cNvGrpSpPr/>
              <p:nvPr/>
            </p:nvGrpSpPr>
            <p:grpSpPr>
              <a:xfrm>
                <a:off x="994793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8" name="타원 347">
                  <a:extLst>
                    <a:ext uri="{FF2B5EF4-FFF2-40B4-BE49-F238E27FC236}">
                      <a16:creationId xmlns:a16="http://schemas.microsoft.com/office/drawing/2014/main" id="{A9DBC20A-DB15-89B2-37AB-5BC8A29F4B6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9" name="원호 348">
                  <a:extLst>
                    <a:ext uri="{FF2B5EF4-FFF2-40B4-BE49-F238E27FC236}">
                      <a16:creationId xmlns:a16="http://schemas.microsoft.com/office/drawing/2014/main" id="{B8DAD801-6FE9-E346-0666-748E8DC56A3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0" name="원호 349">
                  <a:extLst>
                    <a:ext uri="{FF2B5EF4-FFF2-40B4-BE49-F238E27FC236}">
                      <a16:creationId xmlns:a16="http://schemas.microsoft.com/office/drawing/2014/main" id="{79B50162-D87A-46AD-29E9-FAB10F86F16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1" name="그룹 350">
                <a:extLst>
                  <a:ext uri="{FF2B5EF4-FFF2-40B4-BE49-F238E27FC236}">
                    <a16:creationId xmlns:a16="http://schemas.microsoft.com/office/drawing/2014/main" id="{086DAF21-4E25-B582-27F9-037F0D883172}"/>
                  </a:ext>
                </a:extLst>
              </p:cNvPr>
              <p:cNvGrpSpPr/>
              <p:nvPr/>
            </p:nvGrpSpPr>
            <p:grpSpPr>
              <a:xfrm>
                <a:off x="1017763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2" name="타원 351">
                  <a:extLst>
                    <a:ext uri="{FF2B5EF4-FFF2-40B4-BE49-F238E27FC236}">
                      <a16:creationId xmlns:a16="http://schemas.microsoft.com/office/drawing/2014/main" id="{89BA9BD6-BE1D-C822-DB2B-3AFFE4C6D03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3" name="원호 352">
                  <a:extLst>
                    <a:ext uri="{FF2B5EF4-FFF2-40B4-BE49-F238E27FC236}">
                      <a16:creationId xmlns:a16="http://schemas.microsoft.com/office/drawing/2014/main" id="{920535C1-AF30-E2B5-4A06-A12B5BC95CE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4" name="원호 353">
                  <a:extLst>
                    <a:ext uri="{FF2B5EF4-FFF2-40B4-BE49-F238E27FC236}">
                      <a16:creationId xmlns:a16="http://schemas.microsoft.com/office/drawing/2014/main" id="{10569475-7300-F8B3-45A4-2D641E05DF8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5" name="그룹 354">
                <a:extLst>
                  <a:ext uri="{FF2B5EF4-FFF2-40B4-BE49-F238E27FC236}">
                    <a16:creationId xmlns:a16="http://schemas.microsoft.com/office/drawing/2014/main" id="{2C05DE1A-FED3-324B-6B5E-C5B548990C3A}"/>
                  </a:ext>
                </a:extLst>
              </p:cNvPr>
              <p:cNvGrpSpPr/>
              <p:nvPr/>
            </p:nvGrpSpPr>
            <p:grpSpPr>
              <a:xfrm>
                <a:off x="1040732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6" name="타원 355">
                  <a:extLst>
                    <a:ext uri="{FF2B5EF4-FFF2-40B4-BE49-F238E27FC236}">
                      <a16:creationId xmlns:a16="http://schemas.microsoft.com/office/drawing/2014/main" id="{8200D6CA-0F23-3EF3-4BCB-3ACC94DA308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7" name="원호 356">
                  <a:extLst>
                    <a:ext uri="{FF2B5EF4-FFF2-40B4-BE49-F238E27FC236}">
                      <a16:creationId xmlns:a16="http://schemas.microsoft.com/office/drawing/2014/main" id="{3F373ED0-834E-9CB5-3782-AC2D708447D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8" name="원호 357">
                  <a:extLst>
                    <a:ext uri="{FF2B5EF4-FFF2-40B4-BE49-F238E27FC236}">
                      <a16:creationId xmlns:a16="http://schemas.microsoft.com/office/drawing/2014/main" id="{28AB008E-9BFB-09A7-91C6-FEB6DD881EA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9" name="그룹 358">
                <a:extLst>
                  <a:ext uri="{FF2B5EF4-FFF2-40B4-BE49-F238E27FC236}">
                    <a16:creationId xmlns:a16="http://schemas.microsoft.com/office/drawing/2014/main" id="{0E01AE23-790D-C2EF-4060-A8B14170C963}"/>
                  </a:ext>
                </a:extLst>
              </p:cNvPr>
              <p:cNvGrpSpPr/>
              <p:nvPr/>
            </p:nvGrpSpPr>
            <p:grpSpPr>
              <a:xfrm>
                <a:off x="1063701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0" name="타원 359">
                  <a:extLst>
                    <a:ext uri="{FF2B5EF4-FFF2-40B4-BE49-F238E27FC236}">
                      <a16:creationId xmlns:a16="http://schemas.microsoft.com/office/drawing/2014/main" id="{CDB54C88-2515-D357-B3E8-5E61D671013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1" name="원호 360">
                  <a:extLst>
                    <a:ext uri="{FF2B5EF4-FFF2-40B4-BE49-F238E27FC236}">
                      <a16:creationId xmlns:a16="http://schemas.microsoft.com/office/drawing/2014/main" id="{01350D63-FE40-3C50-328B-DA258B3FEC1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2" name="원호 361">
                  <a:extLst>
                    <a:ext uri="{FF2B5EF4-FFF2-40B4-BE49-F238E27FC236}">
                      <a16:creationId xmlns:a16="http://schemas.microsoft.com/office/drawing/2014/main" id="{DF112487-3C7A-0E6E-F833-7BE78CB57E7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3" name="그룹 362">
                <a:extLst>
                  <a:ext uri="{FF2B5EF4-FFF2-40B4-BE49-F238E27FC236}">
                    <a16:creationId xmlns:a16="http://schemas.microsoft.com/office/drawing/2014/main" id="{8FA297F6-DE0E-B4BE-D380-46A8CCCC0BC1}"/>
                  </a:ext>
                </a:extLst>
              </p:cNvPr>
              <p:cNvGrpSpPr/>
              <p:nvPr/>
            </p:nvGrpSpPr>
            <p:grpSpPr>
              <a:xfrm>
                <a:off x="1086671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4" name="타원 363">
                  <a:extLst>
                    <a:ext uri="{FF2B5EF4-FFF2-40B4-BE49-F238E27FC236}">
                      <a16:creationId xmlns:a16="http://schemas.microsoft.com/office/drawing/2014/main" id="{DB48A110-10A6-930E-D31D-6FE23D32B43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5" name="원호 364">
                  <a:extLst>
                    <a:ext uri="{FF2B5EF4-FFF2-40B4-BE49-F238E27FC236}">
                      <a16:creationId xmlns:a16="http://schemas.microsoft.com/office/drawing/2014/main" id="{E6103346-32A6-8C69-9FBB-53BDFE7A06F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6" name="원호 365">
                  <a:extLst>
                    <a:ext uri="{FF2B5EF4-FFF2-40B4-BE49-F238E27FC236}">
                      <a16:creationId xmlns:a16="http://schemas.microsoft.com/office/drawing/2014/main" id="{56817386-9717-847E-5B6A-D461BF68D89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7" name="그룹 366">
                <a:extLst>
                  <a:ext uri="{FF2B5EF4-FFF2-40B4-BE49-F238E27FC236}">
                    <a16:creationId xmlns:a16="http://schemas.microsoft.com/office/drawing/2014/main" id="{89292CAD-A3A5-D4F3-700A-65E4590C04A2}"/>
                  </a:ext>
                </a:extLst>
              </p:cNvPr>
              <p:cNvGrpSpPr/>
              <p:nvPr/>
            </p:nvGrpSpPr>
            <p:grpSpPr>
              <a:xfrm>
                <a:off x="1109640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8" name="타원 367">
                  <a:extLst>
                    <a:ext uri="{FF2B5EF4-FFF2-40B4-BE49-F238E27FC236}">
                      <a16:creationId xmlns:a16="http://schemas.microsoft.com/office/drawing/2014/main" id="{968846CB-EC8B-CB4A-8AE9-3D8383B66DF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9" name="원호 368">
                  <a:extLst>
                    <a:ext uri="{FF2B5EF4-FFF2-40B4-BE49-F238E27FC236}">
                      <a16:creationId xmlns:a16="http://schemas.microsoft.com/office/drawing/2014/main" id="{38863460-0CC2-52EC-3DBA-46C7D875CAA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0" name="원호 369">
                  <a:extLst>
                    <a:ext uri="{FF2B5EF4-FFF2-40B4-BE49-F238E27FC236}">
                      <a16:creationId xmlns:a16="http://schemas.microsoft.com/office/drawing/2014/main" id="{87F88BAF-BB4B-3652-2012-F44C6C3188D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1" name="그룹 370">
                <a:extLst>
                  <a:ext uri="{FF2B5EF4-FFF2-40B4-BE49-F238E27FC236}">
                    <a16:creationId xmlns:a16="http://schemas.microsoft.com/office/drawing/2014/main" id="{A9F3F10B-7FFE-2F28-D297-4062A1D0563E}"/>
                  </a:ext>
                </a:extLst>
              </p:cNvPr>
              <p:cNvGrpSpPr/>
              <p:nvPr/>
            </p:nvGrpSpPr>
            <p:grpSpPr>
              <a:xfrm>
                <a:off x="1132609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2" name="타원 371">
                  <a:extLst>
                    <a:ext uri="{FF2B5EF4-FFF2-40B4-BE49-F238E27FC236}">
                      <a16:creationId xmlns:a16="http://schemas.microsoft.com/office/drawing/2014/main" id="{E855794A-933E-9EF0-0F70-EE549714E82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3" name="원호 372">
                  <a:extLst>
                    <a:ext uri="{FF2B5EF4-FFF2-40B4-BE49-F238E27FC236}">
                      <a16:creationId xmlns:a16="http://schemas.microsoft.com/office/drawing/2014/main" id="{7BE3F876-6533-F1A1-EAC0-37A571DADBF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4" name="원호 373">
                  <a:extLst>
                    <a:ext uri="{FF2B5EF4-FFF2-40B4-BE49-F238E27FC236}">
                      <a16:creationId xmlns:a16="http://schemas.microsoft.com/office/drawing/2014/main" id="{E965432D-36EB-409C-7A7D-7E4F53F0BA3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5" name="그룹 374">
                <a:extLst>
                  <a:ext uri="{FF2B5EF4-FFF2-40B4-BE49-F238E27FC236}">
                    <a16:creationId xmlns:a16="http://schemas.microsoft.com/office/drawing/2014/main" id="{C0832308-B371-0734-D9F0-D8708D4E08C0}"/>
                  </a:ext>
                </a:extLst>
              </p:cNvPr>
              <p:cNvGrpSpPr/>
              <p:nvPr/>
            </p:nvGrpSpPr>
            <p:grpSpPr>
              <a:xfrm>
                <a:off x="1155578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6" name="타원 375">
                  <a:extLst>
                    <a:ext uri="{FF2B5EF4-FFF2-40B4-BE49-F238E27FC236}">
                      <a16:creationId xmlns:a16="http://schemas.microsoft.com/office/drawing/2014/main" id="{8850DD9D-95F9-0EDA-C3EE-970CA71BD52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7" name="원호 376">
                  <a:extLst>
                    <a:ext uri="{FF2B5EF4-FFF2-40B4-BE49-F238E27FC236}">
                      <a16:creationId xmlns:a16="http://schemas.microsoft.com/office/drawing/2014/main" id="{9954A949-4B5E-A74D-CF1D-839263D1FA1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8" name="원호 377">
                  <a:extLst>
                    <a:ext uri="{FF2B5EF4-FFF2-40B4-BE49-F238E27FC236}">
                      <a16:creationId xmlns:a16="http://schemas.microsoft.com/office/drawing/2014/main" id="{F0242FE8-0104-5DFB-0FE2-B5F924280ED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9" name="그룹 378">
                <a:extLst>
                  <a:ext uri="{FF2B5EF4-FFF2-40B4-BE49-F238E27FC236}">
                    <a16:creationId xmlns:a16="http://schemas.microsoft.com/office/drawing/2014/main" id="{B6C5AB4F-5972-EB5F-75EF-980F751D947F}"/>
                  </a:ext>
                </a:extLst>
              </p:cNvPr>
              <p:cNvGrpSpPr/>
              <p:nvPr/>
            </p:nvGrpSpPr>
            <p:grpSpPr>
              <a:xfrm>
                <a:off x="1178548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80" name="타원 379">
                  <a:extLst>
                    <a:ext uri="{FF2B5EF4-FFF2-40B4-BE49-F238E27FC236}">
                      <a16:creationId xmlns:a16="http://schemas.microsoft.com/office/drawing/2014/main" id="{486946B6-45D2-C2C1-FD4F-32D57E9E054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1" name="원호 380">
                  <a:extLst>
                    <a:ext uri="{FF2B5EF4-FFF2-40B4-BE49-F238E27FC236}">
                      <a16:creationId xmlns:a16="http://schemas.microsoft.com/office/drawing/2014/main" id="{31369AFB-1C37-1E35-B24F-8D3F0598903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2" name="원호 381">
                  <a:extLst>
                    <a:ext uri="{FF2B5EF4-FFF2-40B4-BE49-F238E27FC236}">
                      <a16:creationId xmlns:a16="http://schemas.microsoft.com/office/drawing/2014/main" id="{A6959840-AD35-98FC-259E-262B14E6702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</p:grpSp>
      <p:sp>
        <p:nvSpPr>
          <p:cNvPr id="7" name="사각형: 잘린 한쪽 모서리 7">
            <a:extLst>
              <a:ext uri="{FF2B5EF4-FFF2-40B4-BE49-F238E27FC236}">
                <a16:creationId xmlns:a16="http://schemas.microsoft.com/office/drawing/2014/main" id="{17B2782E-0B1F-8538-611A-7B3ECD9FDD56}"/>
              </a:ext>
            </a:extLst>
          </p:cNvPr>
          <p:cNvSpPr/>
          <p:nvPr/>
        </p:nvSpPr>
        <p:spPr>
          <a:xfrm flipH="1">
            <a:off x="396989" y="640837"/>
            <a:ext cx="1025409" cy="235463"/>
          </a:xfrm>
          <a:prstGeom prst="roundRect">
            <a:avLst>
              <a:gd name="adj" fmla="val 50000"/>
            </a:avLst>
          </a:prstGeom>
          <a:solidFill>
            <a:srgbClr val="E96908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구현 기능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641672-8861-2DD0-647C-4D7C4DCC89BA}"/>
              </a:ext>
            </a:extLst>
          </p:cNvPr>
          <p:cNvSpPr/>
          <p:nvPr/>
        </p:nvSpPr>
        <p:spPr>
          <a:xfrm>
            <a:off x="970321" y="4853711"/>
            <a:ext cx="2886475" cy="303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71CB7-8585-4BFF-A2B7-31ACC6A75621}"/>
              </a:ext>
            </a:extLst>
          </p:cNvPr>
          <p:cNvSpPr txBox="1"/>
          <p:nvPr/>
        </p:nvSpPr>
        <p:spPr>
          <a:xfrm>
            <a:off x="3240106" y="573902"/>
            <a:ext cx="468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1.</a:t>
            </a:r>
            <a:r>
              <a:rPr lang="ko-KR" altLang="en-US" dirty="0"/>
              <a:t> 메일 인증 기능</a:t>
            </a:r>
          </a:p>
        </p:txBody>
      </p:sp>
      <p:pic>
        <p:nvPicPr>
          <p:cNvPr id="386" name="그림 385">
            <a:extLst>
              <a:ext uri="{FF2B5EF4-FFF2-40B4-BE49-F238E27FC236}">
                <a16:creationId xmlns:a16="http://schemas.microsoft.com/office/drawing/2014/main" id="{C31B2D3D-C68F-4CB6-B2B8-9D3E0DC2D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548" y="1271933"/>
            <a:ext cx="5078087" cy="824215"/>
          </a:xfrm>
          <a:prstGeom prst="rect">
            <a:avLst/>
          </a:prstGeom>
        </p:spPr>
      </p:pic>
      <p:pic>
        <p:nvPicPr>
          <p:cNvPr id="387" name="그림 386">
            <a:extLst>
              <a:ext uri="{FF2B5EF4-FFF2-40B4-BE49-F238E27FC236}">
                <a16:creationId xmlns:a16="http://schemas.microsoft.com/office/drawing/2014/main" id="{B546F07A-0C0A-4C65-A169-BA8C840BC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83" y="4091587"/>
            <a:ext cx="5092686" cy="661643"/>
          </a:xfrm>
          <a:prstGeom prst="rect">
            <a:avLst/>
          </a:prstGeom>
        </p:spPr>
      </p:pic>
      <p:pic>
        <p:nvPicPr>
          <p:cNvPr id="388" name="그림 387">
            <a:extLst>
              <a:ext uri="{FF2B5EF4-FFF2-40B4-BE49-F238E27FC236}">
                <a16:creationId xmlns:a16="http://schemas.microsoft.com/office/drawing/2014/main" id="{F2B7B077-248C-4B82-82BD-7ADBFD6BA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548" y="2566478"/>
            <a:ext cx="2255941" cy="1147315"/>
          </a:xfrm>
          <a:prstGeom prst="rect">
            <a:avLst/>
          </a:prstGeom>
        </p:spPr>
      </p:pic>
      <p:pic>
        <p:nvPicPr>
          <p:cNvPr id="389" name="그림 388">
            <a:extLst>
              <a:ext uri="{FF2B5EF4-FFF2-40B4-BE49-F238E27FC236}">
                <a16:creationId xmlns:a16="http://schemas.microsoft.com/office/drawing/2014/main" id="{F1CA408C-29C5-46AA-A084-A9D6DC1D47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880" y="5205865"/>
            <a:ext cx="5111299" cy="80385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B8CF48D-BB4C-4C4E-A067-B1505A8D5F45}"/>
              </a:ext>
            </a:extLst>
          </p:cNvPr>
          <p:cNvSpPr/>
          <p:nvPr/>
        </p:nvSpPr>
        <p:spPr>
          <a:xfrm>
            <a:off x="1168315" y="1481935"/>
            <a:ext cx="361556" cy="320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5F2E11F7-8F60-4F39-BA27-81BA446A39C3}"/>
              </a:ext>
            </a:extLst>
          </p:cNvPr>
          <p:cNvSpPr/>
          <p:nvPr/>
        </p:nvSpPr>
        <p:spPr>
          <a:xfrm>
            <a:off x="1165812" y="2973185"/>
            <a:ext cx="361556" cy="320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27074044-6812-4C88-A24C-4558830B2150}"/>
              </a:ext>
            </a:extLst>
          </p:cNvPr>
          <p:cNvSpPr/>
          <p:nvPr/>
        </p:nvSpPr>
        <p:spPr>
          <a:xfrm>
            <a:off x="1190961" y="4273616"/>
            <a:ext cx="361556" cy="320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56F9ED71-D502-4F57-BCD3-0080884075C9}"/>
              </a:ext>
            </a:extLst>
          </p:cNvPr>
          <p:cNvSpPr/>
          <p:nvPr/>
        </p:nvSpPr>
        <p:spPr>
          <a:xfrm>
            <a:off x="1165812" y="5473683"/>
            <a:ext cx="361556" cy="320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E8FB52-4FF0-4941-9550-4E7FF76602C0}"/>
              </a:ext>
            </a:extLst>
          </p:cNvPr>
          <p:cNvSpPr txBox="1"/>
          <p:nvPr/>
        </p:nvSpPr>
        <p:spPr>
          <a:xfrm>
            <a:off x="7191622" y="2738130"/>
            <a:ext cx="447022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메일 인증 과정</a:t>
            </a:r>
            <a:endParaRPr lang="en-US" altLang="ko-KR" dirty="0">
              <a:solidFill>
                <a:schemeClr val="accent1">
                  <a:lumMod val="75000"/>
                </a:schemeClr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100" dirty="0"/>
              <a:t>이메일 유효성검사를 만족하면 인증 번호 전송이 가능하다</a:t>
            </a:r>
            <a:r>
              <a:rPr lang="en-US" altLang="ko-KR" sz="11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100" dirty="0"/>
              <a:t>인증번호 전송 버튼을 클릭하면 해당 이메일로 인증번호가 발송된다</a:t>
            </a:r>
            <a:r>
              <a:rPr lang="en-US" altLang="ko-KR" sz="11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100" dirty="0"/>
              <a:t>발송한 인증번호를 세션에 저장한다</a:t>
            </a:r>
            <a:r>
              <a:rPr lang="en-US" altLang="ko-KR" sz="1100" dirty="0"/>
              <a:t>.</a:t>
            </a:r>
          </a:p>
          <a:p>
            <a:pPr marL="228600" indent="-228600">
              <a:buFontTx/>
              <a:buAutoNum type="arabicPeriod"/>
            </a:pPr>
            <a:r>
              <a:rPr lang="ko-KR" altLang="en-US" sz="1100" dirty="0"/>
              <a:t>입력한 메일로 받은 인증번호를 입력하여 인증 버튼을 클릭한다</a:t>
            </a:r>
            <a:r>
              <a:rPr lang="en-US" altLang="ko-KR" sz="1100" dirty="0"/>
              <a:t>.</a:t>
            </a:r>
          </a:p>
          <a:p>
            <a:pPr marL="228600" indent="-228600">
              <a:buFontTx/>
              <a:buAutoNum type="arabicPeriod"/>
            </a:pPr>
            <a:r>
              <a:rPr lang="ko-KR" altLang="en-US" sz="1100" dirty="0"/>
              <a:t>사용자가 입력한 인증번호와 세션의 인증번호가 같은 경우 인증 성공</a:t>
            </a:r>
            <a:r>
              <a:rPr lang="en-US" altLang="ko-KR" sz="1100" dirty="0"/>
              <a:t> </a:t>
            </a:r>
            <a:r>
              <a:rPr lang="ko-KR" altLang="en-US" sz="1100" dirty="0"/>
              <a:t>세션의 인증번호를 삭제한다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5011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7D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A9B89C-9A8D-65CD-DCD8-BCB145564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1C0C9225-B1FB-8D1E-C367-1551E1F363B7}"/>
              </a:ext>
            </a:extLst>
          </p:cNvPr>
          <p:cNvGrpSpPr/>
          <p:nvPr/>
        </p:nvGrpSpPr>
        <p:grpSpPr>
          <a:xfrm>
            <a:off x="177501" y="150886"/>
            <a:ext cx="11836998" cy="6439289"/>
            <a:chOff x="177501" y="150886"/>
            <a:chExt cx="11836998" cy="6439289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71C83A1F-65EB-1F41-3578-FC163A33DF7F}"/>
                </a:ext>
              </a:extLst>
            </p:cNvPr>
            <p:cNvSpPr/>
            <p:nvPr/>
          </p:nvSpPr>
          <p:spPr>
            <a:xfrm>
              <a:off x="177501" y="285825"/>
              <a:ext cx="11836998" cy="6304350"/>
            </a:xfrm>
            <a:prstGeom prst="round2SameRect">
              <a:avLst>
                <a:gd name="adj1" fmla="val 0"/>
                <a:gd name="adj2" fmla="val 2091"/>
              </a:avLst>
            </a:prstGeom>
            <a:solidFill>
              <a:srgbClr val="EEE7DD"/>
            </a:solidFill>
            <a:ln>
              <a:noFill/>
            </a:ln>
            <a:effectLst>
              <a:outerShdw blurRad="241300" dist="1397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83" name="그룹 382">
              <a:extLst>
                <a:ext uri="{FF2B5EF4-FFF2-40B4-BE49-F238E27FC236}">
                  <a16:creationId xmlns:a16="http://schemas.microsoft.com/office/drawing/2014/main" id="{C41433CD-42BB-FEBF-8D79-92E9318FAADD}"/>
                </a:ext>
              </a:extLst>
            </p:cNvPr>
            <p:cNvGrpSpPr/>
            <p:nvPr/>
          </p:nvGrpSpPr>
          <p:grpSpPr>
            <a:xfrm>
              <a:off x="177501" y="150886"/>
              <a:ext cx="11836998" cy="269876"/>
              <a:chOff x="177501" y="150886"/>
              <a:chExt cx="11836998" cy="269876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DB7305A1-0626-7A6A-88E6-4E1F2C97004D}"/>
                  </a:ext>
                </a:extLst>
              </p:cNvPr>
              <p:cNvSpPr/>
              <p:nvPr/>
            </p:nvSpPr>
            <p:spPr>
              <a:xfrm>
                <a:off x="177501" y="260205"/>
                <a:ext cx="11836998" cy="36000"/>
              </a:xfrm>
              <a:prstGeom prst="rect">
                <a:avLst/>
              </a:prstGeom>
              <a:solidFill>
                <a:srgbClr val="E9690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182" name="그룹 181">
                <a:extLst>
                  <a:ext uri="{FF2B5EF4-FFF2-40B4-BE49-F238E27FC236}">
                    <a16:creationId xmlns:a16="http://schemas.microsoft.com/office/drawing/2014/main" id="{0CD91C29-A5E1-078D-4D3A-EF96D8FCD21B}"/>
                  </a:ext>
                </a:extLst>
              </p:cNvPr>
              <p:cNvGrpSpPr/>
              <p:nvPr/>
            </p:nvGrpSpPr>
            <p:grpSpPr>
              <a:xfrm>
                <a:off x="30083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4" name="타원 3">
                  <a:extLst>
                    <a:ext uri="{FF2B5EF4-FFF2-40B4-BE49-F238E27FC236}">
                      <a16:creationId xmlns:a16="http://schemas.microsoft.com/office/drawing/2014/main" id="{CC6829A8-6200-325D-9335-ADF14DE1EC4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" name="원호 5">
                  <a:extLst>
                    <a:ext uri="{FF2B5EF4-FFF2-40B4-BE49-F238E27FC236}">
                      <a16:creationId xmlns:a16="http://schemas.microsoft.com/office/drawing/2014/main" id="{FE7AB49C-1C34-ACFF-F1DC-3351478892E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1" name="원호 180">
                  <a:extLst>
                    <a:ext uri="{FF2B5EF4-FFF2-40B4-BE49-F238E27FC236}">
                      <a16:creationId xmlns:a16="http://schemas.microsoft.com/office/drawing/2014/main" id="{1D8161A6-99CE-C57F-FB93-1184CB243DE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5BF6EAC6-372F-6524-316B-5983E5AEF545}"/>
                  </a:ext>
                </a:extLst>
              </p:cNvPr>
              <p:cNvGrpSpPr/>
              <p:nvPr/>
            </p:nvGrpSpPr>
            <p:grpSpPr>
              <a:xfrm>
                <a:off x="53052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4" name="타원 183">
                  <a:extLst>
                    <a:ext uri="{FF2B5EF4-FFF2-40B4-BE49-F238E27FC236}">
                      <a16:creationId xmlns:a16="http://schemas.microsoft.com/office/drawing/2014/main" id="{CB114DAF-41A4-780C-7BA9-088398D3167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5" name="원호 184">
                  <a:extLst>
                    <a:ext uri="{FF2B5EF4-FFF2-40B4-BE49-F238E27FC236}">
                      <a16:creationId xmlns:a16="http://schemas.microsoft.com/office/drawing/2014/main" id="{A2229B09-3AAB-D913-57AB-402055C0711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6" name="원호 185">
                  <a:extLst>
                    <a:ext uri="{FF2B5EF4-FFF2-40B4-BE49-F238E27FC236}">
                      <a16:creationId xmlns:a16="http://schemas.microsoft.com/office/drawing/2014/main" id="{052E20CD-41C2-3D67-8972-9019504B39E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E4715B73-0226-A0D8-05FC-9E90A0A4E323}"/>
                  </a:ext>
                </a:extLst>
              </p:cNvPr>
              <p:cNvGrpSpPr/>
              <p:nvPr/>
            </p:nvGrpSpPr>
            <p:grpSpPr>
              <a:xfrm>
                <a:off x="76021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8" name="타원 187">
                  <a:extLst>
                    <a:ext uri="{FF2B5EF4-FFF2-40B4-BE49-F238E27FC236}">
                      <a16:creationId xmlns:a16="http://schemas.microsoft.com/office/drawing/2014/main" id="{714C7FE1-2FC1-A793-2865-2D7B9266DFD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9" name="원호 188">
                  <a:extLst>
                    <a:ext uri="{FF2B5EF4-FFF2-40B4-BE49-F238E27FC236}">
                      <a16:creationId xmlns:a16="http://schemas.microsoft.com/office/drawing/2014/main" id="{E6D28AD1-6EF6-611D-6A45-F60B6A7EC4C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0" name="원호 189">
                  <a:extLst>
                    <a:ext uri="{FF2B5EF4-FFF2-40B4-BE49-F238E27FC236}">
                      <a16:creationId xmlns:a16="http://schemas.microsoft.com/office/drawing/2014/main" id="{D17907E8-9255-56A0-5D6C-80FAF6B1E0B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2B3974DB-8919-AFDA-9F1E-968C12B5F417}"/>
                  </a:ext>
                </a:extLst>
              </p:cNvPr>
              <p:cNvGrpSpPr/>
              <p:nvPr/>
            </p:nvGrpSpPr>
            <p:grpSpPr>
              <a:xfrm>
                <a:off x="98991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5D617939-2C14-D093-E28B-0B9DBFD6040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3" name="원호 192">
                  <a:extLst>
                    <a:ext uri="{FF2B5EF4-FFF2-40B4-BE49-F238E27FC236}">
                      <a16:creationId xmlns:a16="http://schemas.microsoft.com/office/drawing/2014/main" id="{DE734987-009B-07D1-C0F8-F7E86C0A6B2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4" name="원호 193">
                  <a:extLst>
                    <a:ext uri="{FF2B5EF4-FFF2-40B4-BE49-F238E27FC236}">
                      <a16:creationId xmlns:a16="http://schemas.microsoft.com/office/drawing/2014/main" id="{8E3F9CD3-523A-E1D6-BA7E-7A91F7B9EE1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5" name="그룹 194">
                <a:extLst>
                  <a:ext uri="{FF2B5EF4-FFF2-40B4-BE49-F238E27FC236}">
                    <a16:creationId xmlns:a16="http://schemas.microsoft.com/office/drawing/2014/main" id="{6717CE52-4482-B7C8-832E-05A67D5028D6}"/>
                  </a:ext>
                </a:extLst>
              </p:cNvPr>
              <p:cNvGrpSpPr/>
              <p:nvPr/>
            </p:nvGrpSpPr>
            <p:grpSpPr>
              <a:xfrm>
                <a:off x="121960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71DAA27E-A7FE-C890-8D6B-DDF6C9F160A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7" name="원호 196">
                  <a:extLst>
                    <a:ext uri="{FF2B5EF4-FFF2-40B4-BE49-F238E27FC236}">
                      <a16:creationId xmlns:a16="http://schemas.microsoft.com/office/drawing/2014/main" id="{BC5E01DC-C1A9-9019-FEC3-3257CD21D27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8" name="원호 197">
                  <a:extLst>
                    <a:ext uri="{FF2B5EF4-FFF2-40B4-BE49-F238E27FC236}">
                      <a16:creationId xmlns:a16="http://schemas.microsoft.com/office/drawing/2014/main" id="{48CD594E-736E-CBDF-04B2-F1C47731C06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2D85DDDB-3BD5-5838-3477-A58A612E4809}"/>
                  </a:ext>
                </a:extLst>
              </p:cNvPr>
              <p:cNvGrpSpPr/>
              <p:nvPr/>
            </p:nvGrpSpPr>
            <p:grpSpPr>
              <a:xfrm>
                <a:off x="144929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0" name="타원 199">
                  <a:extLst>
                    <a:ext uri="{FF2B5EF4-FFF2-40B4-BE49-F238E27FC236}">
                      <a16:creationId xmlns:a16="http://schemas.microsoft.com/office/drawing/2014/main" id="{DC8F08F5-6751-A90F-B4D1-7B736160726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1" name="원호 200">
                  <a:extLst>
                    <a:ext uri="{FF2B5EF4-FFF2-40B4-BE49-F238E27FC236}">
                      <a16:creationId xmlns:a16="http://schemas.microsoft.com/office/drawing/2014/main" id="{A2D5DCEC-BAD8-DD2D-393B-CC41CFFC39D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2" name="원호 201">
                  <a:extLst>
                    <a:ext uri="{FF2B5EF4-FFF2-40B4-BE49-F238E27FC236}">
                      <a16:creationId xmlns:a16="http://schemas.microsoft.com/office/drawing/2014/main" id="{7F4C2317-55A4-3BD0-C1CE-7FEF9762973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3" name="그룹 202">
                <a:extLst>
                  <a:ext uri="{FF2B5EF4-FFF2-40B4-BE49-F238E27FC236}">
                    <a16:creationId xmlns:a16="http://schemas.microsoft.com/office/drawing/2014/main" id="{6E4CEB00-181F-4E67-B264-293E39E33446}"/>
                  </a:ext>
                </a:extLst>
              </p:cNvPr>
              <p:cNvGrpSpPr/>
              <p:nvPr/>
            </p:nvGrpSpPr>
            <p:grpSpPr>
              <a:xfrm>
                <a:off x="167899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4" name="타원 203">
                  <a:extLst>
                    <a:ext uri="{FF2B5EF4-FFF2-40B4-BE49-F238E27FC236}">
                      <a16:creationId xmlns:a16="http://schemas.microsoft.com/office/drawing/2014/main" id="{4D073C25-23DF-9E83-0EF9-99F47A01FA3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5" name="원호 204">
                  <a:extLst>
                    <a:ext uri="{FF2B5EF4-FFF2-40B4-BE49-F238E27FC236}">
                      <a16:creationId xmlns:a16="http://schemas.microsoft.com/office/drawing/2014/main" id="{EBC6557F-5D09-4F53-22BA-32202F0886E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6" name="원호 205">
                  <a:extLst>
                    <a:ext uri="{FF2B5EF4-FFF2-40B4-BE49-F238E27FC236}">
                      <a16:creationId xmlns:a16="http://schemas.microsoft.com/office/drawing/2014/main" id="{8F99F494-2E7C-0EF0-D371-0DADEA2DE63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C934BB0D-4970-32B5-E461-7A346CFC505C}"/>
                  </a:ext>
                </a:extLst>
              </p:cNvPr>
              <p:cNvGrpSpPr/>
              <p:nvPr/>
            </p:nvGrpSpPr>
            <p:grpSpPr>
              <a:xfrm>
                <a:off x="190868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8" name="타원 207">
                  <a:extLst>
                    <a:ext uri="{FF2B5EF4-FFF2-40B4-BE49-F238E27FC236}">
                      <a16:creationId xmlns:a16="http://schemas.microsoft.com/office/drawing/2014/main" id="{A9052A9F-F5C8-5CF7-7AE0-5C063E0442B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9" name="원호 208">
                  <a:extLst>
                    <a:ext uri="{FF2B5EF4-FFF2-40B4-BE49-F238E27FC236}">
                      <a16:creationId xmlns:a16="http://schemas.microsoft.com/office/drawing/2014/main" id="{1DB740C6-29DF-8F92-812D-CD7F767925E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0" name="원호 209">
                  <a:extLst>
                    <a:ext uri="{FF2B5EF4-FFF2-40B4-BE49-F238E27FC236}">
                      <a16:creationId xmlns:a16="http://schemas.microsoft.com/office/drawing/2014/main" id="{94FB3680-4137-A11F-9A07-E1A43BA35AC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A4560763-A92D-3AAC-2901-BF0183C866A4}"/>
                  </a:ext>
                </a:extLst>
              </p:cNvPr>
              <p:cNvGrpSpPr/>
              <p:nvPr/>
            </p:nvGrpSpPr>
            <p:grpSpPr>
              <a:xfrm>
                <a:off x="213837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2" name="타원 211">
                  <a:extLst>
                    <a:ext uri="{FF2B5EF4-FFF2-40B4-BE49-F238E27FC236}">
                      <a16:creationId xmlns:a16="http://schemas.microsoft.com/office/drawing/2014/main" id="{AD379032-1557-EA65-2ADA-E26A709FF81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3" name="원호 212">
                  <a:extLst>
                    <a:ext uri="{FF2B5EF4-FFF2-40B4-BE49-F238E27FC236}">
                      <a16:creationId xmlns:a16="http://schemas.microsoft.com/office/drawing/2014/main" id="{4A36DAF7-17B8-2223-B6C7-E165AD34871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4" name="원호 213">
                  <a:extLst>
                    <a:ext uri="{FF2B5EF4-FFF2-40B4-BE49-F238E27FC236}">
                      <a16:creationId xmlns:a16="http://schemas.microsoft.com/office/drawing/2014/main" id="{7515D2CD-C38C-A03C-D3E3-C3CA8903E7A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5" name="그룹 214">
                <a:extLst>
                  <a:ext uri="{FF2B5EF4-FFF2-40B4-BE49-F238E27FC236}">
                    <a16:creationId xmlns:a16="http://schemas.microsoft.com/office/drawing/2014/main" id="{3C4EAADE-608A-A1C5-D5E6-574EA7EC18A2}"/>
                  </a:ext>
                </a:extLst>
              </p:cNvPr>
              <p:cNvGrpSpPr/>
              <p:nvPr/>
            </p:nvGrpSpPr>
            <p:grpSpPr>
              <a:xfrm>
                <a:off x="236806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6" name="타원 215">
                  <a:extLst>
                    <a:ext uri="{FF2B5EF4-FFF2-40B4-BE49-F238E27FC236}">
                      <a16:creationId xmlns:a16="http://schemas.microsoft.com/office/drawing/2014/main" id="{9AA31003-CB60-5E94-3FEC-07E3B1651EB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7" name="원호 216">
                  <a:extLst>
                    <a:ext uri="{FF2B5EF4-FFF2-40B4-BE49-F238E27FC236}">
                      <a16:creationId xmlns:a16="http://schemas.microsoft.com/office/drawing/2014/main" id="{0EE8EBE6-99E8-460C-849C-0DD82AC9EE7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8" name="원호 217">
                  <a:extLst>
                    <a:ext uri="{FF2B5EF4-FFF2-40B4-BE49-F238E27FC236}">
                      <a16:creationId xmlns:a16="http://schemas.microsoft.com/office/drawing/2014/main" id="{187E3CC3-2021-DBD5-AFAF-55D1BFAFBE1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9" name="그룹 218">
                <a:extLst>
                  <a:ext uri="{FF2B5EF4-FFF2-40B4-BE49-F238E27FC236}">
                    <a16:creationId xmlns:a16="http://schemas.microsoft.com/office/drawing/2014/main" id="{82AC6431-0F1D-A0A3-D708-71BCA6D45C75}"/>
                  </a:ext>
                </a:extLst>
              </p:cNvPr>
              <p:cNvGrpSpPr/>
              <p:nvPr/>
            </p:nvGrpSpPr>
            <p:grpSpPr>
              <a:xfrm>
                <a:off x="259776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0" name="타원 219">
                  <a:extLst>
                    <a:ext uri="{FF2B5EF4-FFF2-40B4-BE49-F238E27FC236}">
                      <a16:creationId xmlns:a16="http://schemas.microsoft.com/office/drawing/2014/main" id="{6B084F28-1A32-B5C2-B9F4-8E5DEEF0726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1" name="원호 220">
                  <a:extLst>
                    <a:ext uri="{FF2B5EF4-FFF2-40B4-BE49-F238E27FC236}">
                      <a16:creationId xmlns:a16="http://schemas.microsoft.com/office/drawing/2014/main" id="{3B59AEDB-F8B9-9B64-CD48-7E0E69D639A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2" name="원호 221">
                  <a:extLst>
                    <a:ext uri="{FF2B5EF4-FFF2-40B4-BE49-F238E27FC236}">
                      <a16:creationId xmlns:a16="http://schemas.microsoft.com/office/drawing/2014/main" id="{C36D8466-6735-4ABC-49E0-4F0E6DA30A7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3" name="그룹 222">
                <a:extLst>
                  <a:ext uri="{FF2B5EF4-FFF2-40B4-BE49-F238E27FC236}">
                    <a16:creationId xmlns:a16="http://schemas.microsoft.com/office/drawing/2014/main" id="{B01A38C1-FFE9-F413-67A8-A4EDA6176792}"/>
                  </a:ext>
                </a:extLst>
              </p:cNvPr>
              <p:cNvGrpSpPr/>
              <p:nvPr/>
            </p:nvGrpSpPr>
            <p:grpSpPr>
              <a:xfrm>
                <a:off x="282745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4" name="타원 223">
                  <a:extLst>
                    <a:ext uri="{FF2B5EF4-FFF2-40B4-BE49-F238E27FC236}">
                      <a16:creationId xmlns:a16="http://schemas.microsoft.com/office/drawing/2014/main" id="{CE3B8391-32D0-9BED-F247-BFA145AC673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5" name="원호 224">
                  <a:extLst>
                    <a:ext uri="{FF2B5EF4-FFF2-40B4-BE49-F238E27FC236}">
                      <a16:creationId xmlns:a16="http://schemas.microsoft.com/office/drawing/2014/main" id="{5C9419A8-8AFA-72E2-70AE-008BDFD0F57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6" name="원호 225">
                  <a:extLst>
                    <a:ext uri="{FF2B5EF4-FFF2-40B4-BE49-F238E27FC236}">
                      <a16:creationId xmlns:a16="http://schemas.microsoft.com/office/drawing/2014/main" id="{D1945497-4F72-517B-ED55-63C187DBB1D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DDF144F6-7F9F-7260-9E17-E9FD33FAB037}"/>
                  </a:ext>
                </a:extLst>
              </p:cNvPr>
              <p:cNvGrpSpPr/>
              <p:nvPr/>
            </p:nvGrpSpPr>
            <p:grpSpPr>
              <a:xfrm>
                <a:off x="305714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8" name="타원 227">
                  <a:extLst>
                    <a:ext uri="{FF2B5EF4-FFF2-40B4-BE49-F238E27FC236}">
                      <a16:creationId xmlns:a16="http://schemas.microsoft.com/office/drawing/2014/main" id="{FD5A0B3E-57AA-00F6-B3FA-C080473DADC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9" name="원호 228">
                  <a:extLst>
                    <a:ext uri="{FF2B5EF4-FFF2-40B4-BE49-F238E27FC236}">
                      <a16:creationId xmlns:a16="http://schemas.microsoft.com/office/drawing/2014/main" id="{42F1F41F-3EF8-E73D-0541-4E6A4CB96DB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0" name="원호 229">
                  <a:extLst>
                    <a:ext uri="{FF2B5EF4-FFF2-40B4-BE49-F238E27FC236}">
                      <a16:creationId xmlns:a16="http://schemas.microsoft.com/office/drawing/2014/main" id="{8A8928B0-D9FF-5C04-5971-1B9637A44A6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1" name="그룹 230">
                <a:extLst>
                  <a:ext uri="{FF2B5EF4-FFF2-40B4-BE49-F238E27FC236}">
                    <a16:creationId xmlns:a16="http://schemas.microsoft.com/office/drawing/2014/main" id="{4A7B90E2-3F78-C148-AD1B-60E5E997AF45}"/>
                  </a:ext>
                </a:extLst>
              </p:cNvPr>
              <p:cNvGrpSpPr/>
              <p:nvPr/>
            </p:nvGrpSpPr>
            <p:grpSpPr>
              <a:xfrm>
                <a:off x="328684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2" name="타원 231">
                  <a:extLst>
                    <a:ext uri="{FF2B5EF4-FFF2-40B4-BE49-F238E27FC236}">
                      <a16:creationId xmlns:a16="http://schemas.microsoft.com/office/drawing/2014/main" id="{FD0C0B9B-5F8F-677E-FFA5-E48F3F1FFBD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3" name="원호 232">
                  <a:extLst>
                    <a:ext uri="{FF2B5EF4-FFF2-40B4-BE49-F238E27FC236}">
                      <a16:creationId xmlns:a16="http://schemas.microsoft.com/office/drawing/2014/main" id="{0B56EADE-D1CE-A694-373E-3262A6AB317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4" name="원호 233">
                  <a:extLst>
                    <a:ext uri="{FF2B5EF4-FFF2-40B4-BE49-F238E27FC236}">
                      <a16:creationId xmlns:a16="http://schemas.microsoft.com/office/drawing/2014/main" id="{657B4D6F-0148-619A-5174-0EB20A4AFE0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5" name="그룹 234">
                <a:extLst>
                  <a:ext uri="{FF2B5EF4-FFF2-40B4-BE49-F238E27FC236}">
                    <a16:creationId xmlns:a16="http://schemas.microsoft.com/office/drawing/2014/main" id="{6454CCB8-3A9F-664C-A0D9-67EDD27AD9E8}"/>
                  </a:ext>
                </a:extLst>
              </p:cNvPr>
              <p:cNvGrpSpPr/>
              <p:nvPr/>
            </p:nvGrpSpPr>
            <p:grpSpPr>
              <a:xfrm>
                <a:off x="351653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6" name="타원 235">
                  <a:extLst>
                    <a:ext uri="{FF2B5EF4-FFF2-40B4-BE49-F238E27FC236}">
                      <a16:creationId xmlns:a16="http://schemas.microsoft.com/office/drawing/2014/main" id="{1D5D3FA9-AB3C-29C4-486E-0B426582A0B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7" name="원호 236">
                  <a:extLst>
                    <a:ext uri="{FF2B5EF4-FFF2-40B4-BE49-F238E27FC236}">
                      <a16:creationId xmlns:a16="http://schemas.microsoft.com/office/drawing/2014/main" id="{7F46D69A-E56B-12B5-5FAA-74F9A82C042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8" name="원호 237">
                  <a:extLst>
                    <a:ext uri="{FF2B5EF4-FFF2-40B4-BE49-F238E27FC236}">
                      <a16:creationId xmlns:a16="http://schemas.microsoft.com/office/drawing/2014/main" id="{F4AB9A2D-2306-CB2A-DEA0-6E3E4281EEF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9" name="그룹 238">
                <a:extLst>
                  <a:ext uri="{FF2B5EF4-FFF2-40B4-BE49-F238E27FC236}">
                    <a16:creationId xmlns:a16="http://schemas.microsoft.com/office/drawing/2014/main" id="{9DDD8201-12FA-CC16-061D-796AEBF70848}"/>
                  </a:ext>
                </a:extLst>
              </p:cNvPr>
              <p:cNvGrpSpPr/>
              <p:nvPr/>
            </p:nvGrpSpPr>
            <p:grpSpPr>
              <a:xfrm>
                <a:off x="374622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0" name="타원 239">
                  <a:extLst>
                    <a:ext uri="{FF2B5EF4-FFF2-40B4-BE49-F238E27FC236}">
                      <a16:creationId xmlns:a16="http://schemas.microsoft.com/office/drawing/2014/main" id="{22D97E89-04C3-4ED8-A725-EE01959E6F7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1" name="원호 240">
                  <a:extLst>
                    <a:ext uri="{FF2B5EF4-FFF2-40B4-BE49-F238E27FC236}">
                      <a16:creationId xmlns:a16="http://schemas.microsoft.com/office/drawing/2014/main" id="{1C862148-6DF8-7557-0A36-F3451C46F04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2" name="원호 241">
                  <a:extLst>
                    <a:ext uri="{FF2B5EF4-FFF2-40B4-BE49-F238E27FC236}">
                      <a16:creationId xmlns:a16="http://schemas.microsoft.com/office/drawing/2014/main" id="{F2147E6F-017F-FFA9-F9F5-3D709AB4ABE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70B61475-56A1-3EA8-1DC0-69243467FD96}"/>
                  </a:ext>
                </a:extLst>
              </p:cNvPr>
              <p:cNvGrpSpPr/>
              <p:nvPr/>
            </p:nvGrpSpPr>
            <p:grpSpPr>
              <a:xfrm>
                <a:off x="397592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4" name="타원 243">
                  <a:extLst>
                    <a:ext uri="{FF2B5EF4-FFF2-40B4-BE49-F238E27FC236}">
                      <a16:creationId xmlns:a16="http://schemas.microsoft.com/office/drawing/2014/main" id="{33EABF85-8F37-C32C-E36A-E8834840DC5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5" name="원호 244">
                  <a:extLst>
                    <a:ext uri="{FF2B5EF4-FFF2-40B4-BE49-F238E27FC236}">
                      <a16:creationId xmlns:a16="http://schemas.microsoft.com/office/drawing/2014/main" id="{868AF57F-5C6B-FFEB-EAD4-21D98207DEB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6" name="원호 245">
                  <a:extLst>
                    <a:ext uri="{FF2B5EF4-FFF2-40B4-BE49-F238E27FC236}">
                      <a16:creationId xmlns:a16="http://schemas.microsoft.com/office/drawing/2014/main" id="{F36B3BE4-2CBB-B08D-4603-0603A741A1C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7" name="그룹 246">
                <a:extLst>
                  <a:ext uri="{FF2B5EF4-FFF2-40B4-BE49-F238E27FC236}">
                    <a16:creationId xmlns:a16="http://schemas.microsoft.com/office/drawing/2014/main" id="{A7F7DBB2-ABBC-E00B-13B3-D80BF3040100}"/>
                  </a:ext>
                </a:extLst>
              </p:cNvPr>
              <p:cNvGrpSpPr/>
              <p:nvPr/>
            </p:nvGrpSpPr>
            <p:grpSpPr>
              <a:xfrm>
                <a:off x="420561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8" name="타원 247">
                  <a:extLst>
                    <a:ext uri="{FF2B5EF4-FFF2-40B4-BE49-F238E27FC236}">
                      <a16:creationId xmlns:a16="http://schemas.microsoft.com/office/drawing/2014/main" id="{58F00BD8-FFA1-1336-804A-F5A4EA248A7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9" name="원호 248">
                  <a:extLst>
                    <a:ext uri="{FF2B5EF4-FFF2-40B4-BE49-F238E27FC236}">
                      <a16:creationId xmlns:a16="http://schemas.microsoft.com/office/drawing/2014/main" id="{CC0A743C-21BF-2E2F-492A-EB34ED97AF3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0" name="원호 249">
                  <a:extLst>
                    <a:ext uri="{FF2B5EF4-FFF2-40B4-BE49-F238E27FC236}">
                      <a16:creationId xmlns:a16="http://schemas.microsoft.com/office/drawing/2014/main" id="{20ABEC07-6AD5-1C88-B970-6A3681F4AB6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FAD6DB82-2044-208A-8EBD-70377452BC92}"/>
                  </a:ext>
                </a:extLst>
              </p:cNvPr>
              <p:cNvGrpSpPr/>
              <p:nvPr/>
            </p:nvGrpSpPr>
            <p:grpSpPr>
              <a:xfrm>
                <a:off x="443530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2" name="타원 251">
                  <a:extLst>
                    <a:ext uri="{FF2B5EF4-FFF2-40B4-BE49-F238E27FC236}">
                      <a16:creationId xmlns:a16="http://schemas.microsoft.com/office/drawing/2014/main" id="{79C96EB2-EAC6-9E32-3CBC-07C32A38598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3" name="원호 252">
                  <a:extLst>
                    <a:ext uri="{FF2B5EF4-FFF2-40B4-BE49-F238E27FC236}">
                      <a16:creationId xmlns:a16="http://schemas.microsoft.com/office/drawing/2014/main" id="{82BBDEB1-530F-5637-54FB-2F488466753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4" name="원호 253">
                  <a:extLst>
                    <a:ext uri="{FF2B5EF4-FFF2-40B4-BE49-F238E27FC236}">
                      <a16:creationId xmlns:a16="http://schemas.microsoft.com/office/drawing/2014/main" id="{C4E1B904-5004-8841-81B4-C3EB5FCE748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5" name="그룹 254">
                <a:extLst>
                  <a:ext uri="{FF2B5EF4-FFF2-40B4-BE49-F238E27FC236}">
                    <a16:creationId xmlns:a16="http://schemas.microsoft.com/office/drawing/2014/main" id="{17EC1053-5871-9951-CE7B-0CF8216E132D}"/>
                  </a:ext>
                </a:extLst>
              </p:cNvPr>
              <p:cNvGrpSpPr/>
              <p:nvPr/>
            </p:nvGrpSpPr>
            <p:grpSpPr>
              <a:xfrm>
                <a:off x="466499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6" name="타원 255">
                  <a:extLst>
                    <a:ext uri="{FF2B5EF4-FFF2-40B4-BE49-F238E27FC236}">
                      <a16:creationId xmlns:a16="http://schemas.microsoft.com/office/drawing/2014/main" id="{B853BBCA-7E27-ECBF-FA05-121324840B6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7" name="원호 256">
                  <a:extLst>
                    <a:ext uri="{FF2B5EF4-FFF2-40B4-BE49-F238E27FC236}">
                      <a16:creationId xmlns:a16="http://schemas.microsoft.com/office/drawing/2014/main" id="{89136EA2-0BA1-42B0-3E5B-0E661E6D9EA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8" name="원호 257">
                  <a:extLst>
                    <a:ext uri="{FF2B5EF4-FFF2-40B4-BE49-F238E27FC236}">
                      <a16:creationId xmlns:a16="http://schemas.microsoft.com/office/drawing/2014/main" id="{00BE99AB-05F5-B853-D3B4-25F821D9BBB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9" name="그룹 258">
                <a:extLst>
                  <a:ext uri="{FF2B5EF4-FFF2-40B4-BE49-F238E27FC236}">
                    <a16:creationId xmlns:a16="http://schemas.microsoft.com/office/drawing/2014/main" id="{3694E0DE-79C0-4E43-CB71-DE0A58876DC5}"/>
                  </a:ext>
                </a:extLst>
              </p:cNvPr>
              <p:cNvGrpSpPr/>
              <p:nvPr/>
            </p:nvGrpSpPr>
            <p:grpSpPr>
              <a:xfrm>
                <a:off x="489469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0" name="타원 259">
                  <a:extLst>
                    <a:ext uri="{FF2B5EF4-FFF2-40B4-BE49-F238E27FC236}">
                      <a16:creationId xmlns:a16="http://schemas.microsoft.com/office/drawing/2014/main" id="{DC43671B-13EB-4B31-EB3E-82FC2712D6A2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1" name="원호 260">
                  <a:extLst>
                    <a:ext uri="{FF2B5EF4-FFF2-40B4-BE49-F238E27FC236}">
                      <a16:creationId xmlns:a16="http://schemas.microsoft.com/office/drawing/2014/main" id="{A7B3D6E5-9996-6438-80CA-ADF9717594C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2" name="원호 261">
                  <a:extLst>
                    <a:ext uri="{FF2B5EF4-FFF2-40B4-BE49-F238E27FC236}">
                      <a16:creationId xmlns:a16="http://schemas.microsoft.com/office/drawing/2014/main" id="{3C67202B-4DCE-ACC2-4CE2-A8A8D76903C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3" name="그룹 262">
                <a:extLst>
                  <a:ext uri="{FF2B5EF4-FFF2-40B4-BE49-F238E27FC236}">
                    <a16:creationId xmlns:a16="http://schemas.microsoft.com/office/drawing/2014/main" id="{F0D2EE66-05D7-96E8-577F-AA2F1BFB4B05}"/>
                  </a:ext>
                </a:extLst>
              </p:cNvPr>
              <p:cNvGrpSpPr/>
              <p:nvPr/>
            </p:nvGrpSpPr>
            <p:grpSpPr>
              <a:xfrm>
                <a:off x="512438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4" name="타원 263">
                  <a:extLst>
                    <a:ext uri="{FF2B5EF4-FFF2-40B4-BE49-F238E27FC236}">
                      <a16:creationId xmlns:a16="http://schemas.microsoft.com/office/drawing/2014/main" id="{CB4697A2-DC3B-424D-0210-DB89BA248AD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5" name="원호 264">
                  <a:extLst>
                    <a:ext uri="{FF2B5EF4-FFF2-40B4-BE49-F238E27FC236}">
                      <a16:creationId xmlns:a16="http://schemas.microsoft.com/office/drawing/2014/main" id="{D2482565-7F01-2788-0370-B784A8110DF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6" name="원호 265">
                  <a:extLst>
                    <a:ext uri="{FF2B5EF4-FFF2-40B4-BE49-F238E27FC236}">
                      <a16:creationId xmlns:a16="http://schemas.microsoft.com/office/drawing/2014/main" id="{E1641443-F21E-0B74-D441-3546D0DA360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7" name="그룹 266">
                <a:extLst>
                  <a:ext uri="{FF2B5EF4-FFF2-40B4-BE49-F238E27FC236}">
                    <a16:creationId xmlns:a16="http://schemas.microsoft.com/office/drawing/2014/main" id="{E5B5AC43-1190-7296-2FA3-5EEA06CDB1BA}"/>
                  </a:ext>
                </a:extLst>
              </p:cNvPr>
              <p:cNvGrpSpPr/>
              <p:nvPr/>
            </p:nvGrpSpPr>
            <p:grpSpPr>
              <a:xfrm>
                <a:off x="535407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8" name="타원 267">
                  <a:extLst>
                    <a:ext uri="{FF2B5EF4-FFF2-40B4-BE49-F238E27FC236}">
                      <a16:creationId xmlns:a16="http://schemas.microsoft.com/office/drawing/2014/main" id="{355AF879-256A-F9CD-3946-D733FD86F24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9" name="원호 268">
                  <a:extLst>
                    <a:ext uri="{FF2B5EF4-FFF2-40B4-BE49-F238E27FC236}">
                      <a16:creationId xmlns:a16="http://schemas.microsoft.com/office/drawing/2014/main" id="{02C883F7-7E09-8BE0-FD30-3AC9DC30667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0" name="원호 269">
                  <a:extLst>
                    <a:ext uri="{FF2B5EF4-FFF2-40B4-BE49-F238E27FC236}">
                      <a16:creationId xmlns:a16="http://schemas.microsoft.com/office/drawing/2014/main" id="{7617B8C3-51B6-FE45-B6FF-06921CE1636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795E181E-3BCB-498C-4472-9E8D383A30D8}"/>
                  </a:ext>
                </a:extLst>
              </p:cNvPr>
              <p:cNvGrpSpPr/>
              <p:nvPr/>
            </p:nvGrpSpPr>
            <p:grpSpPr>
              <a:xfrm>
                <a:off x="558377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2" name="타원 271">
                  <a:extLst>
                    <a:ext uri="{FF2B5EF4-FFF2-40B4-BE49-F238E27FC236}">
                      <a16:creationId xmlns:a16="http://schemas.microsoft.com/office/drawing/2014/main" id="{300CE61B-DA43-D2EA-AAAC-C1B680A074F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3" name="원호 272">
                  <a:extLst>
                    <a:ext uri="{FF2B5EF4-FFF2-40B4-BE49-F238E27FC236}">
                      <a16:creationId xmlns:a16="http://schemas.microsoft.com/office/drawing/2014/main" id="{B5B3D5D9-8875-4097-0BBB-2B86F358184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4" name="원호 273">
                  <a:extLst>
                    <a:ext uri="{FF2B5EF4-FFF2-40B4-BE49-F238E27FC236}">
                      <a16:creationId xmlns:a16="http://schemas.microsoft.com/office/drawing/2014/main" id="{28D0AAD5-AA6E-DB25-6B5E-393DFA8B662B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C84B62CC-7992-FACB-89DE-AD3A222D1018}"/>
                  </a:ext>
                </a:extLst>
              </p:cNvPr>
              <p:cNvGrpSpPr/>
              <p:nvPr/>
            </p:nvGrpSpPr>
            <p:grpSpPr>
              <a:xfrm>
                <a:off x="581346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6" name="타원 275">
                  <a:extLst>
                    <a:ext uri="{FF2B5EF4-FFF2-40B4-BE49-F238E27FC236}">
                      <a16:creationId xmlns:a16="http://schemas.microsoft.com/office/drawing/2014/main" id="{1067602A-9D24-7386-E6E8-A0B5583CBA1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7" name="원호 276">
                  <a:extLst>
                    <a:ext uri="{FF2B5EF4-FFF2-40B4-BE49-F238E27FC236}">
                      <a16:creationId xmlns:a16="http://schemas.microsoft.com/office/drawing/2014/main" id="{5C0AF58C-9FDA-1C94-BF54-4E3AD27F61E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8" name="원호 277">
                  <a:extLst>
                    <a:ext uri="{FF2B5EF4-FFF2-40B4-BE49-F238E27FC236}">
                      <a16:creationId xmlns:a16="http://schemas.microsoft.com/office/drawing/2014/main" id="{970CDE0F-7B2F-510E-3828-E59327AC4C3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9" name="그룹 278">
                <a:extLst>
                  <a:ext uri="{FF2B5EF4-FFF2-40B4-BE49-F238E27FC236}">
                    <a16:creationId xmlns:a16="http://schemas.microsoft.com/office/drawing/2014/main" id="{05A34682-E02D-CA5A-96CD-FE150CC7A29E}"/>
                  </a:ext>
                </a:extLst>
              </p:cNvPr>
              <p:cNvGrpSpPr/>
              <p:nvPr/>
            </p:nvGrpSpPr>
            <p:grpSpPr>
              <a:xfrm>
                <a:off x="604315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0" name="타원 279">
                  <a:extLst>
                    <a:ext uri="{FF2B5EF4-FFF2-40B4-BE49-F238E27FC236}">
                      <a16:creationId xmlns:a16="http://schemas.microsoft.com/office/drawing/2014/main" id="{E248C035-DFFD-C5A6-94B6-88DADFEBC7D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1" name="원호 280">
                  <a:extLst>
                    <a:ext uri="{FF2B5EF4-FFF2-40B4-BE49-F238E27FC236}">
                      <a16:creationId xmlns:a16="http://schemas.microsoft.com/office/drawing/2014/main" id="{B237B69E-3499-3C0A-F6ED-49ACD4434D9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2" name="원호 281">
                  <a:extLst>
                    <a:ext uri="{FF2B5EF4-FFF2-40B4-BE49-F238E27FC236}">
                      <a16:creationId xmlns:a16="http://schemas.microsoft.com/office/drawing/2014/main" id="{D8B3FEB3-6D6A-AB1B-14A5-03425701B7C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3" name="그룹 282">
                <a:extLst>
                  <a:ext uri="{FF2B5EF4-FFF2-40B4-BE49-F238E27FC236}">
                    <a16:creationId xmlns:a16="http://schemas.microsoft.com/office/drawing/2014/main" id="{E0C07FA0-3E98-8D0F-0AD0-C1F0C0B92C83}"/>
                  </a:ext>
                </a:extLst>
              </p:cNvPr>
              <p:cNvGrpSpPr/>
              <p:nvPr/>
            </p:nvGrpSpPr>
            <p:grpSpPr>
              <a:xfrm>
                <a:off x="627285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4" name="타원 283">
                  <a:extLst>
                    <a:ext uri="{FF2B5EF4-FFF2-40B4-BE49-F238E27FC236}">
                      <a16:creationId xmlns:a16="http://schemas.microsoft.com/office/drawing/2014/main" id="{01A3EF2C-5F75-7B3C-59CD-E5C6AB00139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5" name="원호 284">
                  <a:extLst>
                    <a:ext uri="{FF2B5EF4-FFF2-40B4-BE49-F238E27FC236}">
                      <a16:creationId xmlns:a16="http://schemas.microsoft.com/office/drawing/2014/main" id="{DE358397-3268-FD2F-A511-828972777B2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6" name="원호 285">
                  <a:extLst>
                    <a:ext uri="{FF2B5EF4-FFF2-40B4-BE49-F238E27FC236}">
                      <a16:creationId xmlns:a16="http://schemas.microsoft.com/office/drawing/2014/main" id="{404E1B42-D406-A4F6-B726-049766D4EED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7" name="그룹 286">
                <a:extLst>
                  <a:ext uri="{FF2B5EF4-FFF2-40B4-BE49-F238E27FC236}">
                    <a16:creationId xmlns:a16="http://schemas.microsoft.com/office/drawing/2014/main" id="{189E7943-9772-77AA-637D-2C95F1C5D91E}"/>
                  </a:ext>
                </a:extLst>
              </p:cNvPr>
              <p:cNvGrpSpPr/>
              <p:nvPr/>
            </p:nvGrpSpPr>
            <p:grpSpPr>
              <a:xfrm>
                <a:off x="650254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8" name="타원 287">
                  <a:extLst>
                    <a:ext uri="{FF2B5EF4-FFF2-40B4-BE49-F238E27FC236}">
                      <a16:creationId xmlns:a16="http://schemas.microsoft.com/office/drawing/2014/main" id="{67D4048B-7092-442E-E204-B67ECE6920E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9" name="원호 288">
                  <a:extLst>
                    <a:ext uri="{FF2B5EF4-FFF2-40B4-BE49-F238E27FC236}">
                      <a16:creationId xmlns:a16="http://schemas.microsoft.com/office/drawing/2014/main" id="{C9272A4C-0E3B-83ED-8CD3-C51CE155131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0" name="원호 289">
                  <a:extLst>
                    <a:ext uri="{FF2B5EF4-FFF2-40B4-BE49-F238E27FC236}">
                      <a16:creationId xmlns:a16="http://schemas.microsoft.com/office/drawing/2014/main" id="{9109591C-F497-91E1-CFB3-6B2AC99A624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1" name="그룹 290">
                <a:extLst>
                  <a:ext uri="{FF2B5EF4-FFF2-40B4-BE49-F238E27FC236}">
                    <a16:creationId xmlns:a16="http://schemas.microsoft.com/office/drawing/2014/main" id="{DA5E102E-727C-F4FE-9559-0D385E79296C}"/>
                  </a:ext>
                </a:extLst>
              </p:cNvPr>
              <p:cNvGrpSpPr/>
              <p:nvPr/>
            </p:nvGrpSpPr>
            <p:grpSpPr>
              <a:xfrm>
                <a:off x="673223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2" name="타원 291">
                  <a:extLst>
                    <a:ext uri="{FF2B5EF4-FFF2-40B4-BE49-F238E27FC236}">
                      <a16:creationId xmlns:a16="http://schemas.microsoft.com/office/drawing/2014/main" id="{AB568947-EF40-181C-DF2C-E98AEE34A8E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3" name="원호 292">
                  <a:extLst>
                    <a:ext uri="{FF2B5EF4-FFF2-40B4-BE49-F238E27FC236}">
                      <a16:creationId xmlns:a16="http://schemas.microsoft.com/office/drawing/2014/main" id="{3558AD72-AC16-1AAC-3254-E42A6D294B3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4" name="원호 293">
                  <a:extLst>
                    <a:ext uri="{FF2B5EF4-FFF2-40B4-BE49-F238E27FC236}">
                      <a16:creationId xmlns:a16="http://schemas.microsoft.com/office/drawing/2014/main" id="{644AA7E3-ACB2-628A-4D4E-B3EB046FD9F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5" name="그룹 294">
                <a:extLst>
                  <a:ext uri="{FF2B5EF4-FFF2-40B4-BE49-F238E27FC236}">
                    <a16:creationId xmlns:a16="http://schemas.microsoft.com/office/drawing/2014/main" id="{88DE982D-04B2-C322-1CEB-6336AA34F2B5}"/>
                  </a:ext>
                </a:extLst>
              </p:cNvPr>
              <p:cNvGrpSpPr/>
              <p:nvPr/>
            </p:nvGrpSpPr>
            <p:grpSpPr>
              <a:xfrm>
                <a:off x="696192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6" name="타원 295">
                  <a:extLst>
                    <a:ext uri="{FF2B5EF4-FFF2-40B4-BE49-F238E27FC236}">
                      <a16:creationId xmlns:a16="http://schemas.microsoft.com/office/drawing/2014/main" id="{4BCD6F49-7681-E6F7-5013-A1145B2DB0E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7" name="원호 296">
                  <a:extLst>
                    <a:ext uri="{FF2B5EF4-FFF2-40B4-BE49-F238E27FC236}">
                      <a16:creationId xmlns:a16="http://schemas.microsoft.com/office/drawing/2014/main" id="{9B759A9C-AFCE-BAAC-FF5B-F17A4174B44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8" name="원호 297">
                  <a:extLst>
                    <a:ext uri="{FF2B5EF4-FFF2-40B4-BE49-F238E27FC236}">
                      <a16:creationId xmlns:a16="http://schemas.microsoft.com/office/drawing/2014/main" id="{B3ADD8F1-3091-73DC-C7E7-8E137C658FE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9" name="그룹 298">
                <a:extLst>
                  <a:ext uri="{FF2B5EF4-FFF2-40B4-BE49-F238E27FC236}">
                    <a16:creationId xmlns:a16="http://schemas.microsoft.com/office/drawing/2014/main" id="{AF5220D7-735F-162E-36B5-4552A7ED7543}"/>
                  </a:ext>
                </a:extLst>
              </p:cNvPr>
              <p:cNvGrpSpPr/>
              <p:nvPr/>
            </p:nvGrpSpPr>
            <p:grpSpPr>
              <a:xfrm>
                <a:off x="719162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0" name="타원 299">
                  <a:extLst>
                    <a:ext uri="{FF2B5EF4-FFF2-40B4-BE49-F238E27FC236}">
                      <a16:creationId xmlns:a16="http://schemas.microsoft.com/office/drawing/2014/main" id="{0E26960A-55F6-5302-0A09-BB32AC78818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1" name="원호 300">
                  <a:extLst>
                    <a:ext uri="{FF2B5EF4-FFF2-40B4-BE49-F238E27FC236}">
                      <a16:creationId xmlns:a16="http://schemas.microsoft.com/office/drawing/2014/main" id="{0AAF1B6E-E182-815B-78BC-67E85D844C0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2" name="원호 301">
                  <a:extLst>
                    <a:ext uri="{FF2B5EF4-FFF2-40B4-BE49-F238E27FC236}">
                      <a16:creationId xmlns:a16="http://schemas.microsoft.com/office/drawing/2014/main" id="{FE6A30BA-F85E-B69B-48AB-1D4C2E22993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3" name="그룹 302">
                <a:extLst>
                  <a:ext uri="{FF2B5EF4-FFF2-40B4-BE49-F238E27FC236}">
                    <a16:creationId xmlns:a16="http://schemas.microsoft.com/office/drawing/2014/main" id="{F529D17F-FFF7-13D3-C030-6666BDCFDF2C}"/>
                  </a:ext>
                </a:extLst>
              </p:cNvPr>
              <p:cNvGrpSpPr/>
              <p:nvPr/>
            </p:nvGrpSpPr>
            <p:grpSpPr>
              <a:xfrm>
                <a:off x="742131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4" name="타원 303">
                  <a:extLst>
                    <a:ext uri="{FF2B5EF4-FFF2-40B4-BE49-F238E27FC236}">
                      <a16:creationId xmlns:a16="http://schemas.microsoft.com/office/drawing/2014/main" id="{75C81A1D-FF0F-2931-4F08-06A8A5C875D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5" name="원호 304">
                  <a:extLst>
                    <a:ext uri="{FF2B5EF4-FFF2-40B4-BE49-F238E27FC236}">
                      <a16:creationId xmlns:a16="http://schemas.microsoft.com/office/drawing/2014/main" id="{4691B406-F261-008D-4204-7C4FEEDE5D3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6" name="원호 305">
                  <a:extLst>
                    <a:ext uri="{FF2B5EF4-FFF2-40B4-BE49-F238E27FC236}">
                      <a16:creationId xmlns:a16="http://schemas.microsoft.com/office/drawing/2014/main" id="{29ADF001-DAAC-F1FA-2489-8F5882749AB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7" name="그룹 306">
                <a:extLst>
                  <a:ext uri="{FF2B5EF4-FFF2-40B4-BE49-F238E27FC236}">
                    <a16:creationId xmlns:a16="http://schemas.microsoft.com/office/drawing/2014/main" id="{9CD1C5CF-314D-A162-AFEE-63B863820123}"/>
                  </a:ext>
                </a:extLst>
              </p:cNvPr>
              <p:cNvGrpSpPr/>
              <p:nvPr/>
            </p:nvGrpSpPr>
            <p:grpSpPr>
              <a:xfrm>
                <a:off x="765100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8" name="타원 307">
                  <a:extLst>
                    <a:ext uri="{FF2B5EF4-FFF2-40B4-BE49-F238E27FC236}">
                      <a16:creationId xmlns:a16="http://schemas.microsoft.com/office/drawing/2014/main" id="{2F7A8524-B155-F706-1891-6B722446572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9" name="원호 308">
                  <a:extLst>
                    <a:ext uri="{FF2B5EF4-FFF2-40B4-BE49-F238E27FC236}">
                      <a16:creationId xmlns:a16="http://schemas.microsoft.com/office/drawing/2014/main" id="{1AAE388B-BFF0-A063-6604-9FB2274EA45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0" name="원호 309">
                  <a:extLst>
                    <a:ext uri="{FF2B5EF4-FFF2-40B4-BE49-F238E27FC236}">
                      <a16:creationId xmlns:a16="http://schemas.microsoft.com/office/drawing/2014/main" id="{80C3928F-A1C9-2274-F7C2-A64E2AD7EAE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1" name="그룹 310">
                <a:extLst>
                  <a:ext uri="{FF2B5EF4-FFF2-40B4-BE49-F238E27FC236}">
                    <a16:creationId xmlns:a16="http://schemas.microsoft.com/office/drawing/2014/main" id="{C7281AD7-3F02-CE6D-7D17-4FA1A3C0BEB7}"/>
                  </a:ext>
                </a:extLst>
              </p:cNvPr>
              <p:cNvGrpSpPr/>
              <p:nvPr/>
            </p:nvGrpSpPr>
            <p:grpSpPr>
              <a:xfrm>
                <a:off x="788070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2" name="타원 311">
                  <a:extLst>
                    <a:ext uri="{FF2B5EF4-FFF2-40B4-BE49-F238E27FC236}">
                      <a16:creationId xmlns:a16="http://schemas.microsoft.com/office/drawing/2014/main" id="{FF923EA5-B234-E451-8D39-D1165B54BA2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3" name="원호 312">
                  <a:extLst>
                    <a:ext uri="{FF2B5EF4-FFF2-40B4-BE49-F238E27FC236}">
                      <a16:creationId xmlns:a16="http://schemas.microsoft.com/office/drawing/2014/main" id="{D5D5D384-976A-ED3F-397D-564B7244412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4" name="원호 313">
                  <a:extLst>
                    <a:ext uri="{FF2B5EF4-FFF2-40B4-BE49-F238E27FC236}">
                      <a16:creationId xmlns:a16="http://schemas.microsoft.com/office/drawing/2014/main" id="{98045EB6-4FE5-1A00-38E1-0AA07247DD7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5" name="그룹 314">
                <a:extLst>
                  <a:ext uri="{FF2B5EF4-FFF2-40B4-BE49-F238E27FC236}">
                    <a16:creationId xmlns:a16="http://schemas.microsoft.com/office/drawing/2014/main" id="{62935F72-700D-4097-516E-4A3F0118F2A3}"/>
                  </a:ext>
                </a:extLst>
              </p:cNvPr>
              <p:cNvGrpSpPr/>
              <p:nvPr/>
            </p:nvGrpSpPr>
            <p:grpSpPr>
              <a:xfrm>
                <a:off x="811039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6" name="타원 315">
                  <a:extLst>
                    <a:ext uri="{FF2B5EF4-FFF2-40B4-BE49-F238E27FC236}">
                      <a16:creationId xmlns:a16="http://schemas.microsoft.com/office/drawing/2014/main" id="{66C8ACC1-25CC-59B3-7FD2-A37CF78E993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7" name="원호 316">
                  <a:extLst>
                    <a:ext uri="{FF2B5EF4-FFF2-40B4-BE49-F238E27FC236}">
                      <a16:creationId xmlns:a16="http://schemas.microsoft.com/office/drawing/2014/main" id="{2C1D363D-F8D4-63A5-B20B-B9D8B2ECFD0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8" name="원호 317">
                  <a:extLst>
                    <a:ext uri="{FF2B5EF4-FFF2-40B4-BE49-F238E27FC236}">
                      <a16:creationId xmlns:a16="http://schemas.microsoft.com/office/drawing/2014/main" id="{761D10A4-3F86-02F9-97D1-FA4D4B79053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9" name="그룹 318">
                <a:extLst>
                  <a:ext uri="{FF2B5EF4-FFF2-40B4-BE49-F238E27FC236}">
                    <a16:creationId xmlns:a16="http://schemas.microsoft.com/office/drawing/2014/main" id="{2E81651C-A5ED-248E-A750-0195678D9CDE}"/>
                  </a:ext>
                </a:extLst>
              </p:cNvPr>
              <p:cNvGrpSpPr/>
              <p:nvPr/>
            </p:nvGrpSpPr>
            <p:grpSpPr>
              <a:xfrm>
                <a:off x="834008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0" name="타원 319">
                  <a:extLst>
                    <a:ext uri="{FF2B5EF4-FFF2-40B4-BE49-F238E27FC236}">
                      <a16:creationId xmlns:a16="http://schemas.microsoft.com/office/drawing/2014/main" id="{6BC30F7B-BF35-AB0F-537E-4CB3338C8C1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1" name="원호 320">
                  <a:extLst>
                    <a:ext uri="{FF2B5EF4-FFF2-40B4-BE49-F238E27FC236}">
                      <a16:creationId xmlns:a16="http://schemas.microsoft.com/office/drawing/2014/main" id="{D2B8CD0E-8B7D-34EB-F4AB-79C9C7B64CF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2" name="원호 321">
                  <a:extLst>
                    <a:ext uri="{FF2B5EF4-FFF2-40B4-BE49-F238E27FC236}">
                      <a16:creationId xmlns:a16="http://schemas.microsoft.com/office/drawing/2014/main" id="{A210C975-8EAF-B51A-94A2-27D021176D3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3" name="그룹 322">
                <a:extLst>
                  <a:ext uri="{FF2B5EF4-FFF2-40B4-BE49-F238E27FC236}">
                    <a16:creationId xmlns:a16="http://schemas.microsoft.com/office/drawing/2014/main" id="{C2569EB1-9E6C-3E26-1E88-176AF9AD29CD}"/>
                  </a:ext>
                </a:extLst>
              </p:cNvPr>
              <p:cNvGrpSpPr/>
              <p:nvPr/>
            </p:nvGrpSpPr>
            <p:grpSpPr>
              <a:xfrm>
                <a:off x="856978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4" name="타원 323">
                  <a:extLst>
                    <a:ext uri="{FF2B5EF4-FFF2-40B4-BE49-F238E27FC236}">
                      <a16:creationId xmlns:a16="http://schemas.microsoft.com/office/drawing/2014/main" id="{CBFCBDCD-28F8-9122-3DF7-1308158CB51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5" name="원호 324">
                  <a:extLst>
                    <a:ext uri="{FF2B5EF4-FFF2-40B4-BE49-F238E27FC236}">
                      <a16:creationId xmlns:a16="http://schemas.microsoft.com/office/drawing/2014/main" id="{0C9817DD-3351-3490-3111-14328F20257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6" name="원호 325">
                  <a:extLst>
                    <a:ext uri="{FF2B5EF4-FFF2-40B4-BE49-F238E27FC236}">
                      <a16:creationId xmlns:a16="http://schemas.microsoft.com/office/drawing/2014/main" id="{7EB5A4B2-848A-7F23-C315-68908B835A6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7" name="그룹 326">
                <a:extLst>
                  <a:ext uri="{FF2B5EF4-FFF2-40B4-BE49-F238E27FC236}">
                    <a16:creationId xmlns:a16="http://schemas.microsoft.com/office/drawing/2014/main" id="{F2FAF56F-7C17-B392-BCE9-AC49DC179DFF}"/>
                  </a:ext>
                </a:extLst>
              </p:cNvPr>
              <p:cNvGrpSpPr/>
              <p:nvPr/>
            </p:nvGrpSpPr>
            <p:grpSpPr>
              <a:xfrm>
                <a:off x="879947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8" name="타원 327">
                  <a:extLst>
                    <a:ext uri="{FF2B5EF4-FFF2-40B4-BE49-F238E27FC236}">
                      <a16:creationId xmlns:a16="http://schemas.microsoft.com/office/drawing/2014/main" id="{80AA77AF-3F05-DC84-4F13-6F10427F5C22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9" name="원호 328">
                  <a:extLst>
                    <a:ext uri="{FF2B5EF4-FFF2-40B4-BE49-F238E27FC236}">
                      <a16:creationId xmlns:a16="http://schemas.microsoft.com/office/drawing/2014/main" id="{66CD63F2-83B8-39A9-D822-46E81F62AAA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0" name="원호 329">
                  <a:extLst>
                    <a:ext uri="{FF2B5EF4-FFF2-40B4-BE49-F238E27FC236}">
                      <a16:creationId xmlns:a16="http://schemas.microsoft.com/office/drawing/2014/main" id="{4EA30DCA-65E1-C20D-BC0C-0F66738A1AA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1" name="그룹 330">
                <a:extLst>
                  <a:ext uri="{FF2B5EF4-FFF2-40B4-BE49-F238E27FC236}">
                    <a16:creationId xmlns:a16="http://schemas.microsoft.com/office/drawing/2014/main" id="{05CCCA2E-23C1-AF66-BABD-DE1EA48125A6}"/>
                  </a:ext>
                </a:extLst>
              </p:cNvPr>
              <p:cNvGrpSpPr/>
              <p:nvPr/>
            </p:nvGrpSpPr>
            <p:grpSpPr>
              <a:xfrm>
                <a:off x="902916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2" name="타원 331">
                  <a:extLst>
                    <a:ext uri="{FF2B5EF4-FFF2-40B4-BE49-F238E27FC236}">
                      <a16:creationId xmlns:a16="http://schemas.microsoft.com/office/drawing/2014/main" id="{2218944F-7E1F-788F-775D-407F329ABCE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3" name="원호 332">
                  <a:extLst>
                    <a:ext uri="{FF2B5EF4-FFF2-40B4-BE49-F238E27FC236}">
                      <a16:creationId xmlns:a16="http://schemas.microsoft.com/office/drawing/2014/main" id="{C5E37BF5-489E-7513-59FE-B096631644B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4" name="원호 333">
                  <a:extLst>
                    <a:ext uri="{FF2B5EF4-FFF2-40B4-BE49-F238E27FC236}">
                      <a16:creationId xmlns:a16="http://schemas.microsoft.com/office/drawing/2014/main" id="{DE09950E-FD52-4E6F-5306-04BB8E7DFF2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5" name="그룹 334">
                <a:extLst>
                  <a:ext uri="{FF2B5EF4-FFF2-40B4-BE49-F238E27FC236}">
                    <a16:creationId xmlns:a16="http://schemas.microsoft.com/office/drawing/2014/main" id="{C6E35677-3C70-1D39-F702-2165177E4CD7}"/>
                  </a:ext>
                </a:extLst>
              </p:cNvPr>
              <p:cNvGrpSpPr/>
              <p:nvPr/>
            </p:nvGrpSpPr>
            <p:grpSpPr>
              <a:xfrm>
                <a:off x="925885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6" name="타원 335">
                  <a:extLst>
                    <a:ext uri="{FF2B5EF4-FFF2-40B4-BE49-F238E27FC236}">
                      <a16:creationId xmlns:a16="http://schemas.microsoft.com/office/drawing/2014/main" id="{9E3ACB1C-0C14-3FEC-6ED9-84D974236BD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7" name="원호 336">
                  <a:extLst>
                    <a:ext uri="{FF2B5EF4-FFF2-40B4-BE49-F238E27FC236}">
                      <a16:creationId xmlns:a16="http://schemas.microsoft.com/office/drawing/2014/main" id="{926868E5-FAC7-4755-ED0B-8E07E17D5E0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8" name="원호 337">
                  <a:extLst>
                    <a:ext uri="{FF2B5EF4-FFF2-40B4-BE49-F238E27FC236}">
                      <a16:creationId xmlns:a16="http://schemas.microsoft.com/office/drawing/2014/main" id="{6049DF8C-7B59-AFD3-13D7-EA9079BD796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9" name="그룹 338">
                <a:extLst>
                  <a:ext uri="{FF2B5EF4-FFF2-40B4-BE49-F238E27FC236}">
                    <a16:creationId xmlns:a16="http://schemas.microsoft.com/office/drawing/2014/main" id="{AA5F712F-BFFA-5345-5EA7-07562A62028B}"/>
                  </a:ext>
                </a:extLst>
              </p:cNvPr>
              <p:cNvGrpSpPr/>
              <p:nvPr/>
            </p:nvGrpSpPr>
            <p:grpSpPr>
              <a:xfrm>
                <a:off x="948855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0" name="타원 339">
                  <a:extLst>
                    <a:ext uri="{FF2B5EF4-FFF2-40B4-BE49-F238E27FC236}">
                      <a16:creationId xmlns:a16="http://schemas.microsoft.com/office/drawing/2014/main" id="{2CC2C989-70CE-4328-D8E9-09FF3C99A41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1" name="원호 340">
                  <a:extLst>
                    <a:ext uri="{FF2B5EF4-FFF2-40B4-BE49-F238E27FC236}">
                      <a16:creationId xmlns:a16="http://schemas.microsoft.com/office/drawing/2014/main" id="{79CC544E-24CD-7171-6038-B514FFF7DD2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2" name="원호 341">
                  <a:extLst>
                    <a:ext uri="{FF2B5EF4-FFF2-40B4-BE49-F238E27FC236}">
                      <a16:creationId xmlns:a16="http://schemas.microsoft.com/office/drawing/2014/main" id="{958DA57F-D88D-5426-1566-43EEE5E4CFF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3" name="그룹 342">
                <a:extLst>
                  <a:ext uri="{FF2B5EF4-FFF2-40B4-BE49-F238E27FC236}">
                    <a16:creationId xmlns:a16="http://schemas.microsoft.com/office/drawing/2014/main" id="{B4B40755-F346-B037-DE20-77247F4BB0DB}"/>
                  </a:ext>
                </a:extLst>
              </p:cNvPr>
              <p:cNvGrpSpPr/>
              <p:nvPr/>
            </p:nvGrpSpPr>
            <p:grpSpPr>
              <a:xfrm>
                <a:off x="971824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4" name="타원 343">
                  <a:extLst>
                    <a:ext uri="{FF2B5EF4-FFF2-40B4-BE49-F238E27FC236}">
                      <a16:creationId xmlns:a16="http://schemas.microsoft.com/office/drawing/2014/main" id="{06DAC26A-C024-8CFD-9EFD-3B638A24F2E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5" name="원호 344">
                  <a:extLst>
                    <a:ext uri="{FF2B5EF4-FFF2-40B4-BE49-F238E27FC236}">
                      <a16:creationId xmlns:a16="http://schemas.microsoft.com/office/drawing/2014/main" id="{42044472-8CA0-27EC-E5E7-5B8763E2895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6" name="원호 345">
                  <a:extLst>
                    <a:ext uri="{FF2B5EF4-FFF2-40B4-BE49-F238E27FC236}">
                      <a16:creationId xmlns:a16="http://schemas.microsoft.com/office/drawing/2014/main" id="{AED7ACA5-02B3-7747-6215-56C7A8149BC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7" name="그룹 346">
                <a:extLst>
                  <a:ext uri="{FF2B5EF4-FFF2-40B4-BE49-F238E27FC236}">
                    <a16:creationId xmlns:a16="http://schemas.microsoft.com/office/drawing/2014/main" id="{4BD493BB-DF98-35EB-6261-F62E523E4427}"/>
                  </a:ext>
                </a:extLst>
              </p:cNvPr>
              <p:cNvGrpSpPr/>
              <p:nvPr/>
            </p:nvGrpSpPr>
            <p:grpSpPr>
              <a:xfrm>
                <a:off x="994793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8" name="타원 347">
                  <a:extLst>
                    <a:ext uri="{FF2B5EF4-FFF2-40B4-BE49-F238E27FC236}">
                      <a16:creationId xmlns:a16="http://schemas.microsoft.com/office/drawing/2014/main" id="{A9DBC20A-DB15-89B2-37AB-5BC8A29F4B6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9" name="원호 348">
                  <a:extLst>
                    <a:ext uri="{FF2B5EF4-FFF2-40B4-BE49-F238E27FC236}">
                      <a16:creationId xmlns:a16="http://schemas.microsoft.com/office/drawing/2014/main" id="{B8DAD801-6FE9-E346-0666-748E8DC56A3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0" name="원호 349">
                  <a:extLst>
                    <a:ext uri="{FF2B5EF4-FFF2-40B4-BE49-F238E27FC236}">
                      <a16:creationId xmlns:a16="http://schemas.microsoft.com/office/drawing/2014/main" id="{79B50162-D87A-46AD-29E9-FAB10F86F16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1" name="그룹 350">
                <a:extLst>
                  <a:ext uri="{FF2B5EF4-FFF2-40B4-BE49-F238E27FC236}">
                    <a16:creationId xmlns:a16="http://schemas.microsoft.com/office/drawing/2014/main" id="{086DAF21-4E25-B582-27F9-037F0D883172}"/>
                  </a:ext>
                </a:extLst>
              </p:cNvPr>
              <p:cNvGrpSpPr/>
              <p:nvPr/>
            </p:nvGrpSpPr>
            <p:grpSpPr>
              <a:xfrm>
                <a:off x="1017763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2" name="타원 351">
                  <a:extLst>
                    <a:ext uri="{FF2B5EF4-FFF2-40B4-BE49-F238E27FC236}">
                      <a16:creationId xmlns:a16="http://schemas.microsoft.com/office/drawing/2014/main" id="{89BA9BD6-BE1D-C822-DB2B-3AFFE4C6D03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3" name="원호 352">
                  <a:extLst>
                    <a:ext uri="{FF2B5EF4-FFF2-40B4-BE49-F238E27FC236}">
                      <a16:creationId xmlns:a16="http://schemas.microsoft.com/office/drawing/2014/main" id="{920535C1-AF30-E2B5-4A06-A12B5BC95CE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4" name="원호 353">
                  <a:extLst>
                    <a:ext uri="{FF2B5EF4-FFF2-40B4-BE49-F238E27FC236}">
                      <a16:creationId xmlns:a16="http://schemas.microsoft.com/office/drawing/2014/main" id="{10569475-7300-F8B3-45A4-2D641E05DF8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5" name="그룹 354">
                <a:extLst>
                  <a:ext uri="{FF2B5EF4-FFF2-40B4-BE49-F238E27FC236}">
                    <a16:creationId xmlns:a16="http://schemas.microsoft.com/office/drawing/2014/main" id="{2C05DE1A-FED3-324B-6B5E-C5B548990C3A}"/>
                  </a:ext>
                </a:extLst>
              </p:cNvPr>
              <p:cNvGrpSpPr/>
              <p:nvPr/>
            </p:nvGrpSpPr>
            <p:grpSpPr>
              <a:xfrm>
                <a:off x="1040732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6" name="타원 355">
                  <a:extLst>
                    <a:ext uri="{FF2B5EF4-FFF2-40B4-BE49-F238E27FC236}">
                      <a16:creationId xmlns:a16="http://schemas.microsoft.com/office/drawing/2014/main" id="{8200D6CA-0F23-3EF3-4BCB-3ACC94DA308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7" name="원호 356">
                  <a:extLst>
                    <a:ext uri="{FF2B5EF4-FFF2-40B4-BE49-F238E27FC236}">
                      <a16:creationId xmlns:a16="http://schemas.microsoft.com/office/drawing/2014/main" id="{3F373ED0-834E-9CB5-3782-AC2D708447D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8" name="원호 357">
                  <a:extLst>
                    <a:ext uri="{FF2B5EF4-FFF2-40B4-BE49-F238E27FC236}">
                      <a16:creationId xmlns:a16="http://schemas.microsoft.com/office/drawing/2014/main" id="{28AB008E-9BFB-09A7-91C6-FEB6DD881EA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9" name="그룹 358">
                <a:extLst>
                  <a:ext uri="{FF2B5EF4-FFF2-40B4-BE49-F238E27FC236}">
                    <a16:creationId xmlns:a16="http://schemas.microsoft.com/office/drawing/2014/main" id="{0E01AE23-790D-C2EF-4060-A8B14170C963}"/>
                  </a:ext>
                </a:extLst>
              </p:cNvPr>
              <p:cNvGrpSpPr/>
              <p:nvPr/>
            </p:nvGrpSpPr>
            <p:grpSpPr>
              <a:xfrm>
                <a:off x="1063701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0" name="타원 359">
                  <a:extLst>
                    <a:ext uri="{FF2B5EF4-FFF2-40B4-BE49-F238E27FC236}">
                      <a16:creationId xmlns:a16="http://schemas.microsoft.com/office/drawing/2014/main" id="{CDB54C88-2515-D357-B3E8-5E61D671013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1" name="원호 360">
                  <a:extLst>
                    <a:ext uri="{FF2B5EF4-FFF2-40B4-BE49-F238E27FC236}">
                      <a16:creationId xmlns:a16="http://schemas.microsoft.com/office/drawing/2014/main" id="{01350D63-FE40-3C50-328B-DA258B3FEC1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2" name="원호 361">
                  <a:extLst>
                    <a:ext uri="{FF2B5EF4-FFF2-40B4-BE49-F238E27FC236}">
                      <a16:creationId xmlns:a16="http://schemas.microsoft.com/office/drawing/2014/main" id="{DF112487-3C7A-0E6E-F833-7BE78CB57E7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3" name="그룹 362">
                <a:extLst>
                  <a:ext uri="{FF2B5EF4-FFF2-40B4-BE49-F238E27FC236}">
                    <a16:creationId xmlns:a16="http://schemas.microsoft.com/office/drawing/2014/main" id="{8FA297F6-DE0E-B4BE-D380-46A8CCCC0BC1}"/>
                  </a:ext>
                </a:extLst>
              </p:cNvPr>
              <p:cNvGrpSpPr/>
              <p:nvPr/>
            </p:nvGrpSpPr>
            <p:grpSpPr>
              <a:xfrm>
                <a:off x="1086671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4" name="타원 363">
                  <a:extLst>
                    <a:ext uri="{FF2B5EF4-FFF2-40B4-BE49-F238E27FC236}">
                      <a16:creationId xmlns:a16="http://schemas.microsoft.com/office/drawing/2014/main" id="{DB48A110-10A6-930E-D31D-6FE23D32B43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5" name="원호 364">
                  <a:extLst>
                    <a:ext uri="{FF2B5EF4-FFF2-40B4-BE49-F238E27FC236}">
                      <a16:creationId xmlns:a16="http://schemas.microsoft.com/office/drawing/2014/main" id="{E6103346-32A6-8C69-9FBB-53BDFE7A06F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6" name="원호 365">
                  <a:extLst>
                    <a:ext uri="{FF2B5EF4-FFF2-40B4-BE49-F238E27FC236}">
                      <a16:creationId xmlns:a16="http://schemas.microsoft.com/office/drawing/2014/main" id="{56817386-9717-847E-5B6A-D461BF68D89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7" name="그룹 366">
                <a:extLst>
                  <a:ext uri="{FF2B5EF4-FFF2-40B4-BE49-F238E27FC236}">
                    <a16:creationId xmlns:a16="http://schemas.microsoft.com/office/drawing/2014/main" id="{89292CAD-A3A5-D4F3-700A-65E4590C04A2}"/>
                  </a:ext>
                </a:extLst>
              </p:cNvPr>
              <p:cNvGrpSpPr/>
              <p:nvPr/>
            </p:nvGrpSpPr>
            <p:grpSpPr>
              <a:xfrm>
                <a:off x="1109640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8" name="타원 367">
                  <a:extLst>
                    <a:ext uri="{FF2B5EF4-FFF2-40B4-BE49-F238E27FC236}">
                      <a16:creationId xmlns:a16="http://schemas.microsoft.com/office/drawing/2014/main" id="{968846CB-EC8B-CB4A-8AE9-3D8383B66DF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9" name="원호 368">
                  <a:extLst>
                    <a:ext uri="{FF2B5EF4-FFF2-40B4-BE49-F238E27FC236}">
                      <a16:creationId xmlns:a16="http://schemas.microsoft.com/office/drawing/2014/main" id="{38863460-0CC2-52EC-3DBA-46C7D875CAA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0" name="원호 369">
                  <a:extLst>
                    <a:ext uri="{FF2B5EF4-FFF2-40B4-BE49-F238E27FC236}">
                      <a16:creationId xmlns:a16="http://schemas.microsoft.com/office/drawing/2014/main" id="{87F88BAF-BB4B-3652-2012-F44C6C3188D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1" name="그룹 370">
                <a:extLst>
                  <a:ext uri="{FF2B5EF4-FFF2-40B4-BE49-F238E27FC236}">
                    <a16:creationId xmlns:a16="http://schemas.microsoft.com/office/drawing/2014/main" id="{A9F3F10B-7FFE-2F28-D297-4062A1D0563E}"/>
                  </a:ext>
                </a:extLst>
              </p:cNvPr>
              <p:cNvGrpSpPr/>
              <p:nvPr/>
            </p:nvGrpSpPr>
            <p:grpSpPr>
              <a:xfrm>
                <a:off x="1132609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2" name="타원 371">
                  <a:extLst>
                    <a:ext uri="{FF2B5EF4-FFF2-40B4-BE49-F238E27FC236}">
                      <a16:creationId xmlns:a16="http://schemas.microsoft.com/office/drawing/2014/main" id="{E855794A-933E-9EF0-0F70-EE549714E82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3" name="원호 372">
                  <a:extLst>
                    <a:ext uri="{FF2B5EF4-FFF2-40B4-BE49-F238E27FC236}">
                      <a16:creationId xmlns:a16="http://schemas.microsoft.com/office/drawing/2014/main" id="{7BE3F876-6533-F1A1-EAC0-37A571DADBF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4" name="원호 373">
                  <a:extLst>
                    <a:ext uri="{FF2B5EF4-FFF2-40B4-BE49-F238E27FC236}">
                      <a16:creationId xmlns:a16="http://schemas.microsoft.com/office/drawing/2014/main" id="{E965432D-36EB-409C-7A7D-7E4F53F0BA3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5" name="그룹 374">
                <a:extLst>
                  <a:ext uri="{FF2B5EF4-FFF2-40B4-BE49-F238E27FC236}">
                    <a16:creationId xmlns:a16="http://schemas.microsoft.com/office/drawing/2014/main" id="{C0832308-B371-0734-D9F0-D8708D4E08C0}"/>
                  </a:ext>
                </a:extLst>
              </p:cNvPr>
              <p:cNvGrpSpPr/>
              <p:nvPr/>
            </p:nvGrpSpPr>
            <p:grpSpPr>
              <a:xfrm>
                <a:off x="1155578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6" name="타원 375">
                  <a:extLst>
                    <a:ext uri="{FF2B5EF4-FFF2-40B4-BE49-F238E27FC236}">
                      <a16:creationId xmlns:a16="http://schemas.microsoft.com/office/drawing/2014/main" id="{8850DD9D-95F9-0EDA-C3EE-970CA71BD52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7" name="원호 376">
                  <a:extLst>
                    <a:ext uri="{FF2B5EF4-FFF2-40B4-BE49-F238E27FC236}">
                      <a16:creationId xmlns:a16="http://schemas.microsoft.com/office/drawing/2014/main" id="{9954A949-4B5E-A74D-CF1D-839263D1FA1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8" name="원호 377">
                  <a:extLst>
                    <a:ext uri="{FF2B5EF4-FFF2-40B4-BE49-F238E27FC236}">
                      <a16:creationId xmlns:a16="http://schemas.microsoft.com/office/drawing/2014/main" id="{F0242FE8-0104-5DFB-0FE2-B5F924280ED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9" name="그룹 378">
                <a:extLst>
                  <a:ext uri="{FF2B5EF4-FFF2-40B4-BE49-F238E27FC236}">
                    <a16:creationId xmlns:a16="http://schemas.microsoft.com/office/drawing/2014/main" id="{B6C5AB4F-5972-EB5F-75EF-980F751D947F}"/>
                  </a:ext>
                </a:extLst>
              </p:cNvPr>
              <p:cNvGrpSpPr/>
              <p:nvPr/>
            </p:nvGrpSpPr>
            <p:grpSpPr>
              <a:xfrm>
                <a:off x="1178548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80" name="타원 379">
                  <a:extLst>
                    <a:ext uri="{FF2B5EF4-FFF2-40B4-BE49-F238E27FC236}">
                      <a16:creationId xmlns:a16="http://schemas.microsoft.com/office/drawing/2014/main" id="{486946B6-45D2-C2C1-FD4F-32D57E9E054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1" name="원호 380">
                  <a:extLst>
                    <a:ext uri="{FF2B5EF4-FFF2-40B4-BE49-F238E27FC236}">
                      <a16:creationId xmlns:a16="http://schemas.microsoft.com/office/drawing/2014/main" id="{31369AFB-1C37-1E35-B24F-8D3F0598903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2" name="원호 381">
                  <a:extLst>
                    <a:ext uri="{FF2B5EF4-FFF2-40B4-BE49-F238E27FC236}">
                      <a16:creationId xmlns:a16="http://schemas.microsoft.com/office/drawing/2014/main" id="{A6959840-AD35-98FC-259E-262B14E6702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</p:grpSp>
      <p:sp>
        <p:nvSpPr>
          <p:cNvPr id="7" name="사각형: 잘린 한쪽 모서리 7">
            <a:extLst>
              <a:ext uri="{FF2B5EF4-FFF2-40B4-BE49-F238E27FC236}">
                <a16:creationId xmlns:a16="http://schemas.microsoft.com/office/drawing/2014/main" id="{17B2782E-0B1F-8538-611A-7B3ECD9FDD56}"/>
              </a:ext>
            </a:extLst>
          </p:cNvPr>
          <p:cNvSpPr/>
          <p:nvPr/>
        </p:nvSpPr>
        <p:spPr>
          <a:xfrm flipH="1">
            <a:off x="396989" y="640837"/>
            <a:ext cx="1025409" cy="235463"/>
          </a:xfrm>
          <a:prstGeom prst="roundRect">
            <a:avLst>
              <a:gd name="adj" fmla="val 50000"/>
            </a:avLst>
          </a:prstGeom>
          <a:solidFill>
            <a:srgbClr val="E96908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구현 기능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641672-8861-2DD0-647C-4D7C4DCC89BA}"/>
              </a:ext>
            </a:extLst>
          </p:cNvPr>
          <p:cNvSpPr/>
          <p:nvPr/>
        </p:nvSpPr>
        <p:spPr>
          <a:xfrm>
            <a:off x="970321" y="4325149"/>
            <a:ext cx="2886475" cy="303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71CB7-8585-4BFF-A2B7-31ACC6A75621}"/>
              </a:ext>
            </a:extLst>
          </p:cNvPr>
          <p:cNvSpPr txBox="1"/>
          <p:nvPr/>
        </p:nvSpPr>
        <p:spPr>
          <a:xfrm>
            <a:off x="3240106" y="573902"/>
            <a:ext cx="468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2. </a:t>
            </a:r>
            <a:r>
              <a:rPr lang="ko-KR" altLang="en-US" dirty="0"/>
              <a:t>자격증 공공데이터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DCB56DA-3C52-474B-AFE7-0F2EB8DA3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02" y="1210888"/>
            <a:ext cx="4653569" cy="27796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CFE72AD-9C6A-4AEC-88CF-9E9F42CB4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850" y="1220931"/>
            <a:ext cx="5045036" cy="27796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BEBE3C-9075-4343-929F-3336C35E0DA7}"/>
              </a:ext>
            </a:extLst>
          </p:cNvPr>
          <p:cNvSpPr txBox="1"/>
          <p:nvPr/>
        </p:nvSpPr>
        <p:spPr>
          <a:xfrm>
            <a:off x="935500" y="4279805"/>
            <a:ext cx="4642971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공공데이터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API</a:t>
            </a:r>
          </a:p>
          <a:p>
            <a:pPr algn="ctr"/>
            <a:endParaRPr lang="en-US" altLang="ko-KR" sz="1100" dirty="0">
              <a:solidFill>
                <a:schemeClr val="accent1">
                  <a:lumMod val="75000"/>
                </a:schemeClr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100" dirty="0"/>
              <a:t>공공데이터 </a:t>
            </a:r>
            <a:r>
              <a:rPr lang="en-US" altLang="ko-KR" sz="1100" dirty="0"/>
              <a:t>API</a:t>
            </a:r>
            <a:r>
              <a:rPr lang="ko-KR" altLang="en-US" sz="1100" dirty="0"/>
              <a:t>란 정부 및 공공기관이 보유한 데이터를 민간에 개방하여 활용을 장려하기 위해 제공하는 </a:t>
            </a:r>
            <a:r>
              <a:rPr lang="en-US" altLang="ko-KR" sz="1100" dirty="0"/>
              <a:t>API</a:t>
            </a:r>
            <a:r>
              <a:rPr lang="ko-KR" altLang="en-US" sz="1100" dirty="0"/>
              <a:t>이다</a:t>
            </a:r>
            <a:r>
              <a:rPr lang="en-US" altLang="ko-KR" sz="11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100" dirty="0"/>
              <a:t>주로 </a:t>
            </a:r>
            <a:r>
              <a:rPr lang="en-US" altLang="ko-KR" sz="1100" dirty="0"/>
              <a:t>Open API </a:t>
            </a:r>
            <a:r>
              <a:rPr lang="ko-KR" altLang="en-US" sz="1100" dirty="0"/>
              <a:t>형태로 제공되며</a:t>
            </a:r>
            <a:r>
              <a:rPr lang="en-US" altLang="ko-KR" sz="1100" dirty="0"/>
              <a:t>, </a:t>
            </a:r>
            <a:r>
              <a:rPr lang="ko-KR" altLang="en-US" sz="1100" dirty="0"/>
              <a:t>개발자가 특정 규칙에 따라 요청을 보내면 데이터를 받을 수 있다</a:t>
            </a:r>
            <a:r>
              <a:rPr lang="en-US" altLang="ko-KR" sz="11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100" dirty="0"/>
              <a:t>데이터 형식은 주로 </a:t>
            </a:r>
            <a:r>
              <a:rPr lang="en-US" altLang="ko-KR" sz="1100" dirty="0"/>
              <a:t>XML </a:t>
            </a:r>
            <a:r>
              <a:rPr lang="ko-KR" altLang="en-US" sz="1100" dirty="0"/>
              <a:t>또는 </a:t>
            </a:r>
            <a:r>
              <a:rPr lang="en-US" altLang="ko-KR" sz="1100" dirty="0"/>
              <a:t>JSON</a:t>
            </a:r>
            <a:r>
              <a:rPr lang="ko-KR" altLang="en-US" sz="1100" dirty="0"/>
              <a:t>을 사용한다</a:t>
            </a:r>
            <a:r>
              <a:rPr lang="en-US" altLang="ko-KR" sz="11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100" dirty="0"/>
              <a:t>해당 프로젝트에서는 한국산업인력공단이 제공하는 자격증 데이터를 활용하였다</a:t>
            </a:r>
            <a:r>
              <a:rPr lang="en-US" altLang="ko-KR" sz="1100" dirty="0"/>
              <a:t>.</a:t>
            </a: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D5B9A859-0487-4BA5-B0BE-E13280AC31BB}"/>
              </a:ext>
            </a:extLst>
          </p:cNvPr>
          <p:cNvSpPr txBox="1"/>
          <p:nvPr/>
        </p:nvSpPr>
        <p:spPr>
          <a:xfrm>
            <a:off x="6227864" y="4278300"/>
            <a:ext cx="5071901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accent1">
                    <a:lumMod val="75000"/>
                  </a:schemeClr>
                </a:solidFill>
              </a:rPr>
              <a:t>RestTemplate</a:t>
            </a:r>
            <a:endParaRPr lang="en-US" altLang="ko-KR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US" altLang="ko-KR" sz="1100" dirty="0">
              <a:solidFill>
                <a:schemeClr val="accent1">
                  <a:lumMod val="75000"/>
                </a:schemeClr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100" dirty="0"/>
              <a:t>Spring Framework 4.x</a:t>
            </a:r>
            <a:r>
              <a:rPr lang="ko-KR" altLang="en-US" sz="1100" dirty="0"/>
              <a:t>버전부터 제공되는 동기 방식의 </a:t>
            </a:r>
            <a:r>
              <a:rPr lang="en-US" altLang="ko-KR" sz="1100" dirty="0"/>
              <a:t>HTTP </a:t>
            </a:r>
            <a:r>
              <a:rPr lang="ko-KR" altLang="en-US" sz="1100" dirty="0"/>
              <a:t>클라이언트이다</a:t>
            </a:r>
            <a:r>
              <a:rPr lang="en-US" altLang="ko-KR" sz="1100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sz="1100" dirty="0"/>
              <a:t>RESTful </a:t>
            </a:r>
            <a:r>
              <a:rPr lang="ko-KR" altLang="en-US" sz="1100" dirty="0"/>
              <a:t>웹 서비스 및 외부 </a:t>
            </a:r>
            <a:r>
              <a:rPr lang="en-US" altLang="ko-KR" sz="1100" dirty="0"/>
              <a:t>API</a:t>
            </a:r>
            <a:r>
              <a:rPr lang="ko-KR" altLang="en-US" sz="1100" dirty="0"/>
              <a:t>와의 통신을 단순화하고</a:t>
            </a:r>
            <a:r>
              <a:rPr lang="en-US" altLang="ko-KR" sz="1100" dirty="0"/>
              <a:t>, </a:t>
            </a:r>
            <a:r>
              <a:rPr lang="ko-KR" altLang="en-US" sz="1100" dirty="0"/>
              <a:t>복잡한 </a:t>
            </a:r>
            <a:r>
              <a:rPr lang="en-US" altLang="ko-KR" sz="1100" dirty="0"/>
              <a:t>HTTP </a:t>
            </a:r>
            <a:r>
              <a:rPr lang="ko-KR" altLang="en-US" sz="1100" dirty="0"/>
              <a:t>요청 처리를 </a:t>
            </a:r>
            <a:r>
              <a:rPr lang="ko-KR" altLang="en-US" sz="1100" dirty="0" err="1"/>
              <a:t>추상화한다</a:t>
            </a:r>
            <a:r>
              <a:rPr lang="en-US" altLang="ko-KR" sz="11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100" dirty="0"/>
              <a:t>공공데이터 </a:t>
            </a:r>
            <a:r>
              <a:rPr lang="en-US" altLang="ko-KR" sz="1100" dirty="0"/>
              <a:t>API</a:t>
            </a:r>
            <a:r>
              <a:rPr lang="ko-KR" altLang="en-US" sz="1100" dirty="0"/>
              <a:t>에 </a:t>
            </a:r>
            <a:r>
              <a:rPr lang="en-US" altLang="ko-KR" sz="1100" dirty="0"/>
              <a:t>HTTP </a:t>
            </a:r>
            <a:r>
              <a:rPr lang="ko-KR" altLang="en-US" sz="1100" dirty="0"/>
              <a:t>요청을 쉽게 전송한다</a:t>
            </a:r>
            <a:r>
              <a:rPr lang="en-US" altLang="ko-KR" sz="1100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sz="1100" dirty="0"/>
              <a:t>API</a:t>
            </a:r>
            <a:r>
              <a:rPr lang="ko-KR" altLang="en-US" sz="1100" dirty="0"/>
              <a:t>로부터 수신한 </a:t>
            </a:r>
            <a:r>
              <a:rPr lang="en-US" altLang="ko-KR" sz="1100" dirty="0"/>
              <a:t>JSON, XML</a:t>
            </a:r>
            <a:r>
              <a:rPr lang="ko-KR" altLang="en-US" sz="1100" dirty="0"/>
              <a:t>형식의 응답 본문을 개발자가 정의한 </a:t>
            </a:r>
            <a:r>
              <a:rPr lang="en-US" altLang="ko-KR" sz="1100" dirty="0"/>
              <a:t>Java</a:t>
            </a:r>
            <a:r>
              <a:rPr lang="ko-KR" altLang="en-US" sz="1100" dirty="0"/>
              <a:t>객체</a:t>
            </a:r>
            <a:r>
              <a:rPr lang="en-US" altLang="ko-KR" sz="1100" dirty="0"/>
              <a:t>(VO)</a:t>
            </a:r>
            <a:r>
              <a:rPr lang="ko-KR" altLang="en-US" sz="1100" dirty="0"/>
              <a:t>로</a:t>
            </a:r>
            <a:r>
              <a:rPr lang="en-US" altLang="ko-KR" sz="1100" dirty="0"/>
              <a:t> </a:t>
            </a:r>
            <a:r>
              <a:rPr lang="ko-KR" altLang="en-US" sz="1100" dirty="0"/>
              <a:t>자동으로 변환한다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371554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7D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A9B89C-9A8D-65CD-DCD8-BCB145564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1C0C9225-B1FB-8D1E-C367-1551E1F363B7}"/>
              </a:ext>
            </a:extLst>
          </p:cNvPr>
          <p:cNvGrpSpPr/>
          <p:nvPr/>
        </p:nvGrpSpPr>
        <p:grpSpPr>
          <a:xfrm>
            <a:off x="177501" y="150886"/>
            <a:ext cx="11836998" cy="6439289"/>
            <a:chOff x="177501" y="150886"/>
            <a:chExt cx="11836998" cy="6439289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71C83A1F-65EB-1F41-3578-FC163A33DF7F}"/>
                </a:ext>
              </a:extLst>
            </p:cNvPr>
            <p:cNvSpPr/>
            <p:nvPr/>
          </p:nvSpPr>
          <p:spPr>
            <a:xfrm>
              <a:off x="177501" y="285825"/>
              <a:ext cx="11836998" cy="6304350"/>
            </a:xfrm>
            <a:prstGeom prst="round2SameRect">
              <a:avLst>
                <a:gd name="adj1" fmla="val 0"/>
                <a:gd name="adj2" fmla="val 2091"/>
              </a:avLst>
            </a:prstGeom>
            <a:solidFill>
              <a:srgbClr val="EEE7DD"/>
            </a:solidFill>
            <a:ln>
              <a:noFill/>
            </a:ln>
            <a:effectLst>
              <a:outerShdw blurRad="241300" dist="1397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83" name="그룹 382">
              <a:extLst>
                <a:ext uri="{FF2B5EF4-FFF2-40B4-BE49-F238E27FC236}">
                  <a16:creationId xmlns:a16="http://schemas.microsoft.com/office/drawing/2014/main" id="{C41433CD-42BB-FEBF-8D79-92E9318FAADD}"/>
                </a:ext>
              </a:extLst>
            </p:cNvPr>
            <p:cNvGrpSpPr/>
            <p:nvPr/>
          </p:nvGrpSpPr>
          <p:grpSpPr>
            <a:xfrm>
              <a:off x="177501" y="150886"/>
              <a:ext cx="11836998" cy="269876"/>
              <a:chOff x="177501" y="150886"/>
              <a:chExt cx="11836998" cy="269876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DB7305A1-0626-7A6A-88E6-4E1F2C97004D}"/>
                  </a:ext>
                </a:extLst>
              </p:cNvPr>
              <p:cNvSpPr/>
              <p:nvPr/>
            </p:nvSpPr>
            <p:spPr>
              <a:xfrm>
                <a:off x="177501" y="260205"/>
                <a:ext cx="11836998" cy="36000"/>
              </a:xfrm>
              <a:prstGeom prst="rect">
                <a:avLst/>
              </a:prstGeom>
              <a:solidFill>
                <a:srgbClr val="E9690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182" name="그룹 181">
                <a:extLst>
                  <a:ext uri="{FF2B5EF4-FFF2-40B4-BE49-F238E27FC236}">
                    <a16:creationId xmlns:a16="http://schemas.microsoft.com/office/drawing/2014/main" id="{0CD91C29-A5E1-078D-4D3A-EF96D8FCD21B}"/>
                  </a:ext>
                </a:extLst>
              </p:cNvPr>
              <p:cNvGrpSpPr/>
              <p:nvPr/>
            </p:nvGrpSpPr>
            <p:grpSpPr>
              <a:xfrm>
                <a:off x="30083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4" name="타원 3">
                  <a:extLst>
                    <a:ext uri="{FF2B5EF4-FFF2-40B4-BE49-F238E27FC236}">
                      <a16:creationId xmlns:a16="http://schemas.microsoft.com/office/drawing/2014/main" id="{CC6829A8-6200-325D-9335-ADF14DE1EC4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" name="원호 5">
                  <a:extLst>
                    <a:ext uri="{FF2B5EF4-FFF2-40B4-BE49-F238E27FC236}">
                      <a16:creationId xmlns:a16="http://schemas.microsoft.com/office/drawing/2014/main" id="{FE7AB49C-1C34-ACFF-F1DC-3351478892E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1" name="원호 180">
                  <a:extLst>
                    <a:ext uri="{FF2B5EF4-FFF2-40B4-BE49-F238E27FC236}">
                      <a16:creationId xmlns:a16="http://schemas.microsoft.com/office/drawing/2014/main" id="{1D8161A6-99CE-C57F-FB93-1184CB243DE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5BF6EAC6-372F-6524-316B-5983E5AEF545}"/>
                  </a:ext>
                </a:extLst>
              </p:cNvPr>
              <p:cNvGrpSpPr/>
              <p:nvPr/>
            </p:nvGrpSpPr>
            <p:grpSpPr>
              <a:xfrm>
                <a:off x="53052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4" name="타원 183">
                  <a:extLst>
                    <a:ext uri="{FF2B5EF4-FFF2-40B4-BE49-F238E27FC236}">
                      <a16:creationId xmlns:a16="http://schemas.microsoft.com/office/drawing/2014/main" id="{CB114DAF-41A4-780C-7BA9-088398D3167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5" name="원호 184">
                  <a:extLst>
                    <a:ext uri="{FF2B5EF4-FFF2-40B4-BE49-F238E27FC236}">
                      <a16:creationId xmlns:a16="http://schemas.microsoft.com/office/drawing/2014/main" id="{A2229B09-3AAB-D913-57AB-402055C0711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6" name="원호 185">
                  <a:extLst>
                    <a:ext uri="{FF2B5EF4-FFF2-40B4-BE49-F238E27FC236}">
                      <a16:creationId xmlns:a16="http://schemas.microsoft.com/office/drawing/2014/main" id="{052E20CD-41C2-3D67-8972-9019504B39E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E4715B73-0226-A0D8-05FC-9E90A0A4E323}"/>
                  </a:ext>
                </a:extLst>
              </p:cNvPr>
              <p:cNvGrpSpPr/>
              <p:nvPr/>
            </p:nvGrpSpPr>
            <p:grpSpPr>
              <a:xfrm>
                <a:off x="76021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8" name="타원 187">
                  <a:extLst>
                    <a:ext uri="{FF2B5EF4-FFF2-40B4-BE49-F238E27FC236}">
                      <a16:creationId xmlns:a16="http://schemas.microsoft.com/office/drawing/2014/main" id="{714C7FE1-2FC1-A793-2865-2D7B9266DFD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9" name="원호 188">
                  <a:extLst>
                    <a:ext uri="{FF2B5EF4-FFF2-40B4-BE49-F238E27FC236}">
                      <a16:creationId xmlns:a16="http://schemas.microsoft.com/office/drawing/2014/main" id="{E6D28AD1-6EF6-611D-6A45-F60B6A7EC4C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0" name="원호 189">
                  <a:extLst>
                    <a:ext uri="{FF2B5EF4-FFF2-40B4-BE49-F238E27FC236}">
                      <a16:creationId xmlns:a16="http://schemas.microsoft.com/office/drawing/2014/main" id="{D17907E8-9255-56A0-5D6C-80FAF6B1E0B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2B3974DB-8919-AFDA-9F1E-968C12B5F417}"/>
                  </a:ext>
                </a:extLst>
              </p:cNvPr>
              <p:cNvGrpSpPr/>
              <p:nvPr/>
            </p:nvGrpSpPr>
            <p:grpSpPr>
              <a:xfrm>
                <a:off x="98991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5D617939-2C14-D093-E28B-0B9DBFD6040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3" name="원호 192">
                  <a:extLst>
                    <a:ext uri="{FF2B5EF4-FFF2-40B4-BE49-F238E27FC236}">
                      <a16:creationId xmlns:a16="http://schemas.microsoft.com/office/drawing/2014/main" id="{DE734987-009B-07D1-C0F8-F7E86C0A6B2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4" name="원호 193">
                  <a:extLst>
                    <a:ext uri="{FF2B5EF4-FFF2-40B4-BE49-F238E27FC236}">
                      <a16:creationId xmlns:a16="http://schemas.microsoft.com/office/drawing/2014/main" id="{8E3F9CD3-523A-E1D6-BA7E-7A91F7B9EE1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5" name="그룹 194">
                <a:extLst>
                  <a:ext uri="{FF2B5EF4-FFF2-40B4-BE49-F238E27FC236}">
                    <a16:creationId xmlns:a16="http://schemas.microsoft.com/office/drawing/2014/main" id="{6717CE52-4482-B7C8-832E-05A67D5028D6}"/>
                  </a:ext>
                </a:extLst>
              </p:cNvPr>
              <p:cNvGrpSpPr/>
              <p:nvPr/>
            </p:nvGrpSpPr>
            <p:grpSpPr>
              <a:xfrm>
                <a:off x="121960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71DAA27E-A7FE-C890-8D6B-DDF6C9F160A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7" name="원호 196">
                  <a:extLst>
                    <a:ext uri="{FF2B5EF4-FFF2-40B4-BE49-F238E27FC236}">
                      <a16:creationId xmlns:a16="http://schemas.microsoft.com/office/drawing/2014/main" id="{BC5E01DC-C1A9-9019-FEC3-3257CD21D27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8" name="원호 197">
                  <a:extLst>
                    <a:ext uri="{FF2B5EF4-FFF2-40B4-BE49-F238E27FC236}">
                      <a16:creationId xmlns:a16="http://schemas.microsoft.com/office/drawing/2014/main" id="{48CD594E-736E-CBDF-04B2-F1C47731C06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2D85DDDB-3BD5-5838-3477-A58A612E4809}"/>
                  </a:ext>
                </a:extLst>
              </p:cNvPr>
              <p:cNvGrpSpPr/>
              <p:nvPr/>
            </p:nvGrpSpPr>
            <p:grpSpPr>
              <a:xfrm>
                <a:off x="144929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0" name="타원 199">
                  <a:extLst>
                    <a:ext uri="{FF2B5EF4-FFF2-40B4-BE49-F238E27FC236}">
                      <a16:creationId xmlns:a16="http://schemas.microsoft.com/office/drawing/2014/main" id="{DC8F08F5-6751-A90F-B4D1-7B736160726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1" name="원호 200">
                  <a:extLst>
                    <a:ext uri="{FF2B5EF4-FFF2-40B4-BE49-F238E27FC236}">
                      <a16:creationId xmlns:a16="http://schemas.microsoft.com/office/drawing/2014/main" id="{A2D5DCEC-BAD8-DD2D-393B-CC41CFFC39D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2" name="원호 201">
                  <a:extLst>
                    <a:ext uri="{FF2B5EF4-FFF2-40B4-BE49-F238E27FC236}">
                      <a16:creationId xmlns:a16="http://schemas.microsoft.com/office/drawing/2014/main" id="{7F4C2317-55A4-3BD0-C1CE-7FEF9762973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3" name="그룹 202">
                <a:extLst>
                  <a:ext uri="{FF2B5EF4-FFF2-40B4-BE49-F238E27FC236}">
                    <a16:creationId xmlns:a16="http://schemas.microsoft.com/office/drawing/2014/main" id="{6E4CEB00-181F-4E67-B264-293E39E33446}"/>
                  </a:ext>
                </a:extLst>
              </p:cNvPr>
              <p:cNvGrpSpPr/>
              <p:nvPr/>
            </p:nvGrpSpPr>
            <p:grpSpPr>
              <a:xfrm>
                <a:off x="167899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4" name="타원 203">
                  <a:extLst>
                    <a:ext uri="{FF2B5EF4-FFF2-40B4-BE49-F238E27FC236}">
                      <a16:creationId xmlns:a16="http://schemas.microsoft.com/office/drawing/2014/main" id="{4D073C25-23DF-9E83-0EF9-99F47A01FA3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5" name="원호 204">
                  <a:extLst>
                    <a:ext uri="{FF2B5EF4-FFF2-40B4-BE49-F238E27FC236}">
                      <a16:creationId xmlns:a16="http://schemas.microsoft.com/office/drawing/2014/main" id="{EBC6557F-5D09-4F53-22BA-32202F0886E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6" name="원호 205">
                  <a:extLst>
                    <a:ext uri="{FF2B5EF4-FFF2-40B4-BE49-F238E27FC236}">
                      <a16:creationId xmlns:a16="http://schemas.microsoft.com/office/drawing/2014/main" id="{8F99F494-2E7C-0EF0-D371-0DADEA2DE63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C934BB0D-4970-32B5-E461-7A346CFC505C}"/>
                  </a:ext>
                </a:extLst>
              </p:cNvPr>
              <p:cNvGrpSpPr/>
              <p:nvPr/>
            </p:nvGrpSpPr>
            <p:grpSpPr>
              <a:xfrm>
                <a:off x="190868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8" name="타원 207">
                  <a:extLst>
                    <a:ext uri="{FF2B5EF4-FFF2-40B4-BE49-F238E27FC236}">
                      <a16:creationId xmlns:a16="http://schemas.microsoft.com/office/drawing/2014/main" id="{A9052A9F-F5C8-5CF7-7AE0-5C063E0442B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9" name="원호 208">
                  <a:extLst>
                    <a:ext uri="{FF2B5EF4-FFF2-40B4-BE49-F238E27FC236}">
                      <a16:creationId xmlns:a16="http://schemas.microsoft.com/office/drawing/2014/main" id="{1DB740C6-29DF-8F92-812D-CD7F767925E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0" name="원호 209">
                  <a:extLst>
                    <a:ext uri="{FF2B5EF4-FFF2-40B4-BE49-F238E27FC236}">
                      <a16:creationId xmlns:a16="http://schemas.microsoft.com/office/drawing/2014/main" id="{94FB3680-4137-A11F-9A07-E1A43BA35AC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A4560763-A92D-3AAC-2901-BF0183C866A4}"/>
                  </a:ext>
                </a:extLst>
              </p:cNvPr>
              <p:cNvGrpSpPr/>
              <p:nvPr/>
            </p:nvGrpSpPr>
            <p:grpSpPr>
              <a:xfrm>
                <a:off x="213837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2" name="타원 211">
                  <a:extLst>
                    <a:ext uri="{FF2B5EF4-FFF2-40B4-BE49-F238E27FC236}">
                      <a16:creationId xmlns:a16="http://schemas.microsoft.com/office/drawing/2014/main" id="{AD379032-1557-EA65-2ADA-E26A709FF81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3" name="원호 212">
                  <a:extLst>
                    <a:ext uri="{FF2B5EF4-FFF2-40B4-BE49-F238E27FC236}">
                      <a16:creationId xmlns:a16="http://schemas.microsoft.com/office/drawing/2014/main" id="{4A36DAF7-17B8-2223-B6C7-E165AD34871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4" name="원호 213">
                  <a:extLst>
                    <a:ext uri="{FF2B5EF4-FFF2-40B4-BE49-F238E27FC236}">
                      <a16:creationId xmlns:a16="http://schemas.microsoft.com/office/drawing/2014/main" id="{7515D2CD-C38C-A03C-D3E3-C3CA8903E7A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5" name="그룹 214">
                <a:extLst>
                  <a:ext uri="{FF2B5EF4-FFF2-40B4-BE49-F238E27FC236}">
                    <a16:creationId xmlns:a16="http://schemas.microsoft.com/office/drawing/2014/main" id="{3C4EAADE-608A-A1C5-D5E6-574EA7EC18A2}"/>
                  </a:ext>
                </a:extLst>
              </p:cNvPr>
              <p:cNvGrpSpPr/>
              <p:nvPr/>
            </p:nvGrpSpPr>
            <p:grpSpPr>
              <a:xfrm>
                <a:off x="236806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6" name="타원 215">
                  <a:extLst>
                    <a:ext uri="{FF2B5EF4-FFF2-40B4-BE49-F238E27FC236}">
                      <a16:creationId xmlns:a16="http://schemas.microsoft.com/office/drawing/2014/main" id="{9AA31003-CB60-5E94-3FEC-07E3B1651EB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7" name="원호 216">
                  <a:extLst>
                    <a:ext uri="{FF2B5EF4-FFF2-40B4-BE49-F238E27FC236}">
                      <a16:creationId xmlns:a16="http://schemas.microsoft.com/office/drawing/2014/main" id="{0EE8EBE6-99E8-460C-849C-0DD82AC9EE7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8" name="원호 217">
                  <a:extLst>
                    <a:ext uri="{FF2B5EF4-FFF2-40B4-BE49-F238E27FC236}">
                      <a16:creationId xmlns:a16="http://schemas.microsoft.com/office/drawing/2014/main" id="{187E3CC3-2021-DBD5-AFAF-55D1BFAFBE1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9" name="그룹 218">
                <a:extLst>
                  <a:ext uri="{FF2B5EF4-FFF2-40B4-BE49-F238E27FC236}">
                    <a16:creationId xmlns:a16="http://schemas.microsoft.com/office/drawing/2014/main" id="{82AC6431-0F1D-A0A3-D708-71BCA6D45C75}"/>
                  </a:ext>
                </a:extLst>
              </p:cNvPr>
              <p:cNvGrpSpPr/>
              <p:nvPr/>
            </p:nvGrpSpPr>
            <p:grpSpPr>
              <a:xfrm>
                <a:off x="259776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0" name="타원 219">
                  <a:extLst>
                    <a:ext uri="{FF2B5EF4-FFF2-40B4-BE49-F238E27FC236}">
                      <a16:creationId xmlns:a16="http://schemas.microsoft.com/office/drawing/2014/main" id="{6B084F28-1A32-B5C2-B9F4-8E5DEEF0726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1" name="원호 220">
                  <a:extLst>
                    <a:ext uri="{FF2B5EF4-FFF2-40B4-BE49-F238E27FC236}">
                      <a16:creationId xmlns:a16="http://schemas.microsoft.com/office/drawing/2014/main" id="{3B59AEDB-F8B9-9B64-CD48-7E0E69D639A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2" name="원호 221">
                  <a:extLst>
                    <a:ext uri="{FF2B5EF4-FFF2-40B4-BE49-F238E27FC236}">
                      <a16:creationId xmlns:a16="http://schemas.microsoft.com/office/drawing/2014/main" id="{C36D8466-6735-4ABC-49E0-4F0E6DA30A7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3" name="그룹 222">
                <a:extLst>
                  <a:ext uri="{FF2B5EF4-FFF2-40B4-BE49-F238E27FC236}">
                    <a16:creationId xmlns:a16="http://schemas.microsoft.com/office/drawing/2014/main" id="{B01A38C1-FFE9-F413-67A8-A4EDA6176792}"/>
                  </a:ext>
                </a:extLst>
              </p:cNvPr>
              <p:cNvGrpSpPr/>
              <p:nvPr/>
            </p:nvGrpSpPr>
            <p:grpSpPr>
              <a:xfrm>
                <a:off x="282745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4" name="타원 223">
                  <a:extLst>
                    <a:ext uri="{FF2B5EF4-FFF2-40B4-BE49-F238E27FC236}">
                      <a16:creationId xmlns:a16="http://schemas.microsoft.com/office/drawing/2014/main" id="{CE3B8391-32D0-9BED-F247-BFA145AC673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5" name="원호 224">
                  <a:extLst>
                    <a:ext uri="{FF2B5EF4-FFF2-40B4-BE49-F238E27FC236}">
                      <a16:creationId xmlns:a16="http://schemas.microsoft.com/office/drawing/2014/main" id="{5C9419A8-8AFA-72E2-70AE-008BDFD0F57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6" name="원호 225">
                  <a:extLst>
                    <a:ext uri="{FF2B5EF4-FFF2-40B4-BE49-F238E27FC236}">
                      <a16:creationId xmlns:a16="http://schemas.microsoft.com/office/drawing/2014/main" id="{D1945497-4F72-517B-ED55-63C187DBB1D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DDF144F6-7F9F-7260-9E17-E9FD33FAB037}"/>
                  </a:ext>
                </a:extLst>
              </p:cNvPr>
              <p:cNvGrpSpPr/>
              <p:nvPr/>
            </p:nvGrpSpPr>
            <p:grpSpPr>
              <a:xfrm>
                <a:off x="305714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8" name="타원 227">
                  <a:extLst>
                    <a:ext uri="{FF2B5EF4-FFF2-40B4-BE49-F238E27FC236}">
                      <a16:creationId xmlns:a16="http://schemas.microsoft.com/office/drawing/2014/main" id="{FD5A0B3E-57AA-00F6-B3FA-C080473DADC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9" name="원호 228">
                  <a:extLst>
                    <a:ext uri="{FF2B5EF4-FFF2-40B4-BE49-F238E27FC236}">
                      <a16:creationId xmlns:a16="http://schemas.microsoft.com/office/drawing/2014/main" id="{42F1F41F-3EF8-E73D-0541-4E6A4CB96DB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0" name="원호 229">
                  <a:extLst>
                    <a:ext uri="{FF2B5EF4-FFF2-40B4-BE49-F238E27FC236}">
                      <a16:creationId xmlns:a16="http://schemas.microsoft.com/office/drawing/2014/main" id="{8A8928B0-D9FF-5C04-5971-1B9637A44A6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1" name="그룹 230">
                <a:extLst>
                  <a:ext uri="{FF2B5EF4-FFF2-40B4-BE49-F238E27FC236}">
                    <a16:creationId xmlns:a16="http://schemas.microsoft.com/office/drawing/2014/main" id="{4A7B90E2-3F78-C148-AD1B-60E5E997AF45}"/>
                  </a:ext>
                </a:extLst>
              </p:cNvPr>
              <p:cNvGrpSpPr/>
              <p:nvPr/>
            </p:nvGrpSpPr>
            <p:grpSpPr>
              <a:xfrm>
                <a:off x="328684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2" name="타원 231">
                  <a:extLst>
                    <a:ext uri="{FF2B5EF4-FFF2-40B4-BE49-F238E27FC236}">
                      <a16:creationId xmlns:a16="http://schemas.microsoft.com/office/drawing/2014/main" id="{FD0C0B9B-5F8F-677E-FFA5-E48F3F1FFBD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3" name="원호 232">
                  <a:extLst>
                    <a:ext uri="{FF2B5EF4-FFF2-40B4-BE49-F238E27FC236}">
                      <a16:creationId xmlns:a16="http://schemas.microsoft.com/office/drawing/2014/main" id="{0B56EADE-D1CE-A694-373E-3262A6AB317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4" name="원호 233">
                  <a:extLst>
                    <a:ext uri="{FF2B5EF4-FFF2-40B4-BE49-F238E27FC236}">
                      <a16:creationId xmlns:a16="http://schemas.microsoft.com/office/drawing/2014/main" id="{657B4D6F-0148-619A-5174-0EB20A4AFE0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5" name="그룹 234">
                <a:extLst>
                  <a:ext uri="{FF2B5EF4-FFF2-40B4-BE49-F238E27FC236}">
                    <a16:creationId xmlns:a16="http://schemas.microsoft.com/office/drawing/2014/main" id="{6454CCB8-3A9F-664C-A0D9-67EDD27AD9E8}"/>
                  </a:ext>
                </a:extLst>
              </p:cNvPr>
              <p:cNvGrpSpPr/>
              <p:nvPr/>
            </p:nvGrpSpPr>
            <p:grpSpPr>
              <a:xfrm>
                <a:off x="351653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6" name="타원 235">
                  <a:extLst>
                    <a:ext uri="{FF2B5EF4-FFF2-40B4-BE49-F238E27FC236}">
                      <a16:creationId xmlns:a16="http://schemas.microsoft.com/office/drawing/2014/main" id="{1D5D3FA9-AB3C-29C4-486E-0B426582A0B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7" name="원호 236">
                  <a:extLst>
                    <a:ext uri="{FF2B5EF4-FFF2-40B4-BE49-F238E27FC236}">
                      <a16:creationId xmlns:a16="http://schemas.microsoft.com/office/drawing/2014/main" id="{7F46D69A-E56B-12B5-5FAA-74F9A82C042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8" name="원호 237">
                  <a:extLst>
                    <a:ext uri="{FF2B5EF4-FFF2-40B4-BE49-F238E27FC236}">
                      <a16:creationId xmlns:a16="http://schemas.microsoft.com/office/drawing/2014/main" id="{F4AB9A2D-2306-CB2A-DEA0-6E3E4281EEF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9" name="그룹 238">
                <a:extLst>
                  <a:ext uri="{FF2B5EF4-FFF2-40B4-BE49-F238E27FC236}">
                    <a16:creationId xmlns:a16="http://schemas.microsoft.com/office/drawing/2014/main" id="{9DDD8201-12FA-CC16-061D-796AEBF70848}"/>
                  </a:ext>
                </a:extLst>
              </p:cNvPr>
              <p:cNvGrpSpPr/>
              <p:nvPr/>
            </p:nvGrpSpPr>
            <p:grpSpPr>
              <a:xfrm>
                <a:off x="374622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0" name="타원 239">
                  <a:extLst>
                    <a:ext uri="{FF2B5EF4-FFF2-40B4-BE49-F238E27FC236}">
                      <a16:creationId xmlns:a16="http://schemas.microsoft.com/office/drawing/2014/main" id="{22D97E89-04C3-4ED8-A725-EE01959E6F7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1" name="원호 240">
                  <a:extLst>
                    <a:ext uri="{FF2B5EF4-FFF2-40B4-BE49-F238E27FC236}">
                      <a16:creationId xmlns:a16="http://schemas.microsoft.com/office/drawing/2014/main" id="{1C862148-6DF8-7557-0A36-F3451C46F04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2" name="원호 241">
                  <a:extLst>
                    <a:ext uri="{FF2B5EF4-FFF2-40B4-BE49-F238E27FC236}">
                      <a16:creationId xmlns:a16="http://schemas.microsoft.com/office/drawing/2014/main" id="{F2147E6F-017F-FFA9-F9F5-3D709AB4ABE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70B61475-56A1-3EA8-1DC0-69243467FD96}"/>
                  </a:ext>
                </a:extLst>
              </p:cNvPr>
              <p:cNvGrpSpPr/>
              <p:nvPr/>
            </p:nvGrpSpPr>
            <p:grpSpPr>
              <a:xfrm>
                <a:off x="397592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4" name="타원 243">
                  <a:extLst>
                    <a:ext uri="{FF2B5EF4-FFF2-40B4-BE49-F238E27FC236}">
                      <a16:creationId xmlns:a16="http://schemas.microsoft.com/office/drawing/2014/main" id="{33EABF85-8F37-C32C-E36A-E8834840DC5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5" name="원호 244">
                  <a:extLst>
                    <a:ext uri="{FF2B5EF4-FFF2-40B4-BE49-F238E27FC236}">
                      <a16:creationId xmlns:a16="http://schemas.microsoft.com/office/drawing/2014/main" id="{868AF57F-5C6B-FFEB-EAD4-21D98207DEB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6" name="원호 245">
                  <a:extLst>
                    <a:ext uri="{FF2B5EF4-FFF2-40B4-BE49-F238E27FC236}">
                      <a16:creationId xmlns:a16="http://schemas.microsoft.com/office/drawing/2014/main" id="{F36B3BE4-2CBB-B08D-4603-0603A741A1C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7" name="그룹 246">
                <a:extLst>
                  <a:ext uri="{FF2B5EF4-FFF2-40B4-BE49-F238E27FC236}">
                    <a16:creationId xmlns:a16="http://schemas.microsoft.com/office/drawing/2014/main" id="{A7F7DBB2-ABBC-E00B-13B3-D80BF3040100}"/>
                  </a:ext>
                </a:extLst>
              </p:cNvPr>
              <p:cNvGrpSpPr/>
              <p:nvPr/>
            </p:nvGrpSpPr>
            <p:grpSpPr>
              <a:xfrm>
                <a:off x="420561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8" name="타원 247">
                  <a:extLst>
                    <a:ext uri="{FF2B5EF4-FFF2-40B4-BE49-F238E27FC236}">
                      <a16:creationId xmlns:a16="http://schemas.microsoft.com/office/drawing/2014/main" id="{58F00BD8-FFA1-1336-804A-F5A4EA248A7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9" name="원호 248">
                  <a:extLst>
                    <a:ext uri="{FF2B5EF4-FFF2-40B4-BE49-F238E27FC236}">
                      <a16:creationId xmlns:a16="http://schemas.microsoft.com/office/drawing/2014/main" id="{CC0A743C-21BF-2E2F-492A-EB34ED97AF3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0" name="원호 249">
                  <a:extLst>
                    <a:ext uri="{FF2B5EF4-FFF2-40B4-BE49-F238E27FC236}">
                      <a16:creationId xmlns:a16="http://schemas.microsoft.com/office/drawing/2014/main" id="{20ABEC07-6AD5-1C88-B970-6A3681F4AB6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FAD6DB82-2044-208A-8EBD-70377452BC92}"/>
                  </a:ext>
                </a:extLst>
              </p:cNvPr>
              <p:cNvGrpSpPr/>
              <p:nvPr/>
            </p:nvGrpSpPr>
            <p:grpSpPr>
              <a:xfrm>
                <a:off x="443530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2" name="타원 251">
                  <a:extLst>
                    <a:ext uri="{FF2B5EF4-FFF2-40B4-BE49-F238E27FC236}">
                      <a16:creationId xmlns:a16="http://schemas.microsoft.com/office/drawing/2014/main" id="{79C96EB2-EAC6-9E32-3CBC-07C32A38598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3" name="원호 252">
                  <a:extLst>
                    <a:ext uri="{FF2B5EF4-FFF2-40B4-BE49-F238E27FC236}">
                      <a16:creationId xmlns:a16="http://schemas.microsoft.com/office/drawing/2014/main" id="{82BBDEB1-530F-5637-54FB-2F488466753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4" name="원호 253">
                  <a:extLst>
                    <a:ext uri="{FF2B5EF4-FFF2-40B4-BE49-F238E27FC236}">
                      <a16:creationId xmlns:a16="http://schemas.microsoft.com/office/drawing/2014/main" id="{C4E1B904-5004-8841-81B4-C3EB5FCE748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5" name="그룹 254">
                <a:extLst>
                  <a:ext uri="{FF2B5EF4-FFF2-40B4-BE49-F238E27FC236}">
                    <a16:creationId xmlns:a16="http://schemas.microsoft.com/office/drawing/2014/main" id="{17EC1053-5871-9951-CE7B-0CF8216E132D}"/>
                  </a:ext>
                </a:extLst>
              </p:cNvPr>
              <p:cNvGrpSpPr/>
              <p:nvPr/>
            </p:nvGrpSpPr>
            <p:grpSpPr>
              <a:xfrm>
                <a:off x="466499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6" name="타원 255">
                  <a:extLst>
                    <a:ext uri="{FF2B5EF4-FFF2-40B4-BE49-F238E27FC236}">
                      <a16:creationId xmlns:a16="http://schemas.microsoft.com/office/drawing/2014/main" id="{B853BBCA-7E27-ECBF-FA05-121324840B6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7" name="원호 256">
                  <a:extLst>
                    <a:ext uri="{FF2B5EF4-FFF2-40B4-BE49-F238E27FC236}">
                      <a16:creationId xmlns:a16="http://schemas.microsoft.com/office/drawing/2014/main" id="{89136EA2-0BA1-42B0-3E5B-0E661E6D9EA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8" name="원호 257">
                  <a:extLst>
                    <a:ext uri="{FF2B5EF4-FFF2-40B4-BE49-F238E27FC236}">
                      <a16:creationId xmlns:a16="http://schemas.microsoft.com/office/drawing/2014/main" id="{00BE99AB-05F5-B853-D3B4-25F821D9BBB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9" name="그룹 258">
                <a:extLst>
                  <a:ext uri="{FF2B5EF4-FFF2-40B4-BE49-F238E27FC236}">
                    <a16:creationId xmlns:a16="http://schemas.microsoft.com/office/drawing/2014/main" id="{3694E0DE-79C0-4E43-CB71-DE0A58876DC5}"/>
                  </a:ext>
                </a:extLst>
              </p:cNvPr>
              <p:cNvGrpSpPr/>
              <p:nvPr/>
            </p:nvGrpSpPr>
            <p:grpSpPr>
              <a:xfrm>
                <a:off x="489469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0" name="타원 259">
                  <a:extLst>
                    <a:ext uri="{FF2B5EF4-FFF2-40B4-BE49-F238E27FC236}">
                      <a16:creationId xmlns:a16="http://schemas.microsoft.com/office/drawing/2014/main" id="{DC43671B-13EB-4B31-EB3E-82FC2712D6A2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1" name="원호 260">
                  <a:extLst>
                    <a:ext uri="{FF2B5EF4-FFF2-40B4-BE49-F238E27FC236}">
                      <a16:creationId xmlns:a16="http://schemas.microsoft.com/office/drawing/2014/main" id="{A7B3D6E5-9996-6438-80CA-ADF9717594C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2" name="원호 261">
                  <a:extLst>
                    <a:ext uri="{FF2B5EF4-FFF2-40B4-BE49-F238E27FC236}">
                      <a16:creationId xmlns:a16="http://schemas.microsoft.com/office/drawing/2014/main" id="{3C67202B-4DCE-ACC2-4CE2-A8A8D76903C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3" name="그룹 262">
                <a:extLst>
                  <a:ext uri="{FF2B5EF4-FFF2-40B4-BE49-F238E27FC236}">
                    <a16:creationId xmlns:a16="http://schemas.microsoft.com/office/drawing/2014/main" id="{F0D2EE66-05D7-96E8-577F-AA2F1BFB4B05}"/>
                  </a:ext>
                </a:extLst>
              </p:cNvPr>
              <p:cNvGrpSpPr/>
              <p:nvPr/>
            </p:nvGrpSpPr>
            <p:grpSpPr>
              <a:xfrm>
                <a:off x="512438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4" name="타원 263">
                  <a:extLst>
                    <a:ext uri="{FF2B5EF4-FFF2-40B4-BE49-F238E27FC236}">
                      <a16:creationId xmlns:a16="http://schemas.microsoft.com/office/drawing/2014/main" id="{CB4697A2-DC3B-424D-0210-DB89BA248AD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5" name="원호 264">
                  <a:extLst>
                    <a:ext uri="{FF2B5EF4-FFF2-40B4-BE49-F238E27FC236}">
                      <a16:creationId xmlns:a16="http://schemas.microsoft.com/office/drawing/2014/main" id="{D2482565-7F01-2788-0370-B784A8110DF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6" name="원호 265">
                  <a:extLst>
                    <a:ext uri="{FF2B5EF4-FFF2-40B4-BE49-F238E27FC236}">
                      <a16:creationId xmlns:a16="http://schemas.microsoft.com/office/drawing/2014/main" id="{E1641443-F21E-0B74-D441-3546D0DA360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7" name="그룹 266">
                <a:extLst>
                  <a:ext uri="{FF2B5EF4-FFF2-40B4-BE49-F238E27FC236}">
                    <a16:creationId xmlns:a16="http://schemas.microsoft.com/office/drawing/2014/main" id="{E5B5AC43-1190-7296-2FA3-5EEA06CDB1BA}"/>
                  </a:ext>
                </a:extLst>
              </p:cNvPr>
              <p:cNvGrpSpPr/>
              <p:nvPr/>
            </p:nvGrpSpPr>
            <p:grpSpPr>
              <a:xfrm>
                <a:off x="535407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8" name="타원 267">
                  <a:extLst>
                    <a:ext uri="{FF2B5EF4-FFF2-40B4-BE49-F238E27FC236}">
                      <a16:creationId xmlns:a16="http://schemas.microsoft.com/office/drawing/2014/main" id="{355AF879-256A-F9CD-3946-D733FD86F24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9" name="원호 268">
                  <a:extLst>
                    <a:ext uri="{FF2B5EF4-FFF2-40B4-BE49-F238E27FC236}">
                      <a16:creationId xmlns:a16="http://schemas.microsoft.com/office/drawing/2014/main" id="{02C883F7-7E09-8BE0-FD30-3AC9DC30667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0" name="원호 269">
                  <a:extLst>
                    <a:ext uri="{FF2B5EF4-FFF2-40B4-BE49-F238E27FC236}">
                      <a16:creationId xmlns:a16="http://schemas.microsoft.com/office/drawing/2014/main" id="{7617B8C3-51B6-FE45-B6FF-06921CE1636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795E181E-3BCB-498C-4472-9E8D383A30D8}"/>
                  </a:ext>
                </a:extLst>
              </p:cNvPr>
              <p:cNvGrpSpPr/>
              <p:nvPr/>
            </p:nvGrpSpPr>
            <p:grpSpPr>
              <a:xfrm>
                <a:off x="558377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2" name="타원 271">
                  <a:extLst>
                    <a:ext uri="{FF2B5EF4-FFF2-40B4-BE49-F238E27FC236}">
                      <a16:creationId xmlns:a16="http://schemas.microsoft.com/office/drawing/2014/main" id="{300CE61B-DA43-D2EA-AAAC-C1B680A074F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3" name="원호 272">
                  <a:extLst>
                    <a:ext uri="{FF2B5EF4-FFF2-40B4-BE49-F238E27FC236}">
                      <a16:creationId xmlns:a16="http://schemas.microsoft.com/office/drawing/2014/main" id="{B5B3D5D9-8875-4097-0BBB-2B86F358184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4" name="원호 273">
                  <a:extLst>
                    <a:ext uri="{FF2B5EF4-FFF2-40B4-BE49-F238E27FC236}">
                      <a16:creationId xmlns:a16="http://schemas.microsoft.com/office/drawing/2014/main" id="{28D0AAD5-AA6E-DB25-6B5E-393DFA8B662B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C84B62CC-7992-FACB-89DE-AD3A222D1018}"/>
                  </a:ext>
                </a:extLst>
              </p:cNvPr>
              <p:cNvGrpSpPr/>
              <p:nvPr/>
            </p:nvGrpSpPr>
            <p:grpSpPr>
              <a:xfrm>
                <a:off x="581346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6" name="타원 275">
                  <a:extLst>
                    <a:ext uri="{FF2B5EF4-FFF2-40B4-BE49-F238E27FC236}">
                      <a16:creationId xmlns:a16="http://schemas.microsoft.com/office/drawing/2014/main" id="{1067602A-9D24-7386-E6E8-A0B5583CBA1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7" name="원호 276">
                  <a:extLst>
                    <a:ext uri="{FF2B5EF4-FFF2-40B4-BE49-F238E27FC236}">
                      <a16:creationId xmlns:a16="http://schemas.microsoft.com/office/drawing/2014/main" id="{5C0AF58C-9FDA-1C94-BF54-4E3AD27F61E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8" name="원호 277">
                  <a:extLst>
                    <a:ext uri="{FF2B5EF4-FFF2-40B4-BE49-F238E27FC236}">
                      <a16:creationId xmlns:a16="http://schemas.microsoft.com/office/drawing/2014/main" id="{970CDE0F-7B2F-510E-3828-E59327AC4C3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9" name="그룹 278">
                <a:extLst>
                  <a:ext uri="{FF2B5EF4-FFF2-40B4-BE49-F238E27FC236}">
                    <a16:creationId xmlns:a16="http://schemas.microsoft.com/office/drawing/2014/main" id="{05A34682-E02D-CA5A-96CD-FE150CC7A29E}"/>
                  </a:ext>
                </a:extLst>
              </p:cNvPr>
              <p:cNvGrpSpPr/>
              <p:nvPr/>
            </p:nvGrpSpPr>
            <p:grpSpPr>
              <a:xfrm>
                <a:off x="604315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0" name="타원 279">
                  <a:extLst>
                    <a:ext uri="{FF2B5EF4-FFF2-40B4-BE49-F238E27FC236}">
                      <a16:creationId xmlns:a16="http://schemas.microsoft.com/office/drawing/2014/main" id="{E248C035-DFFD-C5A6-94B6-88DADFEBC7D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1" name="원호 280">
                  <a:extLst>
                    <a:ext uri="{FF2B5EF4-FFF2-40B4-BE49-F238E27FC236}">
                      <a16:creationId xmlns:a16="http://schemas.microsoft.com/office/drawing/2014/main" id="{B237B69E-3499-3C0A-F6ED-49ACD4434D9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2" name="원호 281">
                  <a:extLst>
                    <a:ext uri="{FF2B5EF4-FFF2-40B4-BE49-F238E27FC236}">
                      <a16:creationId xmlns:a16="http://schemas.microsoft.com/office/drawing/2014/main" id="{D8B3FEB3-6D6A-AB1B-14A5-03425701B7C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3" name="그룹 282">
                <a:extLst>
                  <a:ext uri="{FF2B5EF4-FFF2-40B4-BE49-F238E27FC236}">
                    <a16:creationId xmlns:a16="http://schemas.microsoft.com/office/drawing/2014/main" id="{E0C07FA0-3E98-8D0F-0AD0-C1F0C0B92C83}"/>
                  </a:ext>
                </a:extLst>
              </p:cNvPr>
              <p:cNvGrpSpPr/>
              <p:nvPr/>
            </p:nvGrpSpPr>
            <p:grpSpPr>
              <a:xfrm>
                <a:off x="627285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4" name="타원 283">
                  <a:extLst>
                    <a:ext uri="{FF2B5EF4-FFF2-40B4-BE49-F238E27FC236}">
                      <a16:creationId xmlns:a16="http://schemas.microsoft.com/office/drawing/2014/main" id="{01A3EF2C-5F75-7B3C-59CD-E5C6AB00139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5" name="원호 284">
                  <a:extLst>
                    <a:ext uri="{FF2B5EF4-FFF2-40B4-BE49-F238E27FC236}">
                      <a16:creationId xmlns:a16="http://schemas.microsoft.com/office/drawing/2014/main" id="{DE358397-3268-FD2F-A511-828972777B2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6" name="원호 285">
                  <a:extLst>
                    <a:ext uri="{FF2B5EF4-FFF2-40B4-BE49-F238E27FC236}">
                      <a16:creationId xmlns:a16="http://schemas.microsoft.com/office/drawing/2014/main" id="{404E1B42-D406-A4F6-B726-049766D4EED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7" name="그룹 286">
                <a:extLst>
                  <a:ext uri="{FF2B5EF4-FFF2-40B4-BE49-F238E27FC236}">
                    <a16:creationId xmlns:a16="http://schemas.microsoft.com/office/drawing/2014/main" id="{189E7943-9772-77AA-637D-2C95F1C5D91E}"/>
                  </a:ext>
                </a:extLst>
              </p:cNvPr>
              <p:cNvGrpSpPr/>
              <p:nvPr/>
            </p:nvGrpSpPr>
            <p:grpSpPr>
              <a:xfrm>
                <a:off x="650254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8" name="타원 287">
                  <a:extLst>
                    <a:ext uri="{FF2B5EF4-FFF2-40B4-BE49-F238E27FC236}">
                      <a16:creationId xmlns:a16="http://schemas.microsoft.com/office/drawing/2014/main" id="{67D4048B-7092-442E-E204-B67ECE6920E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9" name="원호 288">
                  <a:extLst>
                    <a:ext uri="{FF2B5EF4-FFF2-40B4-BE49-F238E27FC236}">
                      <a16:creationId xmlns:a16="http://schemas.microsoft.com/office/drawing/2014/main" id="{C9272A4C-0E3B-83ED-8CD3-C51CE155131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0" name="원호 289">
                  <a:extLst>
                    <a:ext uri="{FF2B5EF4-FFF2-40B4-BE49-F238E27FC236}">
                      <a16:creationId xmlns:a16="http://schemas.microsoft.com/office/drawing/2014/main" id="{9109591C-F497-91E1-CFB3-6B2AC99A624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1" name="그룹 290">
                <a:extLst>
                  <a:ext uri="{FF2B5EF4-FFF2-40B4-BE49-F238E27FC236}">
                    <a16:creationId xmlns:a16="http://schemas.microsoft.com/office/drawing/2014/main" id="{DA5E102E-727C-F4FE-9559-0D385E79296C}"/>
                  </a:ext>
                </a:extLst>
              </p:cNvPr>
              <p:cNvGrpSpPr/>
              <p:nvPr/>
            </p:nvGrpSpPr>
            <p:grpSpPr>
              <a:xfrm>
                <a:off x="673223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2" name="타원 291">
                  <a:extLst>
                    <a:ext uri="{FF2B5EF4-FFF2-40B4-BE49-F238E27FC236}">
                      <a16:creationId xmlns:a16="http://schemas.microsoft.com/office/drawing/2014/main" id="{AB568947-EF40-181C-DF2C-E98AEE34A8E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3" name="원호 292">
                  <a:extLst>
                    <a:ext uri="{FF2B5EF4-FFF2-40B4-BE49-F238E27FC236}">
                      <a16:creationId xmlns:a16="http://schemas.microsoft.com/office/drawing/2014/main" id="{3558AD72-AC16-1AAC-3254-E42A6D294B3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4" name="원호 293">
                  <a:extLst>
                    <a:ext uri="{FF2B5EF4-FFF2-40B4-BE49-F238E27FC236}">
                      <a16:creationId xmlns:a16="http://schemas.microsoft.com/office/drawing/2014/main" id="{644AA7E3-ACB2-628A-4D4E-B3EB046FD9F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5" name="그룹 294">
                <a:extLst>
                  <a:ext uri="{FF2B5EF4-FFF2-40B4-BE49-F238E27FC236}">
                    <a16:creationId xmlns:a16="http://schemas.microsoft.com/office/drawing/2014/main" id="{88DE982D-04B2-C322-1CEB-6336AA34F2B5}"/>
                  </a:ext>
                </a:extLst>
              </p:cNvPr>
              <p:cNvGrpSpPr/>
              <p:nvPr/>
            </p:nvGrpSpPr>
            <p:grpSpPr>
              <a:xfrm>
                <a:off x="696192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6" name="타원 295">
                  <a:extLst>
                    <a:ext uri="{FF2B5EF4-FFF2-40B4-BE49-F238E27FC236}">
                      <a16:creationId xmlns:a16="http://schemas.microsoft.com/office/drawing/2014/main" id="{4BCD6F49-7681-E6F7-5013-A1145B2DB0E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7" name="원호 296">
                  <a:extLst>
                    <a:ext uri="{FF2B5EF4-FFF2-40B4-BE49-F238E27FC236}">
                      <a16:creationId xmlns:a16="http://schemas.microsoft.com/office/drawing/2014/main" id="{9B759A9C-AFCE-BAAC-FF5B-F17A4174B44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8" name="원호 297">
                  <a:extLst>
                    <a:ext uri="{FF2B5EF4-FFF2-40B4-BE49-F238E27FC236}">
                      <a16:creationId xmlns:a16="http://schemas.microsoft.com/office/drawing/2014/main" id="{B3ADD8F1-3091-73DC-C7E7-8E137C658FE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9" name="그룹 298">
                <a:extLst>
                  <a:ext uri="{FF2B5EF4-FFF2-40B4-BE49-F238E27FC236}">
                    <a16:creationId xmlns:a16="http://schemas.microsoft.com/office/drawing/2014/main" id="{AF5220D7-735F-162E-36B5-4552A7ED7543}"/>
                  </a:ext>
                </a:extLst>
              </p:cNvPr>
              <p:cNvGrpSpPr/>
              <p:nvPr/>
            </p:nvGrpSpPr>
            <p:grpSpPr>
              <a:xfrm>
                <a:off x="719162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0" name="타원 299">
                  <a:extLst>
                    <a:ext uri="{FF2B5EF4-FFF2-40B4-BE49-F238E27FC236}">
                      <a16:creationId xmlns:a16="http://schemas.microsoft.com/office/drawing/2014/main" id="{0E26960A-55F6-5302-0A09-BB32AC78818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1" name="원호 300">
                  <a:extLst>
                    <a:ext uri="{FF2B5EF4-FFF2-40B4-BE49-F238E27FC236}">
                      <a16:creationId xmlns:a16="http://schemas.microsoft.com/office/drawing/2014/main" id="{0AAF1B6E-E182-815B-78BC-67E85D844C0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2" name="원호 301">
                  <a:extLst>
                    <a:ext uri="{FF2B5EF4-FFF2-40B4-BE49-F238E27FC236}">
                      <a16:creationId xmlns:a16="http://schemas.microsoft.com/office/drawing/2014/main" id="{FE6A30BA-F85E-B69B-48AB-1D4C2E22993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3" name="그룹 302">
                <a:extLst>
                  <a:ext uri="{FF2B5EF4-FFF2-40B4-BE49-F238E27FC236}">
                    <a16:creationId xmlns:a16="http://schemas.microsoft.com/office/drawing/2014/main" id="{F529D17F-FFF7-13D3-C030-6666BDCFDF2C}"/>
                  </a:ext>
                </a:extLst>
              </p:cNvPr>
              <p:cNvGrpSpPr/>
              <p:nvPr/>
            </p:nvGrpSpPr>
            <p:grpSpPr>
              <a:xfrm>
                <a:off x="742131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4" name="타원 303">
                  <a:extLst>
                    <a:ext uri="{FF2B5EF4-FFF2-40B4-BE49-F238E27FC236}">
                      <a16:creationId xmlns:a16="http://schemas.microsoft.com/office/drawing/2014/main" id="{75C81A1D-FF0F-2931-4F08-06A8A5C875D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5" name="원호 304">
                  <a:extLst>
                    <a:ext uri="{FF2B5EF4-FFF2-40B4-BE49-F238E27FC236}">
                      <a16:creationId xmlns:a16="http://schemas.microsoft.com/office/drawing/2014/main" id="{4691B406-F261-008D-4204-7C4FEEDE5D3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6" name="원호 305">
                  <a:extLst>
                    <a:ext uri="{FF2B5EF4-FFF2-40B4-BE49-F238E27FC236}">
                      <a16:creationId xmlns:a16="http://schemas.microsoft.com/office/drawing/2014/main" id="{29ADF001-DAAC-F1FA-2489-8F5882749AB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7" name="그룹 306">
                <a:extLst>
                  <a:ext uri="{FF2B5EF4-FFF2-40B4-BE49-F238E27FC236}">
                    <a16:creationId xmlns:a16="http://schemas.microsoft.com/office/drawing/2014/main" id="{9CD1C5CF-314D-A162-AFEE-63B863820123}"/>
                  </a:ext>
                </a:extLst>
              </p:cNvPr>
              <p:cNvGrpSpPr/>
              <p:nvPr/>
            </p:nvGrpSpPr>
            <p:grpSpPr>
              <a:xfrm>
                <a:off x="765100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8" name="타원 307">
                  <a:extLst>
                    <a:ext uri="{FF2B5EF4-FFF2-40B4-BE49-F238E27FC236}">
                      <a16:creationId xmlns:a16="http://schemas.microsoft.com/office/drawing/2014/main" id="{2F7A8524-B155-F706-1891-6B722446572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9" name="원호 308">
                  <a:extLst>
                    <a:ext uri="{FF2B5EF4-FFF2-40B4-BE49-F238E27FC236}">
                      <a16:creationId xmlns:a16="http://schemas.microsoft.com/office/drawing/2014/main" id="{1AAE388B-BFF0-A063-6604-9FB2274EA45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0" name="원호 309">
                  <a:extLst>
                    <a:ext uri="{FF2B5EF4-FFF2-40B4-BE49-F238E27FC236}">
                      <a16:creationId xmlns:a16="http://schemas.microsoft.com/office/drawing/2014/main" id="{80C3928F-A1C9-2274-F7C2-A64E2AD7EAE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1" name="그룹 310">
                <a:extLst>
                  <a:ext uri="{FF2B5EF4-FFF2-40B4-BE49-F238E27FC236}">
                    <a16:creationId xmlns:a16="http://schemas.microsoft.com/office/drawing/2014/main" id="{C7281AD7-3F02-CE6D-7D17-4FA1A3C0BEB7}"/>
                  </a:ext>
                </a:extLst>
              </p:cNvPr>
              <p:cNvGrpSpPr/>
              <p:nvPr/>
            </p:nvGrpSpPr>
            <p:grpSpPr>
              <a:xfrm>
                <a:off x="788070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2" name="타원 311">
                  <a:extLst>
                    <a:ext uri="{FF2B5EF4-FFF2-40B4-BE49-F238E27FC236}">
                      <a16:creationId xmlns:a16="http://schemas.microsoft.com/office/drawing/2014/main" id="{FF923EA5-B234-E451-8D39-D1165B54BA2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3" name="원호 312">
                  <a:extLst>
                    <a:ext uri="{FF2B5EF4-FFF2-40B4-BE49-F238E27FC236}">
                      <a16:creationId xmlns:a16="http://schemas.microsoft.com/office/drawing/2014/main" id="{D5D5D384-976A-ED3F-397D-564B7244412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4" name="원호 313">
                  <a:extLst>
                    <a:ext uri="{FF2B5EF4-FFF2-40B4-BE49-F238E27FC236}">
                      <a16:creationId xmlns:a16="http://schemas.microsoft.com/office/drawing/2014/main" id="{98045EB6-4FE5-1A00-38E1-0AA07247DD7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5" name="그룹 314">
                <a:extLst>
                  <a:ext uri="{FF2B5EF4-FFF2-40B4-BE49-F238E27FC236}">
                    <a16:creationId xmlns:a16="http://schemas.microsoft.com/office/drawing/2014/main" id="{62935F72-700D-4097-516E-4A3F0118F2A3}"/>
                  </a:ext>
                </a:extLst>
              </p:cNvPr>
              <p:cNvGrpSpPr/>
              <p:nvPr/>
            </p:nvGrpSpPr>
            <p:grpSpPr>
              <a:xfrm>
                <a:off x="811039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6" name="타원 315">
                  <a:extLst>
                    <a:ext uri="{FF2B5EF4-FFF2-40B4-BE49-F238E27FC236}">
                      <a16:creationId xmlns:a16="http://schemas.microsoft.com/office/drawing/2014/main" id="{66C8ACC1-25CC-59B3-7FD2-A37CF78E993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7" name="원호 316">
                  <a:extLst>
                    <a:ext uri="{FF2B5EF4-FFF2-40B4-BE49-F238E27FC236}">
                      <a16:creationId xmlns:a16="http://schemas.microsoft.com/office/drawing/2014/main" id="{2C1D363D-F8D4-63A5-B20B-B9D8B2ECFD0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8" name="원호 317">
                  <a:extLst>
                    <a:ext uri="{FF2B5EF4-FFF2-40B4-BE49-F238E27FC236}">
                      <a16:creationId xmlns:a16="http://schemas.microsoft.com/office/drawing/2014/main" id="{761D10A4-3F86-02F9-97D1-FA4D4B79053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9" name="그룹 318">
                <a:extLst>
                  <a:ext uri="{FF2B5EF4-FFF2-40B4-BE49-F238E27FC236}">
                    <a16:creationId xmlns:a16="http://schemas.microsoft.com/office/drawing/2014/main" id="{2E81651C-A5ED-248E-A750-0195678D9CDE}"/>
                  </a:ext>
                </a:extLst>
              </p:cNvPr>
              <p:cNvGrpSpPr/>
              <p:nvPr/>
            </p:nvGrpSpPr>
            <p:grpSpPr>
              <a:xfrm>
                <a:off x="834008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0" name="타원 319">
                  <a:extLst>
                    <a:ext uri="{FF2B5EF4-FFF2-40B4-BE49-F238E27FC236}">
                      <a16:creationId xmlns:a16="http://schemas.microsoft.com/office/drawing/2014/main" id="{6BC30F7B-BF35-AB0F-537E-4CB3338C8C1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1" name="원호 320">
                  <a:extLst>
                    <a:ext uri="{FF2B5EF4-FFF2-40B4-BE49-F238E27FC236}">
                      <a16:creationId xmlns:a16="http://schemas.microsoft.com/office/drawing/2014/main" id="{D2B8CD0E-8B7D-34EB-F4AB-79C9C7B64CF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2" name="원호 321">
                  <a:extLst>
                    <a:ext uri="{FF2B5EF4-FFF2-40B4-BE49-F238E27FC236}">
                      <a16:creationId xmlns:a16="http://schemas.microsoft.com/office/drawing/2014/main" id="{A210C975-8EAF-B51A-94A2-27D021176D3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3" name="그룹 322">
                <a:extLst>
                  <a:ext uri="{FF2B5EF4-FFF2-40B4-BE49-F238E27FC236}">
                    <a16:creationId xmlns:a16="http://schemas.microsoft.com/office/drawing/2014/main" id="{C2569EB1-9E6C-3E26-1E88-176AF9AD29CD}"/>
                  </a:ext>
                </a:extLst>
              </p:cNvPr>
              <p:cNvGrpSpPr/>
              <p:nvPr/>
            </p:nvGrpSpPr>
            <p:grpSpPr>
              <a:xfrm>
                <a:off x="856978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4" name="타원 323">
                  <a:extLst>
                    <a:ext uri="{FF2B5EF4-FFF2-40B4-BE49-F238E27FC236}">
                      <a16:creationId xmlns:a16="http://schemas.microsoft.com/office/drawing/2014/main" id="{CBFCBDCD-28F8-9122-3DF7-1308158CB51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5" name="원호 324">
                  <a:extLst>
                    <a:ext uri="{FF2B5EF4-FFF2-40B4-BE49-F238E27FC236}">
                      <a16:creationId xmlns:a16="http://schemas.microsoft.com/office/drawing/2014/main" id="{0C9817DD-3351-3490-3111-14328F20257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6" name="원호 325">
                  <a:extLst>
                    <a:ext uri="{FF2B5EF4-FFF2-40B4-BE49-F238E27FC236}">
                      <a16:creationId xmlns:a16="http://schemas.microsoft.com/office/drawing/2014/main" id="{7EB5A4B2-848A-7F23-C315-68908B835A6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7" name="그룹 326">
                <a:extLst>
                  <a:ext uri="{FF2B5EF4-FFF2-40B4-BE49-F238E27FC236}">
                    <a16:creationId xmlns:a16="http://schemas.microsoft.com/office/drawing/2014/main" id="{F2FAF56F-7C17-B392-BCE9-AC49DC179DFF}"/>
                  </a:ext>
                </a:extLst>
              </p:cNvPr>
              <p:cNvGrpSpPr/>
              <p:nvPr/>
            </p:nvGrpSpPr>
            <p:grpSpPr>
              <a:xfrm>
                <a:off x="879947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8" name="타원 327">
                  <a:extLst>
                    <a:ext uri="{FF2B5EF4-FFF2-40B4-BE49-F238E27FC236}">
                      <a16:creationId xmlns:a16="http://schemas.microsoft.com/office/drawing/2014/main" id="{80AA77AF-3F05-DC84-4F13-6F10427F5C22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9" name="원호 328">
                  <a:extLst>
                    <a:ext uri="{FF2B5EF4-FFF2-40B4-BE49-F238E27FC236}">
                      <a16:creationId xmlns:a16="http://schemas.microsoft.com/office/drawing/2014/main" id="{66CD63F2-83B8-39A9-D822-46E81F62AAA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0" name="원호 329">
                  <a:extLst>
                    <a:ext uri="{FF2B5EF4-FFF2-40B4-BE49-F238E27FC236}">
                      <a16:creationId xmlns:a16="http://schemas.microsoft.com/office/drawing/2014/main" id="{4EA30DCA-65E1-C20D-BC0C-0F66738A1AA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1" name="그룹 330">
                <a:extLst>
                  <a:ext uri="{FF2B5EF4-FFF2-40B4-BE49-F238E27FC236}">
                    <a16:creationId xmlns:a16="http://schemas.microsoft.com/office/drawing/2014/main" id="{05CCCA2E-23C1-AF66-BABD-DE1EA48125A6}"/>
                  </a:ext>
                </a:extLst>
              </p:cNvPr>
              <p:cNvGrpSpPr/>
              <p:nvPr/>
            </p:nvGrpSpPr>
            <p:grpSpPr>
              <a:xfrm>
                <a:off x="902916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2" name="타원 331">
                  <a:extLst>
                    <a:ext uri="{FF2B5EF4-FFF2-40B4-BE49-F238E27FC236}">
                      <a16:creationId xmlns:a16="http://schemas.microsoft.com/office/drawing/2014/main" id="{2218944F-7E1F-788F-775D-407F329ABCE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3" name="원호 332">
                  <a:extLst>
                    <a:ext uri="{FF2B5EF4-FFF2-40B4-BE49-F238E27FC236}">
                      <a16:creationId xmlns:a16="http://schemas.microsoft.com/office/drawing/2014/main" id="{C5E37BF5-489E-7513-59FE-B096631644B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4" name="원호 333">
                  <a:extLst>
                    <a:ext uri="{FF2B5EF4-FFF2-40B4-BE49-F238E27FC236}">
                      <a16:creationId xmlns:a16="http://schemas.microsoft.com/office/drawing/2014/main" id="{DE09950E-FD52-4E6F-5306-04BB8E7DFF2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5" name="그룹 334">
                <a:extLst>
                  <a:ext uri="{FF2B5EF4-FFF2-40B4-BE49-F238E27FC236}">
                    <a16:creationId xmlns:a16="http://schemas.microsoft.com/office/drawing/2014/main" id="{C6E35677-3C70-1D39-F702-2165177E4CD7}"/>
                  </a:ext>
                </a:extLst>
              </p:cNvPr>
              <p:cNvGrpSpPr/>
              <p:nvPr/>
            </p:nvGrpSpPr>
            <p:grpSpPr>
              <a:xfrm>
                <a:off x="925885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6" name="타원 335">
                  <a:extLst>
                    <a:ext uri="{FF2B5EF4-FFF2-40B4-BE49-F238E27FC236}">
                      <a16:creationId xmlns:a16="http://schemas.microsoft.com/office/drawing/2014/main" id="{9E3ACB1C-0C14-3FEC-6ED9-84D974236BD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7" name="원호 336">
                  <a:extLst>
                    <a:ext uri="{FF2B5EF4-FFF2-40B4-BE49-F238E27FC236}">
                      <a16:creationId xmlns:a16="http://schemas.microsoft.com/office/drawing/2014/main" id="{926868E5-FAC7-4755-ED0B-8E07E17D5E0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8" name="원호 337">
                  <a:extLst>
                    <a:ext uri="{FF2B5EF4-FFF2-40B4-BE49-F238E27FC236}">
                      <a16:creationId xmlns:a16="http://schemas.microsoft.com/office/drawing/2014/main" id="{6049DF8C-7B59-AFD3-13D7-EA9079BD796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9" name="그룹 338">
                <a:extLst>
                  <a:ext uri="{FF2B5EF4-FFF2-40B4-BE49-F238E27FC236}">
                    <a16:creationId xmlns:a16="http://schemas.microsoft.com/office/drawing/2014/main" id="{AA5F712F-BFFA-5345-5EA7-07562A62028B}"/>
                  </a:ext>
                </a:extLst>
              </p:cNvPr>
              <p:cNvGrpSpPr/>
              <p:nvPr/>
            </p:nvGrpSpPr>
            <p:grpSpPr>
              <a:xfrm>
                <a:off x="948855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0" name="타원 339">
                  <a:extLst>
                    <a:ext uri="{FF2B5EF4-FFF2-40B4-BE49-F238E27FC236}">
                      <a16:creationId xmlns:a16="http://schemas.microsoft.com/office/drawing/2014/main" id="{2CC2C989-70CE-4328-D8E9-09FF3C99A41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1" name="원호 340">
                  <a:extLst>
                    <a:ext uri="{FF2B5EF4-FFF2-40B4-BE49-F238E27FC236}">
                      <a16:creationId xmlns:a16="http://schemas.microsoft.com/office/drawing/2014/main" id="{79CC544E-24CD-7171-6038-B514FFF7DD2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2" name="원호 341">
                  <a:extLst>
                    <a:ext uri="{FF2B5EF4-FFF2-40B4-BE49-F238E27FC236}">
                      <a16:creationId xmlns:a16="http://schemas.microsoft.com/office/drawing/2014/main" id="{958DA57F-D88D-5426-1566-43EEE5E4CFF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3" name="그룹 342">
                <a:extLst>
                  <a:ext uri="{FF2B5EF4-FFF2-40B4-BE49-F238E27FC236}">
                    <a16:creationId xmlns:a16="http://schemas.microsoft.com/office/drawing/2014/main" id="{B4B40755-F346-B037-DE20-77247F4BB0DB}"/>
                  </a:ext>
                </a:extLst>
              </p:cNvPr>
              <p:cNvGrpSpPr/>
              <p:nvPr/>
            </p:nvGrpSpPr>
            <p:grpSpPr>
              <a:xfrm>
                <a:off x="971824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4" name="타원 343">
                  <a:extLst>
                    <a:ext uri="{FF2B5EF4-FFF2-40B4-BE49-F238E27FC236}">
                      <a16:creationId xmlns:a16="http://schemas.microsoft.com/office/drawing/2014/main" id="{06DAC26A-C024-8CFD-9EFD-3B638A24F2E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5" name="원호 344">
                  <a:extLst>
                    <a:ext uri="{FF2B5EF4-FFF2-40B4-BE49-F238E27FC236}">
                      <a16:creationId xmlns:a16="http://schemas.microsoft.com/office/drawing/2014/main" id="{42044472-8CA0-27EC-E5E7-5B8763E2895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6" name="원호 345">
                  <a:extLst>
                    <a:ext uri="{FF2B5EF4-FFF2-40B4-BE49-F238E27FC236}">
                      <a16:creationId xmlns:a16="http://schemas.microsoft.com/office/drawing/2014/main" id="{AED7ACA5-02B3-7747-6215-56C7A8149BC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7" name="그룹 346">
                <a:extLst>
                  <a:ext uri="{FF2B5EF4-FFF2-40B4-BE49-F238E27FC236}">
                    <a16:creationId xmlns:a16="http://schemas.microsoft.com/office/drawing/2014/main" id="{4BD493BB-DF98-35EB-6261-F62E523E4427}"/>
                  </a:ext>
                </a:extLst>
              </p:cNvPr>
              <p:cNvGrpSpPr/>
              <p:nvPr/>
            </p:nvGrpSpPr>
            <p:grpSpPr>
              <a:xfrm>
                <a:off x="994793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8" name="타원 347">
                  <a:extLst>
                    <a:ext uri="{FF2B5EF4-FFF2-40B4-BE49-F238E27FC236}">
                      <a16:creationId xmlns:a16="http://schemas.microsoft.com/office/drawing/2014/main" id="{A9DBC20A-DB15-89B2-37AB-5BC8A29F4B6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9" name="원호 348">
                  <a:extLst>
                    <a:ext uri="{FF2B5EF4-FFF2-40B4-BE49-F238E27FC236}">
                      <a16:creationId xmlns:a16="http://schemas.microsoft.com/office/drawing/2014/main" id="{B8DAD801-6FE9-E346-0666-748E8DC56A3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0" name="원호 349">
                  <a:extLst>
                    <a:ext uri="{FF2B5EF4-FFF2-40B4-BE49-F238E27FC236}">
                      <a16:creationId xmlns:a16="http://schemas.microsoft.com/office/drawing/2014/main" id="{79B50162-D87A-46AD-29E9-FAB10F86F16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1" name="그룹 350">
                <a:extLst>
                  <a:ext uri="{FF2B5EF4-FFF2-40B4-BE49-F238E27FC236}">
                    <a16:creationId xmlns:a16="http://schemas.microsoft.com/office/drawing/2014/main" id="{086DAF21-4E25-B582-27F9-037F0D883172}"/>
                  </a:ext>
                </a:extLst>
              </p:cNvPr>
              <p:cNvGrpSpPr/>
              <p:nvPr/>
            </p:nvGrpSpPr>
            <p:grpSpPr>
              <a:xfrm>
                <a:off x="1017763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2" name="타원 351">
                  <a:extLst>
                    <a:ext uri="{FF2B5EF4-FFF2-40B4-BE49-F238E27FC236}">
                      <a16:creationId xmlns:a16="http://schemas.microsoft.com/office/drawing/2014/main" id="{89BA9BD6-BE1D-C822-DB2B-3AFFE4C6D03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3" name="원호 352">
                  <a:extLst>
                    <a:ext uri="{FF2B5EF4-FFF2-40B4-BE49-F238E27FC236}">
                      <a16:creationId xmlns:a16="http://schemas.microsoft.com/office/drawing/2014/main" id="{920535C1-AF30-E2B5-4A06-A12B5BC95CE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4" name="원호 353">
                  <a:extLst>
                    <a:ext uri="{FF2B5EF4-FFF2-40B4-BE49-F238E27FC236}">
                      <a16:creationId xmlns:a16="http://schemas.microsoft.com/office/drawing/2014/main" id="{10569475-7300-F8B3-45A4-2D641E05DF8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5" name="그룹 354">
                <a:extLst>
                  <a:ext uri="{FF2B5EF4-FFF2-40B4-BE49-F238E27FC236}">
                    <a16:creationId xmlns:a16="http://schemas.microsoft.com/office/drawing/2014/main" id="{2C05DE1A-FED3-324B-6B5E-C5B548990C3A}"/>
                  </a:ext>
                </a:extLst>
              </p:cNvPr>
              <p:cNvGrpSpPr/>
              <p:nvPr/>
            </p:nvGrpSpPr>
            <p:grpSpPr>
              <a:xfrm>
                <a:off x="1040732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6" name="타원 355">
                  <a:extLst>
                    <a:ext uri="{FF2B5EF4-FFF2-40B4-BE49-F238E27FC236}">
                      <a16:creationId xmlns:a16="http://schemas.microsoft.com/office/drawing/2014/main" id="{8200D6CA-0F23-3EF3-4BCB-3ACC94DA308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7" name="원호 356">
                  <a:extLst>
                    <a:ext uri="{FF2B5EF4-FFF2-40B4-BE49-F238E27FC236}">
                      <a16:creationId xmlns:a16="http://schemas.microsoft.com/office/drawing/2014/main" id="{3F373ED0-834E-9CB5-3782-AC2D708447D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8" name="원호 357">
                  <a:extLst>
                    <a:ext uri="{FF2B5EF4-FFF2-40B4-BE49-F238E27FC236}">
                      <a16:creationId xmlns:a16="http://schemas.microsoft.com/office/drawing/2014/main" id="{28AB008E-9BFB-09A7-91C6-FEB6DD881EA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9" name="그룹 358">
                <a:extLst>
                  <a:ext uri="{FF2B5EF4-FFF2-40B4-BE49-F238E27FC236}">
                    <a16:creationId xmlns:a16="http://schemas.microsoft.com/office/drawing/2014/main" id="{0E01AE23-790D-C2EF-4060-A8B14170C963}"/>
                  </a:ext>
                </a:extLst>
              </p:cNvPr>
              <p:cNvGrpSpPr/>
              <p:nvPr/>
            </p:nvGrpSpPr>
            <p:grpSpPr>
              <a:xfrm>
                <a:off x="1063701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0" name="타원 359">
                  <a:extLst>
                    <a:ext uri="{FF2B5EF4-FFF2-40B4-BE49-F238E27FC236}">
                      <a16:creationId xmlns:a16="http://schemas.microsoft.com/office/drawing/2014/main" id="{CDB54C88-2515-D357-B3E8-5E61D671013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1" name="원호 360">
                  <a:extLst>
                    <a:ext uri="{FF2B5EF4-FFF2-40B4-BE49-F238E27FC236}">
                      <a16:creationId xmlns:a16="http://schemas.microsoft.com/office/drawing/2014/main" id="{01350D63-FE40-3C50-328B-DA258B3FEC1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2" name="원호 361">
                  <a:extLst>
                    <a:ext uri="{FF2B5EF4-FFF2-40B4-BE49-F238E27FC236}">
                      <a16:creationId xmlns:a16="http://schemas.microsoft.com/office/drawing/2014/main" id="{DF112487-3C7A-0E6E-F833-7BE78CB57E7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3" name="그룹 362">
                <a:extLst>
                  <a:ext uri="{FF2B5EF4-FFF2-40B4-BE49-F238E27FC236}">
                    <a16:creationId xmlns:a16="http://schemas.microsoft.com/office/drawing/2014/main" id="{8FA297F6-DE0E-B4BE-D380-46A8CCCC0BC1}"/>
                  </a:ext>
                </a:extLst>
              </p:cNvPr>
              <p:cNvGrpSpPr/>
              <p:nvPr/>
            </p:nvGrpSpPr>
            <p:grpSpPr>
              <a:xfrm>
                <a:off x="1086671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4" name="타원 363">
                  <a:extLst>
                    <a:ext uri="{FF2B5EF4-FFF2-40B4-BE49-F238E27FC236}">
                      <a16:creationId xmlns:a16="http://schemas.microsoft.com/office/drawing/2014/main" id="{DB48A110-10A6-930E-D31D-6FE23D32B43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5" name="원호 364">
                  <a:extLst>
                    <a:ext uri="{FF2B5EF4-FFF2-40B4-BE49-F238E27FC236}">
                      <a16:creationId xmlns:a16="http://schemas.microsoft.com/office/drawing/2014/main" id="{E6103346-32A6-8C69-9FBB-53BDFE7A06F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6" name="원호 365">
                  <a:extLst>
                    <a:ext uri="{FF2B5EF4-FFF2-40B4-BE49-F238E27FC236}">
                      <a16:creationId xmlns:a16="http://schemas.microsoft.com/office/drawing/2014/main" id="{56817386-9717-847E-5B6A-D461BF68D89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7" name="그룹 366">
                <a:extLst>
                  <a:ext uri="{FF2B5EF4-FFF2-40B4-BE49-F238E27FC236}">
                    <a16:creationId xmlns:a16="http://schemas.microsoft.com/office/drawing/2014/main" id="{89292CAD-A3A5-D4F3-700A-65E4590C04A2}"/>
                  </a:ext>
                </a:extLst>
              </p:cNvPr>
              <p:cNvGrpSpPr/>
              <p:nvPr/>
            </p:nvGrpSpPr>
            <p:grpSpPr>
              <a:xfrm>
                <a:off x="1109640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8" name="타원 367">
                  <a:extLst>
                    <a:ext uri="{FF2B5EF4-FFF2-40B4-BE49-F238E27FC236}">
                      <a16:creationId xmlns:a16="http://schemas.microsoft.com/office/drawing/2014/main" id="{968846CB-EC8B-CB4A-8AE9-3D8383B66DF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9" name="원호 368">
                  <a:extLst>
                    <a:ext uri="{FF2B5EF4-FFF2-40B4-BE49-F238E27FC236}">
                      <a16:creationId xmlns:a16="http://schemas.microsoft.com/office/drawing/2014/main" id="{38863460-0CC2-52EC-3DBA-46C7D875CAA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0" name="원호 369">
                  <a:extLst>
                    <a:ext uri="{FF2B5EF4-FFF2-40B4-BE49-F238E27FC236}">
                      <a16:creationId xmlns:a16="http://schemas.microsoft.com/office/drawing/2014/main" id="{87F88BAF-BB4B-3652-2012-F44C6C3188D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1" name="그룹 370">
                <a:extLst>
                  <a:ext uri="{FF2B5EF4-FFF2-40B4-BE49-F238E27FC236}">
                    <a16:creationId xmlns:a16="http://schemas.microsoft.com/office/drawing/2014/main" id="{A9F3F10B-7FFE-2F28-D297-4062A1D0563E}"/>
                  </a:ext>
                </a:extLst>
              </p:cNvPr>
              <p:cNvGrpSpPr/>
              <p:nvPr/>
            </p:nvGrpSpPr>
            <p:grpSpPr>
              <a:xfrm>
                <a:off x="1132609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2" name="타원 371">
                  <a:extLst>
                    <a:ext uri="{FF2B5EF4-FFF2-40B4-BE49-F238E27FC236}">
                      <a16:creationId xmlns:a16="http://schemas.microsoft.com/office/drawing/2014/main" id="{E855794A-933E-9EF0-0F70-EE549714E82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3" name="원호 372">
                  <a:extLst>
                    <a:ext uri="{FF2B5EF4-FFF2-40B4-BE49-F238E27FC236}">
                      <a16:creationId xmlns:a16="http://schemas.microsoft.com/office/drawing/2014/main" id="{7BE3F876-6533-F1A1-EAC0-37A571DADBF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4" name="원호 373">
                  <a:extLst>
                    <a:ext uri="{FF2B5EF4-FFF2-40B4-BE49-F238E27FC236}">
                      <a16:creationId xmlns:a16="http://schemas.microsoft.com/office/drawing/2014/main" id="{E965432D-36EB-409C-7A7D-7E4F53F0BA3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5" name="그룹 374">
                <a:extLst>
                  <a:ext uri="{FF2B5EF4-FFF2-40B4-BE49-F238E27FC236}">
                    <a16:creationId xmlns:a16="http://schemas.microsoft.com/office/drawing/2014/main" id="{C0832308-B371-0734-D9F0-D8708D4E08C0}"/>
                  </a:ext>
                </a:extLst>
              </p:cNvPr>
              <p:cNvGrpSpPr/>
              <p:nvPr/>
            </p:nvGrpSpPr>
            <p:grpSpPr>
              <a:xfrm>
                <a:off x="1155578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6" name="타원 375">
                  <a:extLst>
                    <a:ext uri="{FF2B5EF4-FFF2-40B4-BE49-F238E27FC236}">
                      <a16:creationId xmlns:a16="http://schemas.microsoft.com/office/drawing/2014/main" id="{8850DD9D-95F9-0EDA-C3EE-970CA71BD52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7" name="원호 376">
                  <a:extLst>
                    <a:ext uri="{FF2B5EF4-FFF2-40B4-BE49-F238E27FC236}">
                      <a16:creationId xmlns:a16="http://schemas.microsoft.com/office/drawing/2014/main" id="{9954A949-4B5E-A74D-CF1D-839263D1FA1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8" name="원호 377">
                  <a:extLst>
                    <a:ext uri="{FF2B5EF4-FFF2-40B4-BE49-F238E27FC236}">
                      <a16:creationId xmlns:a16="http://schemas.microsoft.com/office/drawing/2014/main" id="{F0242FE8-0104-5DFB-0FE2-B5F924280ED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9" name="그룹 378">
                <a:extLst>
                  <a:ext uri="{FF2B5EF4-FFF2-40B4-BE49-F238E27FC236}">
                    <a16:creationId xmlns:a16="http://schemas.microsoft.com/office/drawing/2014/main" id="{B6C5AB4F-5972-EB5F-75EF-980F751D947F}"/>
                  </a:ext>
                </a:extLst>
              </p:cNvPr>
              <p:cNvGrpSpPr/>
              <p:nvPr/>
            </p:nvGrpSpPr>
            <p:grpSpPr>
              <a:xfrm>
                <a:off x="1178548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80" name="타원 379">
                  <a:extLst>
                    <a:ext uri="{FF2B5EF4-FFF2-40B4-BE49-F238E27FC236}">
                      <a16:creationId xmlns:a16="http://schemas.microsoft.com/office/drawing/2014/main" id="{486946B6-45D2-C2C1-FD4F-32D57E9E054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1" name="원호 380">
                  <a:extLst>
                    <a:ext uri="{FF2B5EF4-FFF2-40B4-BE49-F238E27FC236}">
                      <a16:creationId xmlns:a16="http://schemas.microsoft.com/office/drawing/2014/main" id="{31369AFB-1C37-1E35-B24F-8D3F0598903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2" name="원호 381">
                  <a:extLst>
                    <a:ext uri="{FF2B5EF4-FFF2-40B4-BE49-F238E27FC236}">
                      <a16:creationId xmlns:a16="http://schemas.microsoft.com/office/drawing/2014/main" id="{A6959840-AD35-98FC-259E-262B14E6702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</p:grpSp>
      <p:sp>
        <p:nvSpPr>
          <p:cNvPr id="7" name="사각형: 잘린 한쪽 모서리 7">
            <a:extLst>
              <a:ext uri="{FF2B5EF4-FFF2-40B4-BE49-F238E27FC236}">
                <a16:creationId xmlns:a16="http://schemas.microsoft.com/office/drawing/2014/main" id="{17B2782E-0B1F-8538-611A-7B3ECD9FDD56}"/>
              </a:ext>
            </a:extLst>
          </p:cNvPr>
          <p:cNvSpPr/>
          <p:nvPr/>
        </p:nvSpPr>
        <p:spPr>
          <a:xfrm flipH="1">
            <a:off x="396989" y="640837"/>
            <a:ext cx="1025409" cy="235463"/>
          </a:xfrm>
          <a:prstGeom prst="roundRect">
            <a:avLst>
              <a:gd name="adj" fmla="val 50000"/>
            </a:avLst>
          </a:prstGeom>
          <a:solidFill>
            <a:srgbClr val="E96908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구현 기능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641672-8861-2DD0-647C-4D7C4DCC89BA}"/>
              </a:ext>
            </a:extLst>
          </p:cNvPr>
          <p:cNvSpPr/>
          <p:nvPr/>
        </p:nvSpPr>
        <p:spPr>
          <a:xfrm>
            <a:off x="1052410" y="4896649"/>
            <a:ext cx="2886475" cy="303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71CB7-8585-4BFF-A2B7-31ACC6A75621}"/>
              </a:ext>
            </a:extLst>
          </p:cNvPr>
          <p:cNvSpPr txBox="1"/>
          <p:nvPr/>
        </p:nvSpPr>
        <p:spPr>
          <a:xfrm>
            <a:off x="3240106" y="573902"/>
            <a:ext cx="468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2. </a:t>
            </a:r>
            <a:r>
              <a:rPr lang="ko-KR" altLang="en-US" dirty="0"/>
              <a:t>자격증 공공데이터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38F5594-BE8B-4DC1-95B1-21F2F74A6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39" y="1770070"/>
            <a:ext cx="3457787" cy="421737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D4D4C96-252B-45F1-AD45-A818BBF38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29" y="1770071"/>
            <a:ext cx="2504793" cy="16589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1B82FB5-FE8B-434C-9C86-DF0D49334E06}"/>
              </a:ext>
            </a:extLst>
          </p:cNvPr>
          <p:cNvSpPr txBox="1"/>
          <p:nvPr/>
        </p:nvSpPr>
        <p:spPr>
          <a:xfrm>
            <a:off x="943913" y="6063274"/>
            <a:ext cx="3520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공공데이터 </a:t>
            </a:r>
            <a:r>
              <a:rPr lang="en-US" altLang="ko-KR" sz="1400" dirty="0"/>
              <a:t>API </a:t>
            </a:r>
            <a:r>
              <a:rPr lang="ko-KR" altLang="en-US" sz="1400" dirty="0"/>
              <a:t>응답 예시</a:t>
            </a:r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516F86C7-4D46-4F9F-AAC1-1411864B51BD}"/>
              </a:ext>
            </a:extLst>
          </p:cNvPr>
          <p:cNvSpPr txBox="1"/>
          <p:nvPr/>
        </p:nvSpPr>
        <p:spPr>
          <a:xfrm>
            <a:off x="4156250" y="3504835"/>
            <a:ext cx="3520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Java VO</a:t>
            </a:r>
            <a:r>
              <a:rPr lang="ko-KR" altLang="en-US" sz="1400" dirty="0"/>
              <a:t>객체 예시</a:t>
            </a:r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2AE23BA2-FF2F-4639-9CAB-D55A3B6C43A3}"/>
              </a:ext>
            </a:extLst>
          </p:cNvPr>
          <p:cNvSpPr txBox="1"/>
          <p:nvPr/>
        </p:nvSpPr>
        <p:spPr>
          <a:xfrm>
            <a:off x="2444269" y="1075324"/>
            <a:ext cx="61098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/>
              <a:t>RestTemplate</a:t>
            </a:r>
            <a:r>
              <a:rPr lang="ko-KR" altLang="en-US" sz="1600" dirty="0"/>
              <a:t>활용한 공공데이터 </a:t>
            </a:r>
            <a:r>
              <a:rPr lang="en-US" altLang="ko-KR" sz="1600" dirty="0"/>
              <a:t>API </a:t>
            </a:r>
            <a:r>
              <a:rPr lang="ko-KR" altLang="en-US" sz="1600" dirty="0"/>
              <a:t>요청과 응답</a:t>
            </a:r>
            <a:endParaRPr lang="en-US" altLang="ko-KR" sz="16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8DDE3F7-CD4D-4432-A6B4-F54249C89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509" y="3949053"/>
            <a:ext cx="5637551" cy="2038387"/>
          </a:xfrm>
          <a:prstGeom prst="rect">
            <a:avLst/>
          </a:prstGeom>
        </p:spPr>
      </p:pic>
      <p:sp>
        <p:nvSpPr>
          <p:cNvPr id="387" name="TextBox 386">
            <a:extLst>
              <a:ext uri="{FF2B5EF4-FFF2-40B4-BE49-F238E27FC236}">
                <a16:creationId xmlns:a16="http://schemas.microsoft.com/office/drawing/2014/main" id="{DCCDD93A-F3BC-4231-89FE-71C766139052}"/>
              </a:ext>
            </a:extLst>
          </p:cNvPr>
          <p:cNvSpPr txBox="1"/>
          <p:nvPr/>
        </p:nvSpPr>
        <p:spPr>
          <a:xfrm>
            <a:off x="5583771" y="6063273"/>
            <a:ext cx="3520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/>
              <a:t>RestTemplate</a:t>
            </a:r>
            <a:r>
              <a:rPr lang="ko-KR" altLang="en-US" sz="1400" dirty="0"/>
              <a:t>활용 예시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2F6B2B-2A40-4D65-AC6D-EBD1093A7C4A}"/>
              </a:ext>
            </a:extLst>
          </p:cNvPr>
          <p:cNvSpPr txBox="1"/>
          <p:nvPr/>
        </p:nvSpPr>
        <p:spPr>
          <a:xfrm>
            <a:off x="7524535" y="2319795"/>
            <a:ext cx="415990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100" dirty="0"/>
              <a:t>공공데이터 </a:t>
            </a:r>
            <a:r>
              <a:rPr lang="en-US" altLang="ko-KR" sz="1100" dirty="0"/>
              <a:t>API</a:t>
            </a:r>
            <a:r>
              <a:rPr lang="ko-KR" altLang="en-US" sz="1100" dirty="0"/>
              <a:t>에 </a:t>
            </a:r>
            <a:r>
              <a:rPr lang="en-US" altLang="ko-KR" sz="1100" dirty="0"/>
              <a:t>HTTP</a:t>
            </a:r>
            <a:r>
              <a:rPr lang="ko-KR" altLang="en-US" sz="1100" dirty="0"/>
              <a:t>요청을 쉽게 할 수 있다</a:t>
            </a:r>
            <a:r>
              <a:rPr lang="en-US" altLang="ko-KR" sz="11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100" dirty="0"/>
              <a:t>공공데이터 </a:t>
            </a:r>
            <a:r>
              <a:rPr lang="en-US" altLang="ko-KR" sz="1100" dirty="0"/>
              <a:t>API</a:t>
            </a:r>
            <a:r>
              <a:rPr lang="ko-KR" altLang="en-US" sz="1100" dirty="0"/>
              <a:t>의 응답을 </a:t>
            </a:r>
            <a:r>
              <a:rPr lang="en-US" altLang="ko-KR" sz="1100" dirty="0"/>
              <a:t>Java VO</a:t>
            </a:r>
            <a:r>
              <a:rPr lang="ko-KR" altLang="en-US" sz="1100" dirty="0"/>
              <a:t>객체로 쉽게 변환이 가능하다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8646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7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529C4AE7-A46C-3970-DF71-49522FB9D97D}"/>
              </a:ext>
            </a:extLst>
          </p:cNvPr>
          <p:cNvGrpSpPr/>
          <p:nvPr/>
        </p:nvGrpSpPr>
        <p:grpSpPr>
          <a:xfrm>
            <a:off x="206625" y="209355"/>
            <a:ext cx="11836998" cy="6439289"/>
            <a:chOff x="177501" y="150886"/>
            <a:chExt cx="11836998" cy="6439289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76324609-4FC7-CC11-E1DA-F960305D2D3B}"/>
                </a:ext>
              </a:extLst>
            </p:cNvPr>
            <p:cNvSpPr/>
            <p:nvPr/>
          </p:nvSpPr>
          <p:spPr>
            <a:xfrm>
              <a:off x="177501" y="285825"/>
              <a:ext cx="11836998" cy="6304350"/>
            </a:xfrm>
            <a:prstGeom prst="round2SameRect">
              <a:avLst>
                <a:gd name="adj1" fmla="val 0"/>
                <a:gd name="adj2" fmla="val 2091"/>
              </a:avLst>
            </a:prstGeom>
            <a:solidFill>
              <a:srgbClr val="EEE7DD"/>
            </a:solidFill>
            <a:ln>
              <a:noFill/>
            </a:ln>
            <a:effectLst>
              <a:outerShdw blurRad="241300" dist="1397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83" name="그룹 382">
              <a:extLst>
                <a:ext uri="{FF2B5EF4-FFF2-40B4-BE49-F238E27FC236}">
                  <a16:creationId xmlns:a16="http://schemas.microsoft.com/office/drawing/2014/main" id="{E9C3CB4E-FF57-FF00-FDD3-0E3E245FB018}"/>
                </a:ext>
              </a:extLst>
            </p:cNvPr>
            <p:cNvGrpSpPr/>
            <p:nvPr/>
          </p:nvGrpSpPr>
          <p:grpSpPr>
            <a:xfrm>
              <a:off x="177501" y="150886"/>
              <a:ext cx="11836998" cy="269876"/>
              <a:chOff x="177501" y="150886"/>
              <a:chExt cx="11836998" cy="269876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E171BF7-DDDE-C2E5-6DBA-D2765744D538}"/>
                  </a:ext>
                </a:extLst>
              </p:cNvPr>
              <p:cNvSpPr/>
              <p:nvPr/>
            </p:nvSpPr>
            <p:spPr>
              <a:xfrm>
                <a:off x="177501" y="260205"/>
                <a:ext cx="11836998" cy="36000"/>
              </a:xfrm>
              <a:prstGeom prst="rect">
                <a:avLst/>
              </a:prstGeom>
              <a:solidFill>
                <a:srgbClr val="E9690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182" name="그룹 181">
                <a:extLst>
                  <a:ext uri="{FF2B5EF4-FFF2-40B4-BE49-F238E27FC236}">
                    <a16:creationId xmlns:a16="http://schemas.microsoft.com/office/drawing/2014/main" id="{80475D45-DB78-3C76-E2EC-1B16E8C72CC6}"/>
                  </a:ext>
                </a:extLst>
              </p:cNvPr>
              <p:cNvGrpSpPr/>
              <p:nvPr/>
            </p:nvGrpSpPr>
            <p:grpSpPr>
              <a:xfrm>
                <a:off x="30083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4" name="타원 3">
                  <a:extLst>
                    <a:ext uri="{FF2B5EF4-FFF2-40B4-BE49-F238E27FC236}">
                      <a16:creationId xmlns:a16="http://schemas.microsoft.com/office/drawing/2014/main" id="{46EBE0F1-4A5E-1C6F-ABD4-CFBD8AC5908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" name="원호 5">
                  <a:extLst>
                    <a:ext uri="{FF2B5EF4-FFF2-40B4-BE49-F238E27FC236}">
                      <a16:creationId xmlns:a16="http://schemas.microsoft.com/office/drawing/2014/main" id="{2E5D183F-FE74-7FC2-02DE-34E9F88BD61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1" name="원호 180">
                  <a:extLst>
                    <a:ext uri="{FF2B5EF4-FFF2-40B4-BE49-F238E27FC236}">
                      <a16:creationId xmlns:a16="http://schemas.microsoft.com/office/drawing/2014/main" id="{5827F837-A62C-3624-26B9-E806F10CC65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5EEA3609-9F46-E2A9-F4ED-3D6B58F759C0}"/>
                  </a:ext>
                </a:extLst>
              </p:cNvPr>
              <p:cNvGrpSpPr/>
              <p:nvPr/>
            </p:nvGrpSpPr>
            <p:grpSpPr>
              <a:xfrm>
                <a:off x="53052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4" name="타원 183">
                  <a:extLst>
                    <a:ext uri="{FF2B5EF4-FFF2-40B4-BE49-F238E27FC236}">
                      <a16:creationId xmlns:a16="http://schemas.microsoft.com/office/drawing/2014/main" id="{4EFEB3FE-F83E-74D9-15C7-9B94401048B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5" name="원호 184">
                  <a:extLst>
                    <a:ext uri="{FF2B5EF4-FFF2-40B4-BE49-F238E27FC236}">
                      <a16:creationId xmlns:a16="http://schemas.microsoft.com/office/drawing/2014/main" id="{F662AF68-EAF0-696D-703F-D3B564078A0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6" name="원호 185">
                  <a:extLst>
                    <a:ext uri="{FF2B5EF4-FFF2-40B4-BE49-F238E27FC236}">
                      <a16:creationId xmlns:a16="http://schemas.microsoft.com/office/drawing/2014/main" id="{8BC01DE6-B614-C513-8A77-4C464FD0235E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FEA2B0C0-2F4B-B179-4F8A-8AC027872361}"/>
                  </a:ext>
                </a:extLst>
              </p:cNvPr>
              <p:cNvGrpSpPr/>
              <p:nvPr/>
            </p:nvGrpSpPr>
            <p:grpSpPr>
              <a:xfrm>
                <a:off x="76021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8" name="타원 187">
                  <a:extLst>
                    <a:ext uri="{FF2B5EF4-FFF2-40B4-BE49-F238E27FC236}">
                      <a16:creationId xmlns:a16="http://schemas.microsoft.com/office/drawing/2014/main" id="{9D2330C5-5BFD-035E-2A44-DE0209849B9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9" name="원호 188">
                  <a:extLst>
                    <a:ext uri="{FF2B5EF4-FFF2-40B4-BE49-F238E27FC236}">
                      <a16:creationId xmlns:a16="http://schemas.microsoft.com/office/drawing/2014/main" id="{15475E09-41FF-B58B-EC13-A1AB9FAA5CA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0" name="원호 189">
                  <a:extLst>
                    <a:ext uri="{FF2B5EF4-FFF2-40B4-BE49-F238E27FC236}">
                      <a16:creationId xmlns:a16="http://schemas.microsoft.com/office/drawing/2014/main" id="{FF9C783C-F414-4AD5-713B-D99958DF36E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F1D17A7F-7DC5-83CA-33CA-22ECFB3CE5BB}"/>
                  </a:ext>
                </a:extLst>
              </p:cNvPr>
              <p:cNvGrpSpPr/>
              <p:nvPr/>
            </p:nvGrpSpPr>
            <p:grpSpPr>
              <a:xfrm>
                <a:off x="98991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BC2B1B73-3F1D-1EC9-2D10-BAF843E08B2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3" name="원호 192">
                  <a:extLst>
                    <a:ext uri="{FF2B5EF4-FFF2-40B4-BE49-F238E27FC236}">
                      <a16:creationId xmlns:a16="http://schemas.microsoft.com/office/drawing/2014/main" id="{859B9281-A812-53E7-E4D1-40EBE1711D7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4" name="원호 193">
                  <a:extLst>
                    <a:ext uri="{FF2B5EF4-FFF2-40B4-BE49-F238E27FC236}">
                      <a16:creationId xmlns:a16="http://schemas.microsoft.com/office/drawing/2014/main" id="{2B42E2E6-CBE3-173A-BD05-B3ACDED67FB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5" name="그룹 194">
                <a:extLst>
                  <a:ext uri="{FF2B5EF4-FFF2-40B4-BE49-F238E27FC236}">
                    <a16:creationId xmlns:a16="http://schemas.microsoft.com/office/drawing/2014/main" id="{08BA5E3D-FEDD-16E5-3553-854C8702790A}"/>
                  </a:ext>
                </a:extLst>
              </p:cNvPr>
              <p:cNvGrpSpPr/>
              <p:nvPr/>
            </p:nvGrpSpPr>
            <p:grpSpPr>
              <a:xfrm>
                <a:off x="121960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F0884DF2-F795-6C25-AF8A-64CBC38709E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7" name="원호 196">
                  <a:extLst>
                    <a:ext uri="{FF2B5EF4-FFF2-40B4-BE49-F238E27FC236}">
                      <a16:creationId xmlns:a16="http://schemas.microsoft.com/office/drawing/2014/main" id="{E5F515DA-663E-AB10-9C6B-40666F6228C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8" name="원호 197">
                  <a:extLst>
                    <a:ext uri="{FF2B5EF4-FFF2-40B4-BE49-F238E27FC236}">
                      <a16:creationId xmlns:a16="http://schemas.microsoft.com/office/drawing/2014/main" id="{6678B0AB-CB21-9C25-8C37-611CEBFE4B2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E0598E1E-71CC-5C93-DF8A-5DA4FA1B9E19}"/>
                  </a:ext>
                </a:extLst>
              </p:cNvPr>
              <p:cNvGrpSpPr/>
              <p:nvPr/>
            </p:nvGrpSpPr>
            <p:grpSpPr>
              <a:xfrm>
                <a:off x="144929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0" name="타원 199">
                  <a:extLst>
                    <a:ext uri="{FF2B5EF4-FFF2-40B4-BE49-F238E27FC236}">
                      <a16:creationId xmlns:a16="http://schemas.microsoft.com/office/drawing/2014/main" id="{0811883E-E324-6E67-AC78-0BAAC977662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1" name="원호 200">
                  <a:extLst>
                    <a:ext uri="{FF2B5EF4-FFF2-40B4-BE49-F238E27FC236}">
                      <a16:creationId xmlns:a16="http://schemas.microsoft.com/office/drawing/2014/main" id="{CA82810F-922F-CE3B-AE9D-BF321DD3173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2" name="원호 201">
                  <a:extLst>
                    <a:ext uri="{FF2B5EF4-FFF2-40B4-BE49-F238E27FC236}">
                      <a16:creationId xmlns:a16="http://schemas.microsoft.com/office/drawing/2014/main" id="{ACC661D4-7055-2C45-411A-93812346B1B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3" name="그룹 202">
                <a:extLst>
                  <a:ext uri="{FF2B5EF4-FFF2-40B4-BE49-F238E27FC236}">
                    <a16:creationId xmlns:a16="http://schemas.microsoft.com/office/drawing/2014/main" id="{6FA847EC-28BB-9936-F0BC-9E39D51B1912}"/>
                  </a:ext>
                </a:extLst>
              </p:cNvPr>
              <p:cNvGrpSpPr/>
              <p:nvPr/>
            </p:nvGrpSpPr>
            <p:grpSpPr>
              <a:xfrm>
                <a:off x="167899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4" name="타원 203">
                  <a:extLst>
                    <a:ext uri="{FF2B5EF4-FFF2-40B4-BE49-F238E27FC236}">
                      <a16:creationId xmlns:a16="http://schemas.microsoft.com/office/drawing/2014/main" id="{A334C95B-E929-D267-BF9B-1CDF4718BBE2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5" name="원호 204">
                  <a:extLst>
                    <a:ext uri="{FF2B5EF4-FFF2-40B4-BE49-F238E27FC236}">
                      <a16:creationId xmlns:a16="http://schemas.microsoft.com/office/drawing/2014/main" id="{DAFDDA6A-4478-22C5-9019-5CD536B4DDB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6" name="원호 205">
                  <a:extLst>
                    <a:ext uri="{FF2B5EF4-FFF2-40B4-BE49-F238E27FC236}">
                      <a16:creationId xmlns:a16="http://schemas.microsoft.com/office/drawing/2014/main" id="{3A5BBAB4-9DB4-D64B-D381-CAD0BE7DA0B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3A3616E0-BFE8-644C-7CD6-2E6715985834}"/>
                  </a:ext>
                </a:extLst>
              </p:cNvPr>
              <p:cNvGrpSpPr/>
              <p:nvPr/>
            </p:nvGrpSpPr>
            <p:grpSpPr>
              <a:xfrm>
                <a:off x="190868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8" name="타원 207">
                  <a:extLst>
                    <a:ext uri="{FF2B5EF4-FFF2-40B4-BE49-F238E27FC236}">
                      <a16:creationId xmlns:a16="http://schemas.microsoft.com/office/drawing/2014/main" id="{178DA1B1-F189-B110-C6EA-3C717623608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9" name="원호 208">
                  <a:extLst>
                    <a:ext uri="{FF2B5EF4-FFF2-40B4-BE49-F238E27FC236}">
                      <a16:creationId xmlns:a16="http://schemas.microsoft.com/office/drawing/2014/main" id="{CAF97EF7-5816-229C-F8FD-121BCF1FBFB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0" name="원호 209">
                  <a:extLst>
                    <a:ext uri="{FF2B5EF4-FFF2-40B4-BE49-F238E27FC236}">
                      <a16:creationId xmlns:a16="http://schemas.microsoft.com/office/drawing/2014/main" id="{D6392A27-7CE2-8E4F-924B-C4DE4FEFE15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5309182F-A269-6C72-7D2F-DD5338A23DF5}"/>
                  </a:ext>
                </a:extLst>
              </p:cNvPr>
              <p:cNvGrpSpPr/>
              <p:nvPr/>
            </p:nvGrpSpPr>
            <p:grpSpPr>
              <a:xfrm>
                <a:off x="213837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2" name="타원 211">
                  <a:extLst>
                    <a:ext uri="{FF2B5EF4-FFF2-40B4-BE49-F238E27FC236}">
                      <a16:creationId xmlns:a16="http://schemas.microsoft.com/office/drawing/2014/main" id="{27C47CE4-DF8D-F0C0-D2C9-F6B80E93EDE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3" name="원호 212">
                  <a:extLst>
                    <a:ext uri="{FF2B5EF4-FFF2-40B4-BE49-F238E27FC236}">
                      <a16:creationId xmlns:a16="http://schemas.microsoft.com/office/drawing/2014/main" id="{0C624142-D9A0-B66D-44ED-933EE3BC2F5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4" name="원호 213">
                  <a:extLst>
                    <a:ext uri="{FF2B5EF4-FFF2-40B4-BE49-F238E27FC236}">
                      <a16:creationId xmlns:a16="http://schemas.microsoft.com/office/drawing/2014/main" id="{BAF11059-539C-3FFC-3EE9-A55D9AE8922E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5" name="그룹 214">
                <a:extLst>
                  <a:ext uri="{FF2B5EF4-FFF2-40B4-BE49-F238E27FC236}">
                    <a16:creationId xmlns:a16="http://schemas.microsoft.com/office/drawing/2014/main" id="{5812D3B4-687D-E8E0-518E-5DD7047AA50D}"/>
                  </a:ext>
                </a:extLst>
              </p:cNvPr>
              <p:cNvGrpSpPr/>
              <p:nvPr/>
            </p:nvGrpSpPr>
            <p:grpSpPr>
              <a:xfrm>
                <a:off x="236806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6" name="타원 215">
                  <a:extLst>
                    <a:ext uri="{FF2B5EF4-FFF2-40B4-BE49-F238E27FC236}">
                      <a16:creationId xmlns:a16="http://schemas.microsoft.com/office/drawing/2014/main" id="{1C50D579-8225-1022-839A-69FA08D5F45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7" name="원호 216">
                  <a:extLst>
                    <a:ext uri="{FF2B5EF4-FFF2-40B4-BE49-F238E27FC236}">
                      <a16:creationId xmlns:a16="http://schemas.microsoft.com/office/drawing/2014/main" id="{035DCACB-43B1-12B5-44A6-346676763FC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8" name="원호 217">
                  <a:extLst>
                    <a:ext uri="{FF2B5EF4-FFF2-40B4-BE49-F238E27FC236}">
                      <a16:creationId xmlns:a16="http://schemas.microsoft.com/office/drawing/2014/main" id="{B0263E0B-0363-1D52-8793-134666A2A92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9" name="그룹 218">
                <a:extLst>
                  <a:ext uri="{FF2B5EF4-FFF2-40B4-BE49-F238E27FC236}">
                    <a16:creationId xmlns:a16="http://schemas.microsoft.com/office/drawing/2014/main" id="{7EE26428-F8DB-CBB9-16AE-2FF1B8B0CF9B}"/>
                  </a:ext>
                </a:extLst>
              </p:cNvPr>
              <p:cNvGrpSpPr/>
              <p:nvPr/>
            </p:nvGrpSpPr>
            <p:grpSpPr>
              <a:xfrm>
                <a:off x="259776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0" name="타원 219">
                  <a:extLst>
                    <a:ext uri="{FF2B5EF4-FFF2-40B4-BE49-F238E27FC236}">
                      <a16:creationId xmlns:a16="http://schemas.microsoft.com/office/drawing/2014/main" id="{EFD365A0-C6B8-5B68-55D8-B33FBA9FC67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1" name="원호 220">
                  <a:extLst>
                    <a:ext uri="{FF2B5EF4-FFF2-40B4-BE49-F238E27FC236}">
                      <a16:creationId xmlns:a16="http://schemas.microsoft.com/office/drawing/2014/main" id="{597C6CA5-897B-CD78-4481-89A5B2572F3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2" name="원호 221">
                  <a:extLst>
                    <a:ext uri="{FF2B5EF4-FFF2-40B4-BE49-F238E27FC236}">
                      <a16:creationId xmlns:a16="http://schemas.microsoft.com/office/drawing/2014/main" id="{6D0805BF-7C58-2AC0-5159-09C31511F8AE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3" name="그룹 222">
                <a:extLst>
                  <a:ext uri="{FF2B5EF4-FFF2-40B4-BE49-F238E27FC236}">
                    <a16:creationId xmlns:a16="http://schemas.microsoft.com/office/drawing/2014/main" id="{963B9AA5-CE33-39F4-7059-39AABB352CA4}"/>
                  </a:ext>
                </a:extLst>
              </p:cNvPr>
              <p:cNvGrpSpPr/>
              <p:nvPr/>
            </p:nvGrpSpPr>
            <p:grpSpPr>
              <a:xfrm>
                <a:off x="282745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4" name="타원 223">
                  <a:extLst>
                    <a:ext uri="{FF2B5EF4-FFF2-40B4-BE49-F238E27FC236}">
                      <a16:creationId xmlns:a16="http://schemas.microsoft.com/office/drawing/2014/main" id="{D27303E7-A3CB-1956-D8B1-A10285AB23A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5" name="원호 224">
                  <a:extLst>
                    <a:ext uri="{FF2B5EF4-FFF2-40B4-BE49-F238E27FC236}">
                      <a16:creationId xmlns:a16="http://schemas.microsoft.com/office/drawing/2014/main" id="{6FF9E261-978F-75B9-E4DE-95A9FB2F6FD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6" name="원호 225">
                  <a:extLst>
                    <a:ext uri="{FF2B5EF4-FFF2-40B4-BE49-F238E27FC236}">
                      <a16:creationId xmlns:a16="http://schemas.microsoft.com/office/drawing/2014/main" id="{DC5B20B4-2E97-A356-033D-04DE8B9F731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0FEB28DB-4B0C-8E7C-930C-4D4ACB276D74}"/>
                  </a:ext>
                </a:extLst>
              </p:cNvPr>
              <p:cNvGrpSpPr/>
              <p:nvPr/>
            </p:nvGrpSpPr>
            <p:grpSpPr>
              <a:xfrm>
                <a:off x="305714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8" name="타원 227">
                  <a:extLst>
                    <a:ext uri="{FF2B5EF4-FFF2-40B4-BE49-F238E27FC236}">
                      <a16:creationId xmlns:a16="http://schemas.microsoft.com/office/drawing/2014/main" id="{68B7834F-16D3-EDDD-E541-B69725F4CFC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9" name="원호 228">
                  <a:extLst>
                    <a:ext uri="{FF2B5EF4-FFF2-40B4-BE49-F238E27FC236}">
                      <a16:creationId xmlns:a16="http://schemas.microsoft.com/office/drawing/2014/main" id="{C0E1AF28-A8F0-7749-0DC7-95B99CD4920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0" name="원호 229">
                  <a:extLst>
                    <a:ext uri="{FF2B5EF4-FFF2-40B4-BE49-F238E27FC236}">
                      <a16:creationId xmlns:a16="http://schemas.microsoft.com/office/drawing/2014/main" id="{E17D2C5A-3346-39C5-506B-64EA806FD54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1" name="그룹 230">
                <a:extLst>
                  <a:ext uri="{FF2B5EF4-FFF2-40B4-BE49-F238E27FC236}">
                    <a16:creationId xmlns:a16="http://schemas.microsoft.com/office/drawing/2014/main" id="{CD9BCA28-5CAF-BCF1-05CA-ECD5F82FAA0A}"/>
                  </a:ext>
                </a:extLst>
              </p:cNvPr>
              <p:cNvGrpSpPr/>
              <p:nvPr/>
            </p:nvGrpSpPr>
            <p:grpSpPr>
              <a:xfrm>
                <a:off x="328684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2" name="타원 231">
                  <a:extLst>
                    <a:ext uri="{FF2B5EF4-FFF2-40B4-BE49-F238E27FC236}">
                      <a16:creationId xmlns:a16="http://schemas.microsoft.com/office/drawing/2014/main" id="{14A1B082-29DA-2968-ECB6-9F5E0BC2DED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3" name="원호 232">
                  <a:extLst>
                    <a:ext uri="{FF2B5EF4-FFF2-40B4-BE49-F238E27FC236}">
                      <a16:creationId xmlns:a16="http://schemas.microsoft.com/office/drawing/2014/main" id="{7D4DF850-6766-2698-07B7-59C06DEE59E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4" name="원호 233">
                  <a:extLst>
                    <a:ext uri="{FF2B5EF4-FFF2-40B4-BE49-F238E27FC236}">
                      <a16:creationId xmlns:a16="http://schemas.microsoft.com/office/drawing/2014/main" id="{69E3EC42-2870-C768-9375-16C8266FD2A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5" name="그룹 234">
                <a:extLst>
                  <a:ext uri="{FF2B5EF4-FFF2-40B4-BE49-F238E27FC236}">
                    <a16:creationId xmlns:a16="http://schemas.microsoft.com/office/drawing/2014/main" id="{838A8C31-6425-9F11-3694-2A436B76CC65}"/>
                  </a:ext>
                </a:extLst>
              </p:cNvPr>
              <p:cNvGrpSpPr/>
              <p:nvPr/>
            </p:nvGrpSpPr>
            <p:grpSpPr>
              <a:xfrm>
                <a:off x="351653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6" name="타원 235">
                  <a:extLst>
                    <a:ext uri="{FF2B5EF4-FFF2-40B4-BE49-F238E27FC236}">
                      <a16:creationId xmlns:a16="http://schemas.microsoft.com/office/drawing/2014/main" id="{0B3C0D0E-732B-1C29-9699-75ACC3418C4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7" name="원호 236">
                  <a:extLst>
                    <a:ext uri="{FF2B5EF4-FFF2-40B4-BE49-F238E27FC236}">
                      <a16:creationId xmlns:a16="http://schemas.microsoft.com/office/drawing/2014/main" id="{B67D7B07-79B5-1D90-9C49-61FD76545E7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8" name="원호 237">
                  <a:extLst>
                    <a:ext uri="{FF2B5EF4-FFF2-40B4-BE49-F238E27FC236}">
                      <a16:creationId xmlns:a16="http://schemas.microsoft.com/office/drawing/2014/main" id="{66DAEB79-38C0-DAFD-6A05-4B74D6761D5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9" name="그룹 238">
                <a:extLst>
                  <a:ext uri="{FF2B5EF4-FFF2-40B4-BE49-F238E27FC236}">
                    <a16:creationId xmlns:a16="http://schemas.microsoft.com/office/drawing/2014/main" id="{74263341-AFC5-E7D7-FA21-F5716F09DD02}"/>
                  </a:ext>
                </a:extLst>
              </p:cNvPr>
              <p:cNvGrpSpPr/>
              <p:nvPr/>
            </p:nvGrpSpPr>
            <p:grpSpPr>
              <a:xfrm>
                <a:off x="374622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0" name="타원 239">
                  <a:extLst>
                    <a:ext uri="{FF2B5EF4-FFF2-40B4-BE49-F238E27FC236}">
                      <a16:creationId xmlns:a16="http://schemas.microsoft.com/office/drawing/2014/main" id="{BF75C5BE-E42F-722A-0C1D-5716DEC1243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1" name="원호 240">
                  <a:extLst>
                    <a:ext uri="{FF2B5EF4-FFF2-40B4-BE49-F238E27FC236}">
                      <a16:creationId xmlns:a16="http://schemas.microsoft.com/office/drawing/2014/main" id="{776EEE64-8788-D6D5-312D-5A198EE0392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2" name="원호 241">
                  <a:extLst>
                    <a:ext uri="{FF2B5EF4-FFF2-40B4-BE49-F238E27FC236}">
                      <a16:creationId xmlns:a16="http://schemas.microsoft.com/office/drawing/2014/main" id="{E0D7A674-6FB9-8326-2DAB-9270EFC5B4C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684F67B6-7799-F0DB-CD42-228C5D178979}"/>
                  </a:ext>
                </a:extLst>
              </p:cNvPr>
              <p:cNvGrpSpPr/>
              <p:nvPr/>
            </p:nvGrpSpPr>
            <p:grpSpPr>
              <a:xfrm>
                <a:off x="397592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4" name="타원 243">
                  <a:extLst>
                    <a:ext uri="{FF2B5EF4-FFF2-40B4-BE49-F238E27FC236}">
                      <a16:creationId xmlns:a16="http://schemas.microsoft.com/office/drawing/2014/main" id="{7F1CF5BC-4070-5E92-A2A0-C320307A3BB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5" name="원호 244">
                  <a:extLst>
                    <a:ext uri="{FF2B5EF4-FFF2-40B4-BE49-F238E27FC236}">
                      <a16:creationId xmlns:a16="http://schemas.microsoft.com/office/drawing/2014/main" id="{0B66EE36-B4B3-A432-A784-23198768F17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6" name="원호 245">
                  <a:extLst>
                    <a:ext uri="{FF2B5EF4-FFF2-40B4-BE49-F238E27FC236}">
                      <a16:creationId xmlns:a16="http://schemas.microsoft.com/office/drawing/2014/main" id="{26C9C05D-3051-60BC-E653-861682B1AFE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7" name="그룹 246">
                <a:extLst>
                  <a:ext uri="{FF2B5EF4-FFF2-40B4-BE49-F238E27FC236}">
                    <a16:creationId xmlns:a16="http://schemas.microsoft.com/office/drawing/2014/main" id="{121B2347-13B0-3C84-F334-6BA3DC95E9F2}"/>
                  </a:ext>
                </a:extLst>
              </p:cNvPr>
              <p:cNvGrpSpPr/>
              <p:nvPr/>
            </p:nvGrpSpPr>
            <p:grpSpPr>
              <a:xfrm>
                <a:off x="420561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8" name="타원 247">
                  <a:extLst>
                    <a:ext uri="{FF2B5EF4-FFF2-40B4-BE49-F238E27FC236}">
                      <a16:creationId xmlns:a16="http://schemas.microsoft.com/office/drawing/2014/main" id="{7F099A17-5851-605A-F518-7030583718E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9" name="원호 248">
                  <a:extLst>
                    <a:ext uri="{FF2B5EF4-FFF2-40B4-BE49-F238E27FC236}">
                      <a16:creationId xmlns:a16="http://schemas.microsoft.com/office/drawing/2014/main" id="{D412E85A-FCE2-C4F3-43AB-E7898D722C6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0" name="원호 249">
                  <a:extLst>
                    <a:ext uri="{FF2B5EF4-FFF2-40B4-BE49-F238E27FC236}">
                      <a16:creationId xmlns:a16="http://schemas.microsoft.com/office/drawing/2014/main" id="{C365F41A-B610-58D5-6C64-AF331702200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F69B5B07-9C7A-5CFE-F7F0-BA44258BF365}"/>
                  </a:ext>
                </a:extLst>
              </p:cNvPr>
              <p:cNvGrpSpPr/>
              <p:nvPr/>
            </p:nvGrpSpPr>
            <p:grpSpPr>
              <a:xfrm>
                <a:off x="443530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2" name="타원 251">
                  <a:extLst>
                    <a:ext uri="{FF2B5EF4-FFF2-40B4-BE49-F238E27FC236}">
                      <a16:creationId xmlns:a16="http://schemas.microsoft.com/office/drawing/2014/main" id="{D99C8731-BDD3-5C31-E21B-BA2BD2EA9D0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3" name="원호 252">
                  <a:extLst>
                    <a:ext uri="{FF2B5EF4-FFF2-40B4-BE49-F238E27FC236}">
                      <a16:creationId xmlns:a16="http://schemas.microsoft.com/office/drawing/2014/main" id="{B8601FEB-6744-82C7-CEE7-9552D8934D2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4" name="원호 253">
                  <a:extLst>
                    <a:ext uri="{FF2B5EF4-FFF2-40B4-BE49-F238E27FC236}">
                      <a16:creationId xmlns:a16="http://schemas.microsoft.com/office/drawing/2014/main" id="{48D10574-95A3-2573-E327-D0303457E5C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5" name="그룹 254">
                <a:extLst>
                  <a:ext uri="{FF2B5EF4-FFF2-40B4-BE49-F238E27FC236}">
                    <a16:creationId xmlns:a16="http://schemas.microsoft.com/office/drawing/2014/main" id="{A36BAA2A-6946-D807-A533-4C0739AC7DE7}"/>
                  </a:ext>
                </a:extLst>
              </p:cNvPr>
              <p:cNvGrpSpPr/>
              <p:nvPr/>
            </p:nvGrpSpPr>
            <p:grpSpPr>
              <a:xfrm>
                <a:off x="466499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6" name="타원 255">
                  <a:extLst>
                    <a:ext uri="{FF2B5EF4-FFF2-40B4-BE49-F238E27FC236}">
                      <a16:creationId xmlns:a16="http://schemas.microsoft.com/office/drawing/2014/main" id="{8A6BD52B-D8DF-37C3-6AD7-11B021B6ECA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7" name="원호 256">
                  <a:extLst>
                    <a:ext uri="{FF2B5EF4-FFF2-40B4-BE49-F238E27FC236}">
                      <a16:creationId xmlns:a16="http://schemas.microsoft.com/office/drawing/2014/main" id="{509F895A-F88B-C3BE-A6D4-F0966D1702A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8" name="원호 257">
                  <a:extLst>
                    <a:ext uri="{FF2B5EF4-FFF2-40B4-BE49-F238E27FC236}">
                      <a16:creationId xmlns:a16="http://schemas.microsoft.com/office/drawing/2014/main" id="{27DDE705-8880-1735-DA3B-554974D1D90B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9" name="그룹 258">
                <a:extLst>
                  <a:ext uri="{FF2B5EF4-FFF2-40B4-BE49-F238E27FC236}">
                    <a16:creationId xmlns:a16="http://schemas.microsoft.com/office/drawing/2014/main" id="{C80F7596-B8B1-F13A-DA57-253C74B33E1E}"/>
                  </a:ext>
                </a:extLst>
              </p:cNvPr>
              <p:cNvGrpSpPr/>
              <p:nvPr/>
            </p:nvGrpSpPr>
            <p:grpSpPr>
              <a:xfrm>
                <a:off x="489469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0" name="타원 259">
                  <a:extLst>
                    <a:ext uri="{FF2B5EF4-FFF2-40B4-BE49-F238E27FC236}">
                      <a16:creationId xmlns:a16="http://schemas.microsoft.com/office/drawing/2014/main" id="{DF577C94-18C7-FEF5-51A3-86371B23CF6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1" name="원호 260">
                  <a:extLst>
                    <a:ext uri="{FF2B5EF4-FFF2-40B4-BE49-F238E27FC236}">
                      <a16:creationId xmlns:a16="http://schemas.microsoft.com/office/drawing/2014/main" id="{58A74FED-BF6A-BB68-EDB7-133C81BEA49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2" name="원호 261">
                  <a:extLst>
                    <a:ext uri="{FF2B5EF4-FFF2-40B4-BE49-F238E27FC236}">
                      <a16:creationId xmlns:a16="http://schemas.microsoft.com/office/drawing/2014/main" id="{E0390567-1B5E-7898-5848-0302C699D46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3" name="그룹 262">
                <a:extLst>
                  <a:ext uri="{FF2B5EF4-FFF2-40B4-BE49-F238E27FC236}">
                    <a16:creationId xmlns:a16="http://schemas.microsoft.com/office/drawing/2014/main" id="{D26E48F2-FE2A-94EC-EEFB-A26321176C7F}"/>
                  </a:ext>
                </a:extLst>
              </p:cNvPr>
              <p:cNvGrpSpPr/>
              <p:nvPr/>
            </p:nvGrpSpPr>
            <p:grpSpPr>
              <a:xfrm>
                <a:off x="512438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4" name="타원 263">
                  <a:extLst>
                    <a:ext uri="{FF2B5EF4-FFF2-40B4-BE49-F238E27FC236}">
                      <a16:creationId xmlns:a16="http://schemas.microsoft.com/office/drawing/2014/main" id="{1359D13E-B95C-9810-A2DD-C573D666791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5" name="원호 264">
                  <a:extLst>
                    <a:ext uri="{FF2B5EF4-FFF2-40B4-BE49-F238E27FC236}">
                      <a16:creationId xmlns:a16="http://schemas.microsoft.com/office/drawing/2014/main" id="{6F37727F-B56C-ECEF-8A42-2D902A0C038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6" name="원호 265">
                  <a:extLst>
                    <a:ext uri="{FF2B5EF4-FFF2-40B4-BE49-F238E27FC236}">
                      <a16:creationId xmlns:a16="http://schemas.microsoft.com/office/drawing/2014/main" id="{50D90667-89C6-1DEE-F1A8-16CF202208D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7" name="그룹 266">
                <a:extLst>
                  <a:ext uri="{FF2B5EF4-FFF2-40B4-BE49-F238E27FC236}">
                    <a16:creationId xmlns:a16="http://schemas.microsoft.com/office/drawing/2014/main" id="{AEF30394-81B5-5F7A-7A9B-22D4FCAC0FCC}"/>
                  </a:ext>
                </a:extLst>
              </p:cNvPr>
              <p:cNvGrpSpPr/>
              <p:nvPr/>
            </p:nvGrpSpPr>
            <p:grpSpPr>
              <a:xfrm>
                <a:off x="535407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8" name="타원 267">
                  <a:extLst>
                    <a:ext uri="{FF2B5EF4-FFF2-40B4-BE49-F238E27FC236}">
                      <a16:creationId xmlns:a16="http://schemas.microsoft.com/office/drawing/2014/main" id="{5006CD02-9D3C-4577-DC1C-BDDC6329E3DD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9" name="원호 268">
                  <a:extLst>
                    <a:ext uri="{FF2B5EF4-FFF2-40B4-BE49-F238E27FC236}">
                      <a16:creationId xmlns:a16="http://schemas.microsoft.com/office/drawing/2014/main" id="{7BF2216D-CC66-EF34-ED81-29F305390C2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0" name="원호 269">
                  <a:extLst>
                    <a:ext uri="{FF2B5EF4-FFF2-40B4-BE49-F238E27FC236}">
                      <a16:creationId xmlns:a16="http://schemas.microsoft.com/office/drawing/2014/main" id="{0FB101BB-0C11-4EFF-6184-DC3142D47C0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2B73986D-89D1-0ED7-AB96-F37136E0967A}"/>
                  </a:ext>
                </a:extLst>
              </p:cNvPr>
              <p:cNvGrpSpPr/>
              <p:nvPr/>
            </p:nvGrpSpPr>
            <p:grpSpPr>
              <a:xfrm>
                <a:off x="558377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2" name="타원 271">
                  <a:extLst>
                    <a:ext uri="{FF2B5EF4-FFF2-40B4-BE49-F238E27FC236}">
                      <a16:creationId xmlns:a16="http://schemas.microsoft.com/office/drawing/2014/main" id="{01339B6E-CB39-AF35-C1E3-FB1159CB6BD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3" name="원호 272">
                  <a:extLst>
                    <a:ext uri="{FF2B5EF4-FFF2-40B4-BE49-F238E27FC236}">
                      <a16:creationId xmlns:a16="http://schemas.microsoft.com/office/drawing/2014/main" id="{F2916F72-27E2-9F21-3C36-069CBA87A4F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4" name="원호 273">
                  <a:extLst>
                    <a:ext uri="{FF2B5EF4-FFF2-40B4-BE49-F238E27FC236}">
                      <a16:creationId xmlns:a16="http://schemas.microsoft.com/office/drawing/2014/main" id="{9BCA1B7C-8832-42BC-56CA-54A6ED402D4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27895F31-D80C-F2F4-0BBE-E9F2FC3CC9A6}"/>
                  </a:ext>
                </a:extLst>
              </p:cNvPr>
              <p:cNvGrpSpPr/>
              <p:nvPr/>
            </p:nvGrpSpPr>
            <p:grpSpPr>
              <a:xfrm>
                <a:off x="581346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6" name="타원 275">
                  <a:extLst>
                    <a:ext uri="{FF2B5EF4-FFF2-40B4-BE49-F238E27FC236}">
                      <a16:creationId xmlns:a16="http://schemas.microsoft.com/office/drawing/2014/main" id="{1F7EE8A4-62E2-79A4-546C-E708A5F2EB0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7" name="원호 276">
                  <a:extLst>
                    <a:ext uri="{FF2B5EF4-FFF2-40B4-BE49-F238E27FC236}">
                      <a16:creationId xmlns:a16="http://schemas.microsoft.com/office/drawing/2014/main" id="{3C2CB89D-BEC9-0F5D-9E6E-4CE137F6DCD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8" name="원호 277">
                  <a:extLst>
                    <a:ext uri="{FF2B5EF4-FFF2-40B4-BE49-F238E27FC236}">
                      <a16:creationId xmlns:a16="http://schemas.microsoft.com/office/drawing/2014/main" id="{D23DE1E3-ED4E-3660-54EF-9F7D7F5CBC1B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9" name="그룹 278">
                <a:extLst>
                  <a:ext uri="{FF2B5EF4-FFF2-40B4-BE49-F238E27FC236}">
                    <a16:creationId xmlns:a16="http://schemas.microsoft.com/office/drawing/2014/main" id="{2008C922-077A-DD12-C044-E06D5B02BB20}"/>
                  </a:ext>
                </a:extLst>
              </p:cNvPr>
              <p:cNvGrpSpPr/>
              <p:nvPr/>
            </p:nvGrpSpPr>
            <p:grpSpPr>
              <a:xfrm>
                <a:off x="604315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0" name="타원 279">
                  <a:extLst>
                    <a:ext uri="{FF2B5EF4-FFF2-40B4-BE49-F238E27FC236}">
                      <a16:creationId xmlns:a16="http://schemas.microsoft.com/office/drawing/2014/main" id="{42AA6B7B-DF62-56B6-2CB5-4E519D68C29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1" name="원호 280">
                  <a:extLst>
                    <a:ext uri="{FF2B5EF4-FFF2-40B4-BE49-F238E27FC236}">
                      <a16:creationId xmlns:a16="http://schemas.microsoft.com/office/drawing/2014/main" id="{47AAC08A-A832-D06B-161F-9E97ECCAE04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2" name="원호 281">
                  <a:extLst>
                    <a:ext uri="{FF2B5EF4-FFF2-40B4-BE49-F238E27FC236}">
                      <a16:creationId xmlns:a16="http://schemas.microsoft.com/office/drawing/2014/main" id="{D1BC20A2-AC63-5684-8F9C-5FECD60E8BE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3" name="그룹 282">
                <a:extLst>
                  <a:ext uri="{FF2B5EF4-FFF2-40B4-BE49-F238E27FC236}">
                    <a16:creationId xmlns:a16="http://schemas.microsoft.com/office/drawing/2014/main" id="{DC188721-7C36-B85F-D5ED-594683A1A9DF}"/>
                  </a:ext>
                </a:extLst>
              </p:cNvPr>
              <p:cNvGrpSpPr/>
              <p:nvPr/>
            </p:nvGrpSpPr>
            <p:grpSpPr>
              <a:xfrm>
                <a:off x="627285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4" name="타원 283">
                  <a:extLst>
                    <a:ext uri="{FF2B5EF4-FFF2-40B4-BE49-F238E27FC236}">
                      <a16:creationId xmlns:a16="http://schemas.microsoft.com/office/drawing/2014/main" id="{E6CBCD96-68FD-5BF9-44F2-DB75DC15B17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5" name="원호 284">
                  <a:extLst>
                    <a:ext uri="{FF2B5EF4-FFF2-40B4-BE49-F238E27FC236}">
                      <a16:creationId xmlns:a16="http://schemas.microsoft.com/office/drawing/2014/main" id="{DBD60480-B8B6-D47E-2D34-FC281F4BF6F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6" name="원호 285">
                  <a:extLst>
                    <a:ext uri="{FF2B5EF4-FFF2-40B4-BE49-F238E27FC236}">
                      <a16:creationId xmlns:a16="http://schemas.microsoft.com/office/drawing/2014/main" id="{E5FAC3A7-BFE0-3E10-5B05-F79614AD5E1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7" name="그룹 286">
                <a:extLst>
                  <a:ext uri="{FF2B5EF4-FFF2-40B4-BE49-F238E27FC236}">
                    <a16:creationId xmlns:a16="http://schemas.microsoft.com/office/drawing/2014/main" id="{B194F799-163D-BE3F-542B-8941A0358F70}"/>
                  </a:ext>
                </a:extLst>
              </p:cNvPr>
              <p:cNvGrpSpPr/>
              <p:nvPr/>
            </p:nvGrpSpPr>
            <p:grpSpPr>
              <a:xfrm>
                <a:off x="650254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8" name="타원 287">
                  <a:extLst>
                    <a:ext uri="{FF2B5EF4-FFF2-40B4-BE49-F238E27FC236}">
                      <a16:creationId xmlns:a16="http://schemas.microsoft.com/office/drawing/2014/main" id="{51E52845-9C9B-27FB-6688-667695E40EC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9" name="원호 288">
                  <a:extLst>
                    <a:ext uri="{FF2B5EF4-FFF2-40B4-BE49-F238E27FC236}">
                      <a16:creationId xmlns:a16="http://schemas.microsoft.com/office/drawing/2014/main" id="{0E5C4BFB-BD4F-CD60-0E74-7B3A40E8F3B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0" name="원호 289">
                  <a:extLst>
                    <a:ext uri="{FF2B5EF4-FFF2-40B4-BE49-F238E27FC236}">
                      <a16:creationId xmlns:a16="http://schemas.microsoft.com/office/drawing/2014/main" id="{95D98C4D-C74B-6849-872E-229AF83153A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1" name="그룹 290">
                <a:extLst>
                  <a:ext uri="{FF2B5EF4-FFF2-40B4-BE49-F238E27FC236}">
                    <a16:creationId xmlns:a16="http://schemas.microsoft.com/office/drawing/2014/main" id="{5B331CCA-A3CC-4C12-2537-34D880F66353}"/>
                  </a:ext>
                </a:extLst>
              </p:cNvPr>
              <p:cNvGrpSpPr/>
              <p:nvPr/>
            </p:nvGrpSpPr>
            <p:grpSpPr>
              <a:xfrm>
                <a:off x="673223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2" name="타원 291">
                  <a:extLst>
                    <a:ext uri="{FF2B5EF4-FFF2-40B4-BE49-F238E27FC236}">
                      <a16:creationId xmlns:a16="http://schemas.microsoft.com/office/drawing/2014/main" id="{585C0829-56C9-DF18-4942-C6DE8BA2886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3" name="원호 292">
                  <a:extLst>
                    <a:ext uri="{FF2B5EF4-FFF2-40B4-BE49-F238E27FC236}">
                      <a16:creationId xmlns:a16="http://schemas.microsoft.com/office/drawing/2014/main" id="{99A31A8C-9303-A459-5C88-932320C3DA3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4" name="원호 293">
                  <a:extLst>
                    <a:ext uri="{FF2B5EF4-FFF2-40B4-BE49-F238E27FC236}">
                      <a16:creationId xmlns:a16="http://schemas.microsoft.com/office/drawing/2014/main" id="{74B8DE07-4E3A-F10D-B09C-608CB389A79A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5" name="그룹 294">
                <a:extLst>
                  <a:ext uri="{FF2B5EF4-FFF2-40B4-BE49-F238E27FC236}">
                    <a16:creationId xmlns:a16="http://schemas.microsoft.com/office/drawing/2014/main" id="{33105234-5524-4240-48B0-123D188E8551}"/>
                  </a:ext>
                </a:extLst>
              </p:cNvPr>
              <p:cNvGrpSpPr/>
              <p:nvPr/>
            </p:nvGrpSpPr>
            <p:grpSpPr>
              <a:xfrm>
                <a:off x="696192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6" name="타원 295">
                  <a:extLst>
                    <a:ext uri="{FF2B5EF4-FFF2-40B4-BE49-F238E27FC236}">
                      <a16:creationId xmlns:a16="http://schemas.microsoft.com/office/drawing/2014/main" id="{70D1AF60-F63A-A42C-7604-0C7D430715B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7" name="원호 296">
                  <a:extLst>
                    <a:ext uri="{FF2B5EF4-FFF2-40B4-BE49-F238E27FC236}">
                      <a16:creationId xmlns:a16="http://schemas.microsoft.com/office/drawing/2014/main" id="{6CA17036-BE24-7AE0-F7DB-2D544F88F01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8" name="원호 297">
                  <a:extLst>
                    <a:ext uri="{FF2B5EF4-FFF2-40B4-BE49-F238E27FC236}">
                      <a16:creationId xmlns:a16="http://schemas.microsoft.com/office/drawing/2014/main" id="{023062B3-7A7A-9542-8281-AE06CB327FC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9" name="그룹 298">
                <a:extLst>
                  <a:ext uri="{FF2B5EF4-FFF2-40B4-BE49-F238E27FC236}">
                    <a16:creationId xmlns:a16="http://schemas.microsoft.com/office/drawing/2014/main" id="{E5FC1972-DEFC-2B44-277E-7FC5DFEA0B7E}"/>
                  </a:ext>
                </a:extLst>
              </p:cNvPr>
              <p:cNvGrpSpPr/>
              <p:nvPr/>
            </p:nvGrpSpPr>
            <p:grpSpPr>
              <a:xfrm>
                <a:off x="719162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0" name="타원 299">
                  <a:extLst>
                    <a:ext uri="{FF2B5EF4-FFF2-40B4-BE49-F238E27FC236}">
                      <a16:creationId xmlns:a16="http://schemas.microsoft.com/office/drawing/2014/main" id="{128A28A4-163B-E950-4DC1-57FC4293D0A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1" name="원호 300">
                  <a:extLst>
                    <a:ext uri="{FF2B5EF4-FFF2-40B4-BE49-F238E27FC236}">
                      <a16:creationId xmlns:a16="http://schemas.microsoft.com/office/drawing/2014/main" id="{9234C52F-F947-0909-0242-741FE231D4D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2" name="원호 301">
                  <a:extLst>
                    <a:ext uri="{FF2B5EF4-FFF2-40B4-BE49-F238E27FC236}">
                      <a16:creationId xmlns:a16="http://schemas.microsoft.com/office/drawing/2014/main" id="{AA03440A-AB9C-DA77-B7DB-E6B183A3621A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3" name="그룹 302">
                <a:extLst>
                  <a:ext uri="{FF2B5EF4-FFF2-40B4-BE49-F238E27FC236}">
                    <a16:creationId xmlns:a16="http://schemas.microsoft.com/office/drawing/2014/main" id="{7B3485CA-7DA0-312B-BB20-F36FC7AC7271}"/>
                  </a:ext>
                </a:extLst>
              </p:cNvPr>
              <p:cNvGrpSpPr/>
              <p:nvPr/>
            </p:nvGrpSpPr>
            <p:grpSpPr>
              <a:xfrm>
                <a:off x="742131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4" name="타원 303">
                  <a:extLst>
                    <a:ext uri="{FF2B5EF4-FFF2-40B4-BE49-F238E27FC236}">
                      <a16:creationId xmlns:a16="http://schemas.microsoft.com/office/drawing/2014/main" id="{529FC148-1677-EA59-8AC0-63C917C2D3E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5" name="원호 304">
                  <a:extLst>
                    <a:ext uri="{FF2B5EF4-FFF2-40B4-BE49-F238E27FC236}">
                      <a16:creationId xmlns:a16="http://schemas.microsoft.com/office/drawing/2014/main" id="{CE389A04-9538-2ABB-6320-E9D13F56FC0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6" name="원호 305">
                  <a:extLst>
                    <a:ext uri="{FF2B5EF4-FFF2-40B4-BE49-F238E27FC236}">
                      <a16:creationId xmlns:a16="http://schemas.microsoft.com/office/drawing/2014/main" id="{258C435F-AF40-3724-EA6D-934F326A987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7" name="그룹 306">
                <a:extLst>
                  <a:ext uri="{FF2B5EF4-FFF2-40B4-BE49-F238E27FC236}">
                    <a16:creationId xmlns:a16="http://schemas.microsoft.com/office/drawing/2014/main" id="{730001AD-D43D-9CF9-897A-2FC400ED837B}"/>
                  </a:ext>
                </a:extLst>
              </p:cNvPr>
              <p:cNvGrpSpPr/>
              <p:nvPr/>
            </p:nvGrpSpPr>
            <p:grpSpPr>
              <a:xfrm>
                <a:off x="765100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8" name="타원 307">
                  <a:extLst>
                    <a:ext uri="{FF2B5EF4-FFF2-40B4-BE49-F238E27FC236}">
                      <a16:creationId xmlns:a16="http://schemas.microsoft.com/office/drawing/2014/main" id="{32B6BE27-7A1C-B136-8023-259D396B01E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9" name="원호 308">
                  <a:extLst>
                    <a:ext uri="{FF2B5EF4-FFF2-40B4-BE49-F238E27FC236}">
                      <a16:creationId xmlns:a16="http://schemas.microsoft.com/office/drawing/2014/main" id="{9DFF41AA-DBAF-570B-88F9-1F61CE809D3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0" name="원호 309">
                  <a:extLst>
                    <a:ext uri="{FF2B5EF4-FFF2-40B4-BE49-F238E27FC236}">
                      <a16:creationId xmlns:a16="http://schemas.microsoft.com/office/drawing/2014/main" id="{41A7E0E1-DFE5-06BF-63C1-767B109BE25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1" name="그룹 310">
                <a:extLst>
                  <a:ext uri="{FF2B5EF4-FFF2-40B4-BE49-F238E27FC236}">
                    <a16:creationId xmlns:a16="http://schemas.microsoft.com/office/drawing/2014/main" id="{7EDC0AFB-178F-0A7E-05CF-9F46EB54539F}"/>
                  </a:ext>
                </a:extLst>
              </p:cNvPr>
              <p:cNvGrpSpPr/>
              <p:nvPr/>
            </p:nvGrpSpPr>
            <p:grpSpPr>
              <a:xfrm>
                <a:off x="788070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2" name="타원 311">
                  <a:extLst>
                    <a:ext uri="{FF2B5EF4-FFF2-40B4-BE49-F238E27FC236}">
                      <a16:creationId xmlns:a16="http://schemas.microsoft.com/office/drawing/2014/main" id="{09FC5596-66EA-92C1-820F-47406B405A3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3" name="원호 312">
                  <a:extLst>
                    <a:ext uri="{FF2B5EF4-FFF2-40B4-BE49-F238E27FC236}">
                      <a16:creationId xmlns:a16="http://schemas.microsoft.com/office/drawing/2014/main" id="{8022B17E-DA59-4E12-E27C-BE49E8C20F4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4" name="원호 313">
                  <a:extLst>
                    <a:ext uri="{FF2B5EF4-FFF2-40B4-BE49-F238E27FC236}">
                      <a16:creationId xmlns:a16="http://schemas.microsoft.com/office/drawing/2014/main" id="{3D08DCC4-4B3E-B39A-A5B9-ABA8FF679E2B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5" name="그룹 314">
                <a:extLst>
                  <a:ext uri="{FF2B5EF4-FFF2-40B4-BE49-F238E27FC236}">
                    <a16:creationId xmlns:a16="http://schemas.microsoft.com/office/drawing/2014/main" id="{151FDA29-1706-0A94-515E-1D71B75471FE}"/>
                  </a:ext>
                </a:extLst>
              </p:cNvPr>
              <p:cNvGrpSpPr/>
              <p:nvPr/>
            </p:nvGrpSpPr>
            <p:grpSpPr>
              <a:xfrm>
                <a:off x="811039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6" name="타원 315">
                  <a:extLst>
                    <a:ext uri="{FF2B5EF4-FFF2-40B4-BE49-F238E27FC236}">
                      <a16:creationId xmlns:a16="http://schemas.microsoft.com/office/drawing/2014/main" id="{29F5A0FE-23A9-CC96-F64E-3E69FC00CC4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7" name="원호 316">
                  <a:extLst>
                    <a:ext uri="{FF2B5EF4-FFF2-40B4-BE49-F238E27FC236}">
                      <a16:creationId xmlns:a16="http://schemas.microsoft.com/office/drawing/2014/main" id="{0014F8BC-B0C6-17F9-3A48-61F652ACF01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8" name="원호 317">
                  <a:extLst>
                    <a:ext uri="{FF2B5EF4-FFF2-40B4-BE49-F238E27FC236}">
                      <a16:creationId xmlns:a16="http://schemas.microsoft.com/office/drawing/2014/main" id="{A841BEB9-62A5-C950-2F6A-AC9B4B605D2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9" name="그룹 318">
                <a:extLst>
                  <a:ext uri="{FF2B5EF4-FFF2-40B4-BE49-F238E27FC236}">
                    <a16:creationId xmlns:a16="http://schemas.microsoft.com/office/drawing/2014/main" id="{16362165-6F9D-2FCF-1D12-E085BF14D73B}"/>
                  </a:ext>
                </a:extLst>
              </p:cNvPr>
              <p:cNvGrpSpPr/>
              <p:nvPr/>
            </p:nvGrpSpPr>
            <p:grpSpPr>
              <a:xfrm>
                <a:off x="834008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0" name="타원 319">
                  <a:extLst>
                    <a:ext uri="{FF2B5EF4-FFF2-40B4-BE49-F238E27FC236}">
                      <a16:creationId xmlns:a16="http://schemas.microsoft.com/office/drawing/2014/main" id="{29825845-B62A-AD23-C919-8E7DD561E57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1" name="원호 320">
                  <a:extLst>
                    <a:ext uri="{FF2B5EF4-FFF2-40B4-BE49-F238E27FC236}">
                      <a16:creationId xmlns:a16="http://schemas.microsoft.com/office/drawing/2014/main" id="{B5757D23-5002-97B0-84E1-CE8DFA344D6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2" name="원호 321">
                  <a:extLst>
                    <a:ext uri="{FF2B5EF4-FFF2-40B4-BE49-F238E27FC236}">
                      <a16:creationId xmlns:a16="http://schemas.microsoft.com/office/drawing/2014/main" id="{882B9396-B454-5B0B-C474-2AF04C5D2BD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3" name="그룹 322">
                <a:extLst>
                  <a:ext uri="{FF2B5EF4-FFF2-40B4-BE49-F238E27FC236}">
                    <a16:creationId xmlns:a16="http://schemas.microsoft.com/office/drawing/2014/main" id="{C304B522-D706-41AC-FFE6-620CB2AB66CD}"/>
                  </a:ext>
                </a:extLst>
              </p:cNvPr>
              <p:cNvGrpSpPr/>
              <p:nvPr/>
            </p:nvGrpSpPr>
            <p:grpSpPr>
              <a:xfrm>
                <a:off x="856978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4" name="타원 323">
                  <a:extLst>
                    <a:ext uri="{FF2B5EF4-FFF2-40B4-BE49-F238E27FC236}">
                      <a16:creationId xmlns:a16="http://schemas.microsoft.com/office/drawing/2014/main" id="{D0B72AC6-5664-0DCD-F0CD-A147CC4DB43D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5" name="원호 324">
                  <a:extLst>
                    <a:ext uri="{FF2B5EF4-FFF2-40B4-BE49-F238E27FC236}">
                      <a16:creationId xmlns:a16="http://schemas.microsoft.com/office/drawing/2014/main" id="{809890C7-95BD-B9F2-85A7-37884AC9EDC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6" name="원호 325">
                  <a:extLst>
                    <a:ext uri="{FF2B5EF4-FFF2-40B4-BE49-F238E27FC236}">
                      <a16:creationId xmlns:a16="http://schemas.microsoft.com/office/drawing/2014/main" id="{0381D638-8263-6B67-F843-92842E54C87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7" name="그룹 326">
                <a:extLst>
                  <a:ext uri="{FF2B5EF4-FFF2-40B4-BE49-F238E27FC236}">
                    <a16:creationId xmlns:a16="http://schemas.microsoft.com/office/drawing/2014/main" id="{B51E7A00-E13E-4052-932D-9869D8BB2792}"/>
                  </a:ext>
                </a:extLst>
              </p:cNvPr>
              <p:cNvGrpSpPr/>
              <p:nvPr/>
            </p:nvGrpSpPr>
            <p:grpSpPr>
              <a:xfrm>
                <a:off x="879947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8" name="타원 327">
                  <a:extLst>
                    <a:ext uri="{FF2B5EF4-FFF2-40B4-BE49-F238E27FC236}">
                      <a16:creationId xmlns:a16="http://schemas.microsoft.com/office/drawing/2014/main" id="{2DFDF643-5CCF-7714-BD53-60C96EF09E8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9" name="원호 328">
                  <a:extLst>
                    <a:ext uri="{FF2B5EF4-FFF2-40B4-BE49-F238E27FC236}">
                      <a16:creationId xmlns:a16="http://schemas.microsoft.com/office/drawing/2014/main" id="{384CFEA9-4238-DE8A-39A1-27B78E52425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0" name="원호 329">
                  <a:extLst>
                    <a:ext uri="{FF2B5EF4-FFF2-40B4-BE49-F238E27FC236}">
                      <a16:creationId xmlns:a16="http://schemas.microsoft.com/office/drawing/2014/main" id="{6EC532F8-3F25-B219-A0AD-ACB0BE839E6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1" name="그룹 330">
                <a:extLst>
                  <a:ext uri="{FF2B5EF4-FFF2-40B4-BE49-F238E27FC236}">
                    <a16:creationId xmlns:a16="http://schemas.microsoft.com/office/drawing/2014/main" id="{DA133D66-187C-2165-841A-06C978002336}"/>
                  </a:ext>
                </a:extLst>
              </p:cNvPr>
              <p:cNvGrpSpPr/>
              <p:nvPr/>
            </p:nvGrpSpPr>
            <p:grpSpPr>
              <a:xfrm>
                <a:off x="902916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2" name="타원 331">
                  <a:extLst>
                    <a:ext uri="{FF2B5EF4-FFF2-40B4-BE49-F238E27FC236}">
                      <a16:creationId xmlns:a16="http://schemas.microsoft.com/office/drawing/2014/main" id="{9CBF4314-C330-EA04-AAB8-1A97B40CAA4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3" name="원호 332">
                  <a:extLst>
                    <a:ext uri="{FF2B5EF4-FFF2-40B4-BE49-F238E27FC236}">
                      <a16:creationId xmlns:a16="http://schemas.microsoft.com/office/drawing/2014/main" id="{A788E420-BF9E-2BFE-01F4-AC8AC810AD4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4" name="원호 333">
                  <a:extLst>
                    <a:ext uri="{FF2B5EF4-FFF2-40B4-BE49-F238E27FC236}">
                      <a16:creationId xmlns:a16="http://schemas.microsoft.com/office/drawing/2014/main" id="{5BE8F08B-3F10-DF69-23B5-13B1336ACCCA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5" name="그룹 334">
                <a:extLst>
                  <a:ext uri="{FF2B5EF4-FFF2-40B4-BE49-F238E27FC236}">
                    <a16:creationId xmlns:a16="http://schemas.microsoft.com/office/drawing/2014/main" id="{82E07046-BF38-2CA8-66C9-1D3B38C084F4}"/>
                  </a:ext>
                </a:extLst>
              </p:cNvPr>
              <p:cNvGrpSpPr/>
              <p:nvPr/>
            </p:nvGrpSpPr>
            <p:grpSpPr>
              <a:xfrm>
                <a:off x="925885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6" name="타원 335">
                  <a:extLst>
                    <a:ext uri="{FF2B5EF4-FFF2-40B4-BE49-F238E27FC236}">
                      <a16:creationId xmlns:a16="http://schemas.microsoft.com/office/drawing/2014/main" id="{A261E56B-AC8B-B513-96F0-8D160EFB39A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7" name="원호 336">
                  <a:extLst>
                    <a:ext uri="{FF2B5EF4-FFF2-40B4-BE49-F238E27FC236}">
                      <a16:creationId xmlns:a16="http://schemas.microsoft.com/office/drawing/2014/main" id="{31D11CD3-71B6-97A6-EAFF-19232F2F107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8" name="원호 337">
                  <a:extLst>
                    <a:ext uri="{FF2B5EF4-FFF2-40B4-BE49-F238E27FC236}">
                      <a16:creationId xmlns:a16="http://schemas.microsoft.com/office/drawing/2014/main" id="{F96835B9-5368-1FAC-8087-C2C0C721840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9" name="그룹 338">
                <a:extLst>
                  <a:ext uri="{FF2B5EF4-FFF2-40B4-BE49-F238E27FC236}">
                    <a16:creationId xmlns:a16="http://schemas.microsoft.com/office/drawing/2014/main" id="{FC067248-18E7-D6A6-8109-5C337AA2C294}"/>
                  </a:ext>
                </a:extLst>
              </p:cNvPr>
              <p:cNvGrpSpPr/>
              <p:nvPr/>
            </p:nvGrpSpPr>
            <p:grpSpPr>
              <a:xfrm>
                <a:off x="948855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0" name="타원 339">
                  <a:extLst>
                    <a:ext uri="{FF2B5EF4-FFF2-40B4-BE49-F238E27FC236}">
                      <a16:creationId xmlns:a16="http://schemas.microsoft.com/office/drawing/2014/main" id="{2568CC0F-1B78-32A0-28E7-27EDA88C1DCD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1" name="원호 340">
                  <a:extLst>
                    <a:ext uri="{FF2B5EF4-FFF2-40B4-BE49-F238E27FC236}">
                      <a16:creationId xmlns:a16="http://schemas.microsoft.com/office/drawing/2014/main" id="{FA5AE1AA-802A-AD9B-2BA6-B475AAE5F0F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2" name="원호 341">
                  <a:extLst>
                    <a:ext uri="{FF2B5EF4-FFF2-40B4-BE49-F238E27FC236}">
                      <a16:creationId xmlns:a16="http://schemas.microsoft.com/office/drawing/2014/main" id="{07A2F93B-6F72-AB9B-EAC1-22632337CE7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3" name="그룹 342">
                <a:extLst>
                  <a:ext uri="{FF2B5EF4-FFF2-40B4-BE49-F238E27FC236}">
                    <a16:creationId xmlns:a16="http://schemas.microsoft.com/office/drawing/2014/main" id="{42802279-93B1-92F9-F137-E06F499775FC}"/>
                  </a:ext>
                </a:extLst>
              </p:cNvPr>
              <p:cNvGrpSpPr/>
              <p:nvPr/>
            </p:nvGrpSpPr>
            <p:grpSpPr>
              <a:xfrm>
                <a:off x="971824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4" name="타원 343">
                  <a:extLst>
                    <a:ext uri="{FF2B5EF4-FFF2-40B4-BE49-F238E27FC236}">
                      <a16:creationId xmlns:a16="http://schemas.microsoft.com/office/drawing/2014/main" id="{A8E4BD7F-9289-0651-1D27-383112E93F5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5" name="원호 344">
                  <a:extLst>
                    <a:ext uri="{FF2B5EF4-FFF2-40B4-BE49-F238E27FC236}">
                      <a16:creationId xmlns:a16="http://schemas.microsoft.com/office/drawing/2014/main" id="{AA9C881C-A02C-9692-347C-F9E901E14F8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6" name="원호 345">
                  <a:extLst>
                    <a:ext uri="{FF2B5EF4-FFF2-40B4-BE49-F238E27FC236}">
                      <a16:creationId xmlns:a16="http://schemas.microsoft.com/office/drawing/2014/main" id="{94ADB6A9-4851-F67C-8A13-52F0E18129C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7" name="그룹 346">
                <a:extLst>
                  <a:ext uri="{FF2B5EF4-FFF2-40B4-BE49-F238E27FC236}">
                    <a16:creationId xmlns:a16="http://schemas.microsoft.com/office/drawing/2014/main" id="{FE4042FF-B81B-4F14-6A26-36EF984A82AC}"/>
                  </a:ext>
                </a:extLst>
              </p:cNvPr>
              <p:cNvGrpSpPr/>
              <p:nvPr/>
            </p:nvGrpSpPr>
            <p:grpSpPr>
              <a:xfrm>
                <a:off x="994793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8" name="타원 347">
                  <a:extLst>
                    <a:ext uri="{FF2B5EF4-FFF2-40B4-BE49-F238E27FC236}">
                      <a16:creationId xmlns:a16="http://schemas.microsoft.com/office/drawing/2014/main" id="{439F6907-5FE0-B1B8-EE97-A35092FA5D9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9" name="원호 348">
                  <a:extLst>
                    <a:ext uri="{FF2B5EF4-FFF2-40B4-BE49-F238E27FC236}">
                      <a16:creationId xmlns:a16="http://schemas.microsoft.com/office/drawing/2014/main" id="{D010E37A-D2A9-F120-C23A-A80B41EC37A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0" name="원호 349">
                  <a:extLst>
                    <a:ext uri="{FF2B5EF4-FFF2-40B4-BE49-F238E27FC236}">
                      <a16:creationId xmlns:a16="http://schemas.microsoft.com/office/drawing/2014/main" id="{0654C38E-115A-FEB7-E6B4-178AD35DD63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1" name="그룹 350">
                <a:extLst>
                  <a:ext uri="{FF2B5EF4-FFF2-40B4-BE49-F238E27FC236}">
                    <a16:creationId xmlns:a16="http://schemas.microsoft.com/office/drawing/2014/main" id="{CA1E7443-D2C6-B88A-8AB4-3F908C5399DE}"/>
                  </a:ext>
                </a:extLst>
              </p:cNvPr>
              <p:cNvGrpSpPr/>
              <p:nvPr/>
            </p:nvGrpSpPr>
            <p:grpSpPr>
              <a:xfrm>
                <a:off x="1017763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2" name="타원 351">
                  <a:extLst>
                    <a:ext uri="{FF2B5EF4-FFF2-40B4-BE49-F238E27FC236}">
                      <a16:creationId xmlns:a16="http://schemas.microsoft.com/office/drawing/2014/main" id="{46CE0992-13EE-CB80-1B81-9A469403295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3" name="원호 352">
                  <a:extLst>
                    <a:ext uri="{FF2B5EF4-FFF2-40B4-BE49-F238E27FC236}">
                      <a16:creationId xmlns:a16="http://schemas.microsoft.com/office/drawing/2014/main" id="{92D247B7-7B2C-C4DC-6821-B9260B79DFB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4" name="원호 353">
                  <a:extLst>
                    <a:ext uri="{FF2B5EF4-FFF2-40B4-BE49-F238E27FC236}">
                      <a16:creationId xmlns:a16="http://schemas.microsoft.com/office/drawing/2014/main" id="{B24D5442-9A31-8A7B-076F-A8A9E9C0B99A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5" name="그룹 354">
                <a:extLst>
                  <a:ext uri="{FF2B5EF4-FFF2-40B4-BE49-F238E27FC236}">
                    <a16:creationId xmlns:a16="http://schemas.microsoft.com/office/drawing/2014/main" id="{FBEFFAE8-9B4D-D29A-0DD7-2403A6053885}"/>
                  </a:ext>
                </a:extLst>
              </p:cNvPr>
              <p:cNvGrpSpPr/>
              <p:nvPr/>
            </p:nvGrpSpPr>
            <p:grpSpPr>
              <a:xfrm>
                <a:off x="1040732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6" name="타원 355">
                  <a:extLst>
                    <a:ext uri="{FF2B5EF4-FFF2-40B4-BE49-F238E27FC236}">
                      <a16:creationId xmlns:a16="http://schemas.microsoft.com/office/drawing/2014/main" id="{2F75E3FA-16A2-06C6-610F-8CE6A31C4B9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7" name="원호 356">
                  <a:extLst>
                    <a:ext uri="{FF2B5EF4-FFF2-40B4-BE49-F238E27FC236}">
                      <a16:creationId xmlns:a16="http://schemas.microsoft.com/office/drawing/2014/main" id="{A7D3F1E5-ACF0-B2A4-4585-BA83F7B7359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8" name="원호 357">
                  <a:extLst>
                    <a:ext uri="{FF2B5EF4-FFF2-40B4-BE49-F238E27FC236}">
                      <a16:creationId xmlns:a16="http://schemas.microsoft.com/office/drawing/2014/main" id="{20090357-E500-B8C3-86D2-0B366114202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9" name="그룹 358">
                <a:extLst>
                  <a:ext uri="{FF2B5EF4-FFF2-40B4-BE49-F238E27FC236}">
                    <a16:creationId xmlns:a16="http://schemas.microsoft.com/office/drawing/2014/main" id="{B56D7C26-36A2-99E7-94F2-91E22AEAC827}"/>
                  </a:ext>
                </a:extLst>
              </p:cNvPr>
              <p:cNvGrpSpPr/>
              <p:nvPr/>
            </p:nvGrpSpPr>
            <p:grpSpPr>
              <a:xfrm>
                <a:off x="1063701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0" name="타원 359">
                  <a:extLst>
                    <a:ext uri="{FF2B5EF4-FFF2-40B4-BE49-F238E27FC236}">
                      <a16:creationId xmlns:a16="http://schemas.microsoft.com/office/drawing/2014/main" id="{B8172C3B-C9BB-3EE8-CB14-DC7BF6DD325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1" name="원호 360">
                  <a:extLst>
                    <a:ext uri="{FF2B5EF4-FFF2-40B4-BE49-F238E27FC236}">
                      <a16:creationId xmlns:a16="http://schemas.microsoft.com/office/drawing/2014/main" id="{A6BA8ABA-0DE2-B428-6ECA-0ADFA0F3AC6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2" name="원호 361">
                  <a:extLst>
                    <a:ext uri="{FF2B5EF4-FFF2-40B4-BE49-F238E27FC236}">
                      <a16:creationId xmlns:a16="http://schemas.microsoft.com/office/drawing/2014/main" id="{0D9E8850-6520-D5A0-0EFC-DC641DCFC69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3" name="그룹 362">
                <a:extLst>
                  <a:ext uri="{FF2B5EF4-FFF2-40B4-BE49-F238E27FC236}">
                    <a16:creationId xmlns:a16="http://schemas.microsoft.com/office/drawing/2014/main" id="{E4DB6D60-6149-106D-689D-CADCFD41FCEA}"/>
                  </a:ext>
                </a:extLst>
              </p:cNvPr>
              <p:cNvGrpSpPr/>
              <p:nvPr/>
            </p:nvGrpSpPr>
            <p:grpSpPr>
              <a:xfrm>
                <a:off x="1086671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4" name="타원 363">
                  <a:extLst>
                    <a:ext uri="{FF2B5EF4-FFF2-40B4-BE49-F238E27FC236}">
                      <a16:creationId xmlns:a16="http://schemas.microsoft.com/office/drawing/2014/main" id="{CEA5DE3C-F16F-0E96-CB95-0894EE16385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5" name="원호 364">
                  <a:extLst>
                    <a:ext uri="{FF2B5EF4-FFF2-40B4-BE49-F238E27FC236}">
                      <a16:creationId xmlns:a16="http://schemas.microsoft.com/office/drawing/2014/main" id="{AB6EAD61-7B69-1760-6113-005C9287FC3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6" name="원호 365">
                  <a:extLst>
                    <a:ext uri="{FF2B5EF4-FFF2-40B4-BE49-F238E27FC236}">
                      <a16:creationId xmlns:a16="http://schemas.microsoft.com/office/drawing/2014/main" id="{6C678239-EFF1-BBC1-4F08-A9482C8B0FC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7" name="그룹 366">
                <a:extLst>
                  <a:ext uri="{FF2B5EF4-FFF2-40B4-BE49-F238E27FC236}">
                    <a16:creationId xmlns:a16="http://schemas.microsoft.com/office/drawing/2014/main" id="{89823EE3-5769-8B63-27DF-085565FE7324}"/>
                  </a:ext>
                </a:extLst>
              </p:cNvPr>
              <p:cNvGrpSpPr/>
              <p:nvPr/>
            </p:nvGrpSpPr>
            <p:grpSpPr>
              <a:xfrm>
                <a:off x="1109640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8" name="타원 367">
                  <a:extLst>
                    <a:ext uri="{FF2B5EF4-FFF2-40B4-BE49-F238E27FC236}">
                      <a16:creationId xmlns:a16="http://schemas.microsoft.com/office/drawing/2014/main" id="{CEBEE5E7-66C4-C670-EA1C-49EA0FD248B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9" name="원호 368">
                  <a:extLst>
                    <a:ext uri="{FF2B5EF4-FFF2-40B4-BE49-F238E27FC236}">
                      <a16:creationId xmlns:a16="http://schemas.microsoft.com/office/drawing/2014/main" id="{CF4C1071-8490-DC07-E1EA-AEA0A31462E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0" name="원호 369">
                  <a:extLst>
                    <a:ext uri="{FF2B5EF4-FFF2-40B4-BE49-F238E27FC236}">
                      <a16:creationId xmlns:a16="http://schemas.microsoft.com/office/drawing/2014/main" id="{E7438C5E-EB44-7DC4-3DA3-41546B96324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1" name="그룹 370">
                <a:extLst>
                  <a:ext uri="{FF2B5EF4-FFF2-40B4-BE49-F238E27FC236}">
                    <a16:creationId xmlns:a16="http://schemas.microsoft.com/office/drawing/2014/main" id="{D27D989F-2C53-315A-017E-EC394BC28602}"/>
                  </a:ext>
                </a:extLst>
              </p:cNvPr>
              <p:cNvGrpSpPr/>
              <p:nvPr/>
            </p:nvGrpSpPr>
            <p:grpSpPr>
              <a:xfrm>
                <a:off x="1132609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2" name="타원 371">
                  <a:extLst>
                    <a:ext uri="{FF2B5EF4-FFF2-40B4-BE49-F238E27FC236}">
                      <a16:creationId xmlns:a16="http://schemas.microsoft.com/office/drawing/2014/main" id="{03738914-6585-66A8-D047-0B03EEABB28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3" name="원호 372">
                  <a:extLst>
                    <a:ext uri="{FF2B5EF4-FFF2-40B4-BE49-F238E27FC236}">
                      <a16:creationId xmlns:a16="http://schemas.microsoft.com/office/drawing/2014/main" id="{E5EEE59F-0476-9899-2483-BA4D8C39B80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4" name="원호 373">
                  <a:extLst>
                    <a:ext uri="{FF2B5EF4-FFF2-40B4-BE49-F238E27FC236}">
                      <a16:creationId xmlns:a16="http://schemas.microsoft.com/office/drawing/2014/main" id="{91005A14-D8B1-ED1C-7CE2-D85F2512351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5" name="그룹 374">
                <a:extLst>
                  <a:ext uri="{FF2B5EF4-FFF2-40B4-BE49-F238E27FC236}">
                    <a16:creationId xmlns:a16="http://schemas.microsoft.com/office/drawing/2014/main" id="{FEFE359D-C114-A979-870B-D971EEAEEDE6}"/>
                  </a:ext>
                </a:extLst>
              </p:cNvPr>
              <p:cNvGrpSpPr/>
              <p:nvPr/>
            </p:nvGrpSpPr>
            <p:grpSpPr>
              <a:xfrm>
                <a:off x="1155578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6" name="타원 375">
                  <a:extLst>
                    <a:ext uri="{FF2B5EF4-FFF2-40B4-BE49-F238E27FC236}">
                      <a16:creationId xmlns:a16="http://schemas.microsoft.com/office/drawing/2014/main" id="{F8D7A057-D81F-3B12-F19C-78894136149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7" name="원호 376">
                  <a:extLst>
                    <a:ext uri="{FF2B5EF4-FFF2-40B4-BE49-F238E27FC236}">
                      <a16:creationId xmlns:a16="http://schemas.microsoft.com/office/drawing/2014/main" id="{2E215794-866F-5B8D-0721-1787E12D751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8" name="원호 377">
                  <a:extLst>
                    <a:ext uri="{FF2B5EF4-FFF2-40B4-BE49-F238E27FC236}">
                      <a16:creationId xmlns:a16="http://schemas.microsoft.com/office/drawing/2014/main" id="{A5C1E209-5F7C-9D91-0DA1-7E4FFB48A16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9" name="그룹 378">
                <a:extLst>
                  <a:ext uri="{FF2B5EF4-FFF2-40B4-BE49-F238E27FC236}">
                    <a16:creationId xmlns:a16="http://schemas.microsoft.com/office/drawing/2014/main" id="{5109FCD7-C6EF-2921-4A16-647AB0A846BE}"/>
                  </a:ext>
                </a:extLst>
              </p:cNvPr>
              <p:cNvGrpSpPr/>
              <p:nvPr/>
            </p:nvGrpSpPr>
            <p:grpSpPr>
              <a:xfrm>
                <a:off x="1178548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80" name="타원 379">
                  <a:extLst>
                    <a:ext uri="{FF2B5EF4-FFF2-40B4-BE49-F238E27FC236}">
                      <a16:creationId xmlns:a16="http://schemas.microsoft.com/office/drawing/2014/main" id="{3E46FF51-300A-1C11-3770-7EBAC7557E7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1" name="원호 380">
                  <a:extLst>
                    <a:ext uri="{FF2B5EF4-FFF2-40B4-BE49-F238E27FC236}">
                      <a16:creationId xmlns:a16="http://schemas.microsoft.com/office/drawing/2014/main" id="{5CD007F7-8842-C8AC-467F-A703C1788B0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2" name="원호 381">
                  <a:extLst>
                    <a:ext uri="{FF2B5EF4-FFF2-40B4-BE49-F238E27FC236}">
                      <a16:creationId xmlns:a16="http://schemas.microsoft.com/office/drawing/2014/main" id="{ADE3D0C3-10EE-B668-7981-B21241A3A31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</p:grpSp>
      <p:sp>
        <p:nvSpPr>
          <p:cNvPr id="7" name="사각형: 잘린 한쪽 모서리 7">
            <a:extLst>
              <a:ext uri="{FF2B5EF4-FFF2-40B4-BE49-F238E27FC236}">
                <a16:creationId xmlns:a16="http://schemas.microsoft.com/office/drawing/2014/main" id="{700A7EDD-2235-7CA4-7ADD-24A42CF641DD}"/>
              </a:ext>
            </a:extLst>
          </p:cNvPr>
          <p:cNvSpPr/>
          <p:nvPr/>
        </p:nvSpPr>
        <p:spPr>
          <a:xfrm flipH="1">
            <a:off x="396988" y="640837"/>
            <a:ext cx="1180961" cy="235463"/>
          </a:xfrm>
          <a:prstGeom prst="roundRect">
            <a:avLst>
              <a:gd name="adj" fmla="val 50000"/>
            </a:avLst>
          </a:prstGeom>
          <a:solidFill>
            <a:srgbClr val="E96908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자켓 팀원소개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34" name="그룹 1019">
            <a:extLst>
              <a:ext uri="{FF2B5EF4-FFF2-40B4-BE49-F238E27FC236}">
                <a16:creationId xmlns:a16="http://schemas.microsoft.com/office/drawing/2014/main" id="{732EC1E5-AC1A-4C29-9463-958A94893C48}"/>
              </a:ext>
            </a:extLst>
          </p:cNvPr>
          <p:cNvGrpSpPr/>
          <p:nvPr/>
        </p:nvGrpSpPr>
        <p:grpSpPr>
          <a:xfrm>
            <a:off x="4114260" y="1901342"/>
            <a:ext cx="592831" cy="671618"/>
            <a:chOff x="10406300" y="5837011"/>
            <a:chExt cx="889246" cy="1007427"/>
          </a:xfrm>
        </p:grpSpPr>
        <p:pic>
          <p:nvPicPr>
            <p:cNvPr id="435" name="Object 63">
              <a:extLst>
                <a:ext uri="{FF2B5EF4-FFF2-40B4-BE49-F238E27FC236}">
                  <a16:creationId xmlns:a16="http://schemas.microsoft.com/office/drawing/2014/main" id="{4EA8A615-1103-49E2-AC87-580499444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06300" y="5837011"/>
              <a:ext cx="889246" cy="1007427"/>
            </a:xfrm>
            <a:prstGeom prst="rect">
              <a:avLst/>
            </a:prstGeom>
          </p:spPr>
        </p:pic>
      </p:grpSp>
      <p:grpSp>
        <p:nvGrpSpPr>
          <p:cNvPr id="436" name="그룹 1020">
            <a:extLst>
              <a:ext uri="{FF2B5EF4-FFF2-40B4-BE49-F238E27FC236}">
                <a16:creationId xmlns:a16="http://schemas.microsoft.com/office/drawing/2014/main" id="{93A1AB8E-7767-489A-BABD-A3FB6AD4D9CB}"/>
              </a:ext>
            </a:extLst>
          </p:cNvPr>
          <p:cNvGrpSpPr/>
          <p:nvPr/>
        </p:nvGrpSpPr>
        <p:grpSpPr>
          <a:xfrm>
            <a:off x="1088275" y="1870960"/>
            <a:ext cx="592831" cy="671618"/>
            <a:chOff x="3555398" y="5814435"/>
            <a:chExt cx="889246" cy="1007427"/>
          </a:xfrm>
        </p:grpSpPr>
        <p:pic>
          <p:nvPicPr>
            <p:cNvPr id="437" name="Object 66">
              <a:extLst>
                <a:ext uri="{FF2B5EF4-FFF2-40B4-BE49-F238E27FC236}">
                  <a16:creationId xmlns:a16="http://schemas.microsoft.com/office/drawing/2014/main" id="{80B488A7-F85B-4779-BA58-437418260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5398" y="5814435"/>
              <a:ext cx="889246" cy="1007427"/>
            </a:xfrm>
            <a:prstGeom prst="rect">
              <a:avLst/>
            </a:prstGeom>
          </p:spPr>
        </p:pic>
      </p:grpSp>
      <p:sp>
        <p:nvSpPr>
          <p:cNvPr id="438" name="TextBox 437">
            <a:extLst>
              <a:ext uri="{FF2B5EF4-FFF2-40B4-BE49-F238E27FC236}">
                <a16:creationId xmlns:a16="http://schemas.microsoft.com/office/drawing/2014/main" id="{D8B7B60F-330D-47C6-8DEA-E4F12784C0D9}"/>
              </a:ext>
            </a:extLst>
          </p:cNvPr>
          <p:cNvSpPr txBox="1"/>
          <p:nvPr/>
        </p:nvSpPr>
        <p:spPr>
          <a:xfrm>
            <a:off x="782003" y="2719843"/>
            <a:ext cx="1449436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dirty="0"/>
              <a:t>김 철 호</a:t>
            </a: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B2E32F2A-3144-4A4E-940C-C03F2DC25F04}"/>
              </a:ext>
            </a:extLst>
          </p:cNvPr>
          <p:cNvSpPr txBox="1"/>
          <p:nvPr/>
        </p:nvSpPr>
        <p:spPr>
          <a:xfrm>
            <a:off x="3797629" y="2750584"/>
            <a:ext cx="1449436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dirty="0"/>
              <a:t>정 태 양</a:t>
            </a: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4F787960-F6FE-4D28-A5AE-5137D0866CB8}"/>
              </a:ext>
            </a:extLst>
          </p:cNvPr>
          <p:cNvSpPr txBox="1"/>
          <p:nvPr/>
        </p:nvSpPr>
        <p:spPr>
          <a:xfrm>
            <a:off x="148377" y="3235419"/>
            <a:ext cx="2910363" cy="2032095"/>
          </a:xfrm>
          <a:prstGeom prst="rect">
            <a:avLst/>
          </a:prstGeom>
          <a:noFill/>
        </p:spPr>
        <p:txBody>
          <a:bodyPr wrap="square" lIns="60960" tIns="30480" rIns="60960" bIns="30480" rtlCol="0" anchor="t">
            <a:spAutoFit/>
          </a:bodyPr>
          <a:lstStyle/>
          <a:p>
            <a:pPr algn="ctr"/>
            <a:r>
              <a:rPr lang="ko-KR" altLang="en-US" sz="1067" dirty="0">
                <a:cs typeface="Calibri"/>
              </a:rPr>
              <a:t>팀장</a:t>
            </a:r>
            <a:endParaRPr lang="en-US" altLang="ko-KR" sz="1067" dirty="0">
              <a:cs typeface="Calibri"/>
            </a:endParaRPr>
          </a:p>
          <a:p>
            <a:pPr lvl="1"/>
            <a:r>
              <a:rPr lang="en-US" altLang="ko-KR" sz="1067" dirty="0">
                <a:cs typeface="Calibri"/>
              </a:rPr>
              <a:t>- </a:t>
            </a:r>
            <a:r>
              <a:rPr lang="ko-KR" altLang="en-US" sz="1067" dirty="0">
                <a:cs typeface="Calibri"/>
              </a:rPr>
              <a:t>기획</a:t>
            </a:r>
            <a:endParaRPr lang="en-US" altLang="ko-KR" sz="1067" dirty="0">
              <a:cs typeface="Calibri"/>
            </a:endParaRPr>
          </a:p>
          <a:p>
            <a:pPr marL="533427" lvl="1" indent="-228611">
              <a:buAutoNum type="arabicPeriod"/>
            </a:pPr>
            <a:r>
              <a:rPr lang="ko-KR" altLang="en-US" sz="1067" dirty="0">
                <a:cs typeface="Calibri"/>
              </a:rPr>
              <a:t>주제 제안서 작성</a:t>
            </a:r>
            <a:endParaRPr lang="en-US" altLang="ko-KR" sz="1067" dirty="0">
              <a:cs typeface="Calibri"/>
            </a:endParaRPr>
          </a:p>
          <a:p>
            <a:pPr marL="533427" lvl="1" indent="-228611">
              <a:buAutoNum type="arabicPeriod"/>
            </a:pPr>
            <a:r>
              <a:rPr lang="ko-KR" altLang="en-US" sz="1067" dirty="0" err="1">
                <a:cs typeface="Calibri"/>
              </a:rPr>
              <a:t>유스케이스</a:t>
            </a:r>
            <a:r>
              <a:rPr lang="ko-KR" altLang="en-US" sz="1067" dirty="0">
                <a:cs typeface="Calibri"/>
              </a:rPr>
              <a:t> 다이어그램 작성</a:t>
            </a:r>
            <a:endParaRPr lang="en-US" altLang="ko-KR" sz="1067" dirty="0">
              <a:cs typeface="Calibri"/>
            </a:endParaRPr>
          </a:p>
          <a:p>
            <a:pPr marL="533427" lvl="1" indent="-228611">
              <a:buAutoNum type="arabicPeriod"/>
            </a:pPr>
            <a:r>
              <a:rPr lang="en-US" altLang="ko-KR" sz="1067" dirty="0">
                <a:cs typeface="Calibri"/>
              </a:rPr>
              <a:t>DB </a:t>
            </a:r>
            <a:r>
              <a:rPr lang="ko-KR" altLang="en-US" sz="1067" dirty="0">
                <a:cs typeface="Calibri"/>
              </a:rPr>
              <a:t>설계 및 작성</a:t>
            </a:r>
            <a:endParaRPr lang="en-US" altLang="ko-KR" sz="1067" dirty="0">
              <a:cs typeface="Calibri"/>
            </a:endParaRPr>
          </a:p>
          <a:p>
            <a:pPr marL="533427" lvl="1" indent="-228611">
              <a:buAutoNum type="arabicPeriod"/>
            </a:pPr>
            <a:r>
              <a:rPr lang="ko-KR" altLang="en-US" sz="1067" dirty="0">
                <a:cs typeface="Calibri"/>
              </a:rPr>
              <a:t>회의록 작성</a:t>
            </a:r>
            <a:endParaRPr lang="en-US" altLang="ko-KR" sz="1067" dirty="0">
              <a:cs typeface="Calibri"/>
            </a:endParaRPr>
          </a:p>
          <a:p>
            <a:pPr lvl="1"/>
            <a:endParaRPr lang="en-US" altLang="ko-KR" sz="1067" dirty="0">
              <a:cs typeface="Calibri"/>
            </a:endParaRPr>
          </a:p>
          <a:p>
            <a:pPr marL="628650" lvl="1" indent="-171450">
              <a:buFontTx/>
              <a:buChar char="-"/>
            </a:pPr>
            <a:r>
              <a:rPr lang="ko-KR" altLang="en-US" sz="1067" dirty="0">
                <a:cs typeface="Calibri"/>
              </a:rPr>
              <a:t>개발</a:t>
            </a:r>
            <a:endParaRPr lang="en-US" altLang="ko-KR" sz="1067" dirty="0">
              <a:cs typeface="Calibri"/>
            </a:endParaRPr>
          </a:p>
          <a:p>
            <a:pPr marL="533427" lvl="1" indent="-228611">
              <a:buAutoNum type="arabicPeriod"/>
            </a:pPr>
            <a:r>
              <a:rPr lang="ko-KR" altLang="en-US" sz="1067" dirty="0">
                <a:cs typeface="Calibri"/>
              </a:rPr>
              <a:t>자격증 게시판 기능 구현 및 디자인</a:t>
            </a:r>
            <a:endParaRPr lang="en-US" altLang="ko-KR" sz="1067" dirty="0">
              <a:cs typeface="Calibri"/>
            </a:endParaRPr>
          </a:p>
          <a:p>
            <a:pPr marL="533427" lvl="1" indent="-228611">
              <a:buAutoNum type="arabicPeriod"/>
            </a:pPr>
            <a:r>
              <a:rPr lang="ko-KR" altLang="en-US" sz="1067" dirty="0">
                <a:cs typeface="Calibri"/>
              </a:rPr>
              <a:t>자격증 목록 조회 관련 기능 구현 및 디자인</a:t>
            </a:r>
            <a:endParaRPr lang="en-US" altLang="ko-KR" sz="1067" dirty="0">
              <a:cs typeface="Calibri"/>
            </a:endParaRPr>
          </a:p>
          <a:p>
            <a:pPr marL="533427" lvl="1" indent="-228611">
              <a:buAutoNum type="arabicPeriod"/>
            </a:pPr>
            <a:r>
              <a:rPr lang="ko-KR" altLang="en-US" sz="1067" dirty="0">
                <a:cs typeface="Calibri"/>
              </a:rPr>
              <a:t>홈 화면 디자인</a:t>
            </a:r>
            <a:endParaRPr lang="en-US" altLang="ko-KR" sz="1067" dirty="0">
              <a:cs typeface="Calibri"/>
            </a:endParaRP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FB9F4784-9AA7-4EF8-9392-0361A036784F}"/>
              </a:ext>
            </a:extLst>
          </p:cNvPr>
          <p:cNvSpPr txBox="1"/>
          <p:nvPr/>
        </p:nvSpPr>
        <p:spPr>
          <a:xfrm>
            <a:off x="2997658" y="3315996"/>
            <a:ext cx="2910363" cy="1703672"/>
          </a:xfrm>
          <a:prstGeom prst="rect">
            <a:avLst/>
          </a:prstGeom>
          <a:noFill/>
        </p:spPr>
        <p:txBody>
          <a:bodyPr wrap="square" lIns="60960" tIns="30480" rIns="60960" bIns="30480" rtlCol="0" anchor="t">
            <a:spAutoFit/>
          </a:bodyPr>
          <a:lstStyle/>
          <a:p>
            <a:pPr algn="ctr"/>
            <a:r>
              <a:rPr lang="ko-KR" altLang="en-US" sz="1067" dirty="0">
                <a:cs typeface="Calibri"/>
              </a:rPr>
              <a:t>팀원</a:t>
            </a:r>
            <a:endParaRPr lang="en-US" altLang="ko-KR" sz="1067" dirty="0">
              <a:cs typeface="Calibri"/>
            </a:endParaRPr>
          </a:p>
          <a:p>
            <a:pPr lvl="1"/>
            <a:r>
              <a:rPr lang="en-US" altLang="ko-KR" sz="1067" dirty="0">
                <a:cs typeface="Calibri"/>
              </a:rPr>
              <a:t>- </a:t>
            </a:r>
            <a:r>
              <a:rPr lang="ko-KR" altLang="en-US" sz="1067" dirty="0">
                <a:cs typeface="Calibri"/>
              </a:rPr>
              <a:t>기획</a:t>
            </a:r>
            <a:endParaRPr lang="en-US" altLang="ko-KR" sz="1067" dirty="0">
              <a:cs typeface="Calibri"/>
            </a:endParaRPr>
          </a:p>
          <a:p>
            <a:pPr marL="533427" lvl="1" indent="-228611">
              <a:buAutoNum type="arabicPeriod"/>
            </a:pPr>
            <a:r>
              <a:rPr lang="ko-KR" altLang="en-US" sz="1067" dirty="0">
                <a:cs typeface="Calibri"/>
              </a:rPr>
              <a:t>요구사항 정의서 작성</a:t>
            </a:r>
            <a:endParaRPr lang="en-US" altLang="ko-KR" sz="1067" dirty="0">
              <a:cs typeface="Calibri"/>
            </a:endParaRPr>
          </a:p>
          <a:p>
            <a:pPr marL="533427" lvl="1" indent="-228611">
              <a:buAutoNum type="arabicPeriod"/>
            </a:pPr>
            <a:r>
              <a:rPr lang="ko-KR" altLang="en-US" sz="1067" dirty="0">
                <a:cs typeface="Calibri"/>
              </a:rPr>
              <a:t>시퀀스 다이어그램 작성</a:t>
            </a:r>
            <a:endParaRPr lang="en-US" altLang="ko-KR" sz="1067" dirty="0">
              <a:cs typeface="Calibri"/>
            </a:endParaRPr>
          </a:p>
          <a:p>
            <a:pPr marL="533427" lvl="1" indent="-228611">
              <a:buAutoNum type="arabicPeriod"/>
            </a:pPr>
            <a:endParaRPr lang="en-US" altLang="ko-KR" sz="1067" dirty="0">
              <a:cs typeface="Calibri"/>
            </a:endParaRPr>
          </a:p>
          <a:p>
            <a:pPr lvl="1"/>
            <a:r>
              <a:rPr lang="en-US" altLang="ko-KR" sz="1067" dirty="0">
                <a:cs typeface="Calibri"/>
              </a:rPr>
              <a:t>- </a:t>
            </a:r>
            <a:r>
              <a:rPr lang="ko-KR" altLang="en-US" sz="1067" dirty="0">
                <a:cs typeface="Calibri"/>
              </a:rPr>
              <a:t>개발</a:t>
            </a:r>
            <a:endParaRPr lang="en-US" altLang="ko-KR" sz="1067" dirty="0">
              <a:cs typeface="Calibri"/>
            </a:endParaRPr>
          </a:p>
          <a:p>
            <a:pPr marL="533427" lvl="1" indent="-228611">
              <a:buAutoNum type="arabicPeriod"/>
            </a:pPr>
            <a:r>
              <a:rPr lang="ko-KR" altLang="en-US" sz="1067" dirty="0">
                <a:cs typeface="Calibri"/>
              </a:rPr>
              <a:t>유저 관련 기능 구현 및 디자인</a:t>
            </a:r>
            <a:endParaRPr lang="en-US" altLang="ko-KR" sz="1067" dirty="0">
              <a:cs typeface="Calibri"/>
            </a:endParaRPr>
          </a:p>
          <a:p>
            <a:pPr marL="533427" lvl="1" indent="-228611">
              <a:buAutoNum type="arabicPeriod"/>
            </a:pPr>
            <a:r>
              <a:rPr lang="ko-KR" altLang="en-US" sz="1067" dirty="0">
                <a:cs typeface="Calibri"/>
              </a:rPr>
              <a:t>공공데이터 </a:t>
            </a:r>
            <a:r>
              <a:rPr lang="en-US" altLang="ko-KR" sz="1067" dirty="0">
                <a:cs typeface="Calibri"/>
              </a:rPr>
              <a:t>API </a:t>
            </a:r>
            <a:r>
              <a:rPr lang="ko-KR" altLang="en-US" sz="1067" dirty="0">
                <a:cs typeface="Calibri"/>
              </a:rPr>
              <a:t>기능 구현</a:t>
            </a:r>
            <a:endParaRPr lang="en-US" altLang="ko-KR" sz="1067" dirty="0">
              <a:cs typeface="Calibri"/>
            </a:endParaRPr>
          </a:p>
          <a:p>
            <a:pPr marL="533427" lvl="1" indent="-228611">
              <a:buAutoNum type="arabicPeriod"/>
            </a:pPr>
            <a:r>
              <a:rPr lang="ko-KR" altLang="en-US" sz="1067" dirty="0">
                <a:cs typeface="Calibri"/>
              </a:rPr>
              <a:t>캘린더 기능 구현 및 디자인</a:t>
            </a:r>
            <a:endParaRPr lang="en-US" altLang="ko-KR" sz="1067" dirty="0">
              <a:cs typeface="Calibri"/>
            </a:endParaRPr>
          </a:p>
          <a:p>
            <a:pPr marL="533427" lvl="1" indent="-228611">
              <a:buAutoNum type="arabicPeriod"/>
            </a:pPr>
            <a:r>
              <a:rPr lang="ko-KR" altLang="en-US" sz="1067" dirty="0">
                <a:cs typeface="Calibri"/>
              </a:rPr>
              <a:t>고객센터 관련 기능 구현 및 디자인</a:t>
            </a:r>
            <a:endParaRPr lang="en-US" altLang="ko-KR" sz="1067" dirty="0">
              <a:cs typeface="Calibri"/>
            </a:endParaRPr>
          </a:p>
        </p:txBody>
      </p:sp>
      <p:grpSp>
        <p:nvGrpSpPr>
          <p:cNvPr id="464" name="그룹 1017">
            <a:extLst>
              <a:ext uri="{FF2B5EF4-FFF2-40B4-BE49-F238E27FC236}">
                <a16:creationId xmlns:a16="http://schemas.microsoft.com/office/drawing/2014/main" id="{BDB1F3C8-BB35-4CB4-B260-C1EF61A0771C}"/>
              </a:ext>
            </a:extLst>
          </p:cNvPr>
          <p:cNvGrpSpPr/>
          <p:nvPr/>
        </p:nvGrpSpPr>
        <p:grpSpPr>
          <a:xfrm>
            <a:off x="10016310" y="1875046"/>
            <a:ext cx="592831" cy="671618"/>
            <a:chOff x="13850594" y="5833248"/>
            <a:chExt cx="889246" cy="1007427"/>
          </a:xfrm>
        </p:grpSpPr>
        <p:pic>
          <p:nvPicPr>
            <p:cNvPr id="465" name="Object 57">
              <a:extLst>
                <a:ext uri="{FF2B5EF4-FFF2-40B4-BE49-F238E27FC236}">
                  <a16:creationId xmlns:a16="http://schemas.microsoft.com/office/drawing/2014/main" id="{C6EAE2AE-BE53-420A-9ED6-5836271A4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50594" y="5833248"/>
              <a:ext cx="889246" cy="1007427"/>
            </a:xfrm>
            <a:prstGeom prst="rect">
              <a:avLst/>
            </a:prstGeom>
          </p:spPr>
        </p:pic>
      </p:grpSp>
      <p:sp>
        <p:nvSpPr>
          <p:cNvPr id="466" name="TextBox 465">
            <a:extLst>
              <a:ext uri="{FF2B5EF4-FFF2-40B4-BE49-F238E27FC236}">
                <a16:creationId xmlns:a16="http://schemas.microsoft.com/office/drawing/2014/main" id="{326A2C72-3FBE-4453-888E-00806D1EA364}"/>
              </a:ext>
            </a:extLst>
          </p:cNvPr>
          <p:cNvSpPr txBox="1"/>
          <p:nvPr/>
        </p:nvSpPr>
        <p:spPr>
          <a:xfrm>
            <a:off x="9815709" y="2723922"/>
            <a:ext cx="1449436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dirty="0"/>
              <a:t>조 윤 성</a:t>
            </a:r>
          </a:p>
        </p:txBody>
      </p:sp>
      <p:sp>
        <p:nvSpPr>
          <p:cNvPr id="467" name="TextBox 466">
            <a:extLst>
              <a:ext uri="{FF2B5EF4-FFF2-40B4-BE49-F238E27FC236}">
                <a16:creationId xmlns:a16="http://schemas.microsoft.com/office/drawing/2014/main" id="{F9A3F21E-2484-48E7-A593-319096389CAE}"/>
              </a:ext>
            </a:extLst>
          </p:cNvPr>
          <p:cNvSpPr txBox="1"/>
          <p:nvPr/>
        </p:nvSpPr>
        <p:spPr>
          <a:xfrm>
            <a:off x="8793260" y="3297446"/>
            <a:ext cx="2910363" cy="1375248"/>
          </a:xfrm>
          <a:prstGeom prst="rect">
            <a:avLst/>
          </a:prstGeom>
          <a:noFill/>
        </p:spPr>
        <p:txBody>
          <a:bodyPr wrap="square" lIns="60960" tIns="30480" rIns="60960" bIns="30480" rtlCol="0" anchor="t">
            <a:spAutoFit/>
          </a:bodyPr>
          <a:lstStyle/>
          <a:p>
            <a:pPr algn="ctr"/>
            <a:r>
              <a:rPr lang="ko-KR" altLang="en-US" sz="1067" dirty="0">
                <a:cs typeface="Calibri"/>
              </a:rPr>
              <a:t>팀원</a:t>
            </a:r>
            <a:endParaRPr lang="en-US" altLang="ko-KR" sz="1067" dirty="0">
              <a:cs typeface="Calibri"/>
            </a:endParaRPr>
          </a:p>
          <a:p>
            <a:pPr lvl="1"/>
            <a:r>
              <a:rPr lang="en-US" altLang="ko-KR" sz="1067" dirty="0">
                <a:cs typeface="Calibri"/>
              </a:rPr>
              <a:t>- </a:t>
            </a:r>
            <a:r>
              <a:rPr lang="ko-KR" altLang="en-US" sz="1067" dirty="0">
                <a:cs typeface="Calibri"/>
              </a:rPr>
              <a:t>기획</a:t>
            </a:r>
            <a:endParaRPr lang="en-US" altLang="ko-KR" sz="1067" dirty="0">
              <a:cs typeface="Calibri"/>
            </a:endParaRPr>
          </a:p>
          <a:p>
            <a:pPr marL="533427" lvl="1" indent="-228611">
              <a:buAutoNum type="arabicPeriod"/>
            </a:pPr>
            <a:r>
              <a:rPr lang="ko-KR" altLang="en-US" sz="1067" dirty="0">
                <a:cs typeface="Calibri"/>
              </a:rPr>
              <a:t>화면설계서 작성</a:t>
            </a:r>
            <a:endParaRPr lang="en-US" altLang="ko-KR" sz="1067" dirty="0">
              <a:cs typeface="Calibri"/>
            </a:endParaRPr>
          </a:p>
          <a:p>
            <a:pPr marL="533427" lvl="1" indent="-228611">
              <a:buAutoNum type="arabicPeriod"/>
            </a:pPr>
            <a:r>
              <a:rPr lang="ko-KR" altLang="en-US" sz="1067" dirty="0">
                <a:cs typeface="Calibri"/>
              </a:rPr>
              <a:t>회의 </a:t>
            </a:r>
            <a:r>
              <a:rPr lang="ko-KR" altLang="en-US" sz="1067" dirty="0" err="1">
                <a:cs typeface="Calibri"/>
              </a:rPr>
              <a:t>서기록</a:t>
            </a:r>
            <a:r>
              <a:rPr lang="ko-KR" altLang="en-US" sz="1067" dirty="0">
                <a:cs typeface="Calibri"/>
              </a:rPr>
              <a:t> 작성</a:t>
            </a:r>
            <a:endParaRPr lang="en-US" altLang="ko-KR" sz="1067" dirty="0">
              <a:cs typeface="Calibri"/>
            </a:endParaRPr>
          </a:p>
          <a:p>
            <a:pPr lvl="1"/>
            <a:endParaRPr lang="en-US" altLang="ko-KR" sz="1067" dirty="0">
              <a:cs typeface="Calibri"/>
            </a:endParaRPr>
          </a:p>
          <a:p>
            <a:pPr lvl="1"/>
            <a:r>
              <a:rPr lang="en-US" altLang="ko-KR" sz="1067" dirty="0">
                <a:cs typeface="Calibri"/>
              </a:rPr>
              <a:t>- </a:t>
            </a:r>
            <a:r>
              <a:rPr lang="ko-KR" altLang="en-US" sz="1067" dirty="0">
                <a:cs typeface="Calibri"/>
              </a:rPr>
              <a:t>개발</a:t>
            </a:r>
          </a:p>
          <a:p>
            <a:pPr marL="533427" lvl="1" indent="-228611">
              <a:buAutoNum type="arabicPeriod"/>
            </a:pPr>
            <a:r>
              <a:rPr lang="ko-KR" altLang="en-US" sz="1067" dirty="0">
                <a:cs typeface="Calibri"/>
              </a:rPr>
              <a:t>공지사항관련 기능 구현 및 디자인</a:t>
            </a:r>
            <a:endParaRPr lang="en-US" altLang="ko-KR" sz="1067" dirty="0">
              <a:cs typeface="Calibri"/>
            </a:endParaRPr>
          </a:p>
          <a:p>
            <a:pPr marL="533427" lvl="1" indent="-228611">
              <a:buAutoNum type="arabicPeriod"/>
            </a:pPr>
            <a:r>
              <a:rPr lang="ko-KR" altLang="en-US" sz="1067" dirty="0" err="1">
                <a:cs typeface="Calibri"/>
              </a:rPr>
              <a:t>공통모듈</a:t>
            </a:r>
            <a:r>
              <a:rPr lang="en-US" altLang="ko-KR" sz="1067" dirty="0">
                <a:cs typeface="Calibri"/>
              </a:rPr>
              <a:t>(header/footer)</a:t>
            </a:r>
            <a:r>
              <a:rPr lang="ko-KR" altLang="en-US" sz="1067" dirty="0">
                <a:cs typeface="Calibri"/>
              </a:rPr>
              <a:t> 디자인</a:t>
            </a:r>
            <a:endParaRPr lang="en-US" altLang="ko-KR" sz="1067" dirty="0">
              <a:cs typeface="Calibri"/>
            </a:endParaRPr>
          </a:p>
        </p:txBody>
      </p:sp>
      <p:grpSp>
        <p:nvGrpSpPr>
          <p:cNvPr id="470" name="그룹 1017">
            <a:extLst>
              <a:ext uri="{FF2B5EF4-FFF2-40B4-BE49-F238E27FC236}">
                <a16:creationId xmlns:a16="http://schemas.microsoft.com/office/drawing/2014/main" id="{E8481F2D-AC6F-4C15-9F06-4D9852A228AB}"/>
              </a:ext>
            </a:extLst>
          </p:cNvPr>
          <p:cNvGrpSpPr/>
          <p:nvPr/>
        </p:nvGrpSpPr>
        <p:grpSpPr>
          <a:xfrm>
            <a:off x="7000729" y="1894505"/>
            <a:ext cx="592831" cy="671618"/>
            <a:chOff x="13850594" y="5833248"/>
            <a:chExt cx="889246" cy="1007427"/>
          </a:xfrm>
        </p:grpSpPr>
        <p:pic>
          <p:nvPicPr>
            <p:cNvPr id="471" name="Object 57">
              <a:extLst>
                <a:ext uri="{FF2B5EF4-FFF2-40B4-BE49-F238E27FC236}">
                  <a16:creationId xmlns:a16="http://schemas.microsoft.com/office/drawing/2014/main" id="{893AB48D-D625-4DFB-A38D-68C4345D3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50594" y="5833248"/>
              <a:ext cx="889246" cy="1007427"/>
            </a:xfrm>
            <a:prstGeom prst="rect">
              <a:avLst/>
            </a:prstGeom>
          </p:spPr>
        </p:pic>
      </p:grpSp>
      <p:sp>
        <p:nvSpPr>
          <p:cNvPr id="472" name="TextBox 471">
            <a:extLst>
              <a:ext uri="{FF2B5EF4-FFF2-40B4-BE49-F238E27FC236}">
                <a16:creationId xmlns:a16="http://schemas.microsoft.com/office/drawing/2014/main" id="{47B210A5-6FF6-480B-8AA6-62A04B6DF23F}"/>
              </a:ext>
            </a:extLst>
          </p:cNvPr>
          <p:cNvSpPr txBox="1"/>
          <p:nvPr/>
        </p:nvSpPr>
        <p:spPr>
          <a:xfrm>
            <a:off x="6800128" y="2743381"/>
            <a:ext cx="1449436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dirty="0"/>
              <a:t>김 정 준</a:t>
            </a:r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A1406207-C22E-452F-A4B2-A46569EBF7B5}"/>
              </a:ext>
            </a:extLst>
          </p:cNvPr>
          <p:cNvSpPr txBox="1"/>
          <p:nvPr/>
        </p:nvSpPr>
        <p:spPr>
          <a:xfrm>
            <a:off x="5777679" y="3316905"/>
            <a:ext cx="2910363" cy="1375248"/>
          </a:xfrm>
          <a:prstGeom prst="rect">
            <a:avLst/>
          </a:prstGeom>
          <a:noFill/>
        </p:spPr>
        <p:txBody>
          <a:bodyPr wrap="square" lIns="60960" tIns="30480" rIns="60960" bIns="30480" rtlCol="0" anchor="t">
            <a:spAutoFit/>
          </a:bodyPr>
          <a:lstStyle/>
          <a:p>
            <a:pPr algn="ctr"/>
            <a:r>
              <a:rPr lang="ko-KR" altLang="en-US" sz="1067" dirty="0">
                <a:cs typeface="Calibri"/>
              </a:rPr>
              <a:t>팀원</a:t>
            </a:r>
            <a:endParaRPr lang="en-US" altLang="ko-KR" sz="1067" dirty="0">
              <a:cs typeface="Calibri"/>
            </a:endParaRPr>
          </a:p>
          <a:p>
            <a:pPr lvl="1"/>
            <a:r>
              <a:rPr lang="en-US" altLang="ko-KR" sz="1067" dirty="0">
                <a:cs typeface="Calibri"/>
              </a:rPr>
              <a:t>- </a:t>
            </a:r>
            <a:r>
              <a:rPr lang="ko-KR" altLang="en-US" sz="1067" dirty="0">
                <a:cs typeface="Calibri"/>
              </a:rPr>
              <a:t>기획</a:t>
            </a:r>
            <a:endParaRPr lang="en-US" altLang="ko-KR" sz="1067" dirty="0">
              <a:cs typeface="Calibri"/>
            </a:endParaRPr>
          </a:p>
          <a:p>
            <a:pPr marL="533427" lvl="1" indent="-228611">
              <a:buAutoNum type="arabicPeriod"/>
            </a:pPr>
            <a:r>
              <a:rPr lang="en-US" altLang="ko-KR" sz="1067" dirty="0">
                <a:cs typeface="Calibri"/>
              </a:rPr>
              <a:t>ERD </a:t>
            </a:r>
            <a:r>
              <a:rPr lang="ko-KR" altLang="en-US" sz="1067" dirty="0">
                <a:cs typeface="Calibri"/>
              </a:rPr>
              <a:t>작성</a:t>
            </a:r>
            <a:endParaRPr lang="en-US" altLang="ko-KR" sz="1067" dirty="0">
              <a:cs typeface="Calibri"/>
            </a:endParaRPr>
          </a:p>
          <a:p>
            <a:pPr marL="533427" lvl="1" indent="-228611">
              <a:buAutoNum type="arabicPeriod"/>
            </a:pPr>
            <a:r>
              <a:rPr lang="ko-KR" altLang="en-US" sz="1067" dirty="0">
                <a:cs typeface="Calibri"/>
              </a:rPr>
              <a:t>최종발표 </a:t>
            </a:r>
            <a:r>
              <a:rPr lang="en-US" altLang="ko-KR" sz="1067" dirty="0">
                <a:cs typeface="Calibri"/>
              </a:rPr>
              <a:t>PPT </a:t>
            </a:r>
            <a:r>
              <a:rPr lang="ko-KR" altLang="en-US" sz="1067" dirty="0">
                <a:cs typeface="Calibri"/>
              </a:rPr>
              <a:t>초안 작성</a:t>
            </a:r>
            <a:endParaRPr lang="en-US" altLang="ko-KR" sz="1067" dirty="0">
              <a:cs typeface="Calibri"/>
            </a:endParaRPr>
          </a:p>
          <a:p>
            <a:pPr lvl="1"/>
            <a:endParaRPr lang="en-US" altLang="ko-KR" sz="1067" dirty="0">
              <a:cs typeface="Calibri"/>
            </a:endParaRPr>
          </a:p>
          <a:p>
            <a:pPr lvl="1"/>
            <a:r>
              <a:rPr lang="en-US" altLang="ko-KR" sz="1067" dirty="0">
                <a:cs typeface="Calibri"/>
              </a:rPr>
              <a:t>- </a:t>
            </a:r>
            <a:r>
              <a:rPr lang="ko-KR" altLang="en-US" sz="1067" dirty="0">
                <a:cs typeface="Calibri"/>
              </a:rPr>
              <a:t>개발</a:t>
            </a:r>
            <a:endParaRPr lang="en-US" altLang="ko-KR" sz="1067" dirty="0">
              <a:cs typeface="Calibri"/>
            </a:endParaRPr>
          </a:p>
          <a:p>
            <a:pPr marL="533427" lvl="1" indent="-228611">
              <a:buAutoNum type="arabicPeriod"/>
            </a:pPr>
            <a:r>
              <a:rPr lang="ko-KR" altLang="en-US" sz="1067" dirty="0">
                <a:cs typeface="Calibri"/>
              </a:rPr>
              <a:t>자유게시판 기능</a:t>
            </a:r>
            <a:r>
              <a:rPr lang="en-US" altLang="ko-KR" sz="1067" dirty="0">
                <a:cs typeface="Calibri"/>
              </a:rPr>
              <a:t> </a:t>
            </a:r>
            <a:r>
              <a:rPr lang="ko-KR" altLang="en-US" sz="1067" dirty="0">
                <a:cs typeface="Calibri"/>
              </a:rPr>
              <a:t>구현 및 디자인</a:t>
            </a:r>
            <a:endParaRPr lang="en-US" altLang="ko-KR" sz="1067" dirty="0">
              <a:cs typeface="Calibri"/>
            </a:endParaRPr>
          </a:p>
          <a:p>
            <a:pPr marL="533427" lvl="1" indent="-228611">
              <a:buAutoNum type="arabicPeriod"/>
            </a:pPr>
            <a:r>
              <a:rPr lang="ko-KR" altLang="en-US" sz="1067" dirty="0">
                <a:cs typeface="Calibri"/>
              </a:rPr>
              <a:t>통합검색창 기능 구현 및 디자인</a:t>
            </a:r>
            <a:endParaRPr lang="en-US" altLang="ko-KR" sz="1067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38128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7D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A9B89C-9A8D-65CD-DCD8-BCB145564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1C0C9225-B1FB-8D1E-C367-1551E1F363B7}"/>
              </a:ext>
            </a:extLst>
          </p:cNvPr>
          <p:cNvGrpSpPr/>
          <p:nvPr/>
        </p:nvGrpSpPr>
        <p:grpSpPr>
          <a:xfrm>
            <a:off x="177501" y="150886"/>
            <a:ext cx="11836998" cy="6439289"/>
            <a:chOff x="177501" y="150886"/>
            <a:chExt cx="11836998" cy="6439289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71C83A1F-65EB-1F41-3578-FC163A33DF7F}"/>
                </a:ext>
              </a:extLst>
            </p:cNvPr>
            <p:cNvSpPr/>
            <p:nvPr/>
          </p:nvSpPr>
          <p:spPr>
            <a:xfrm>
              <a:off x="177501" y="285825"/>
              <a:ext cx="11836998" cy="6304350"/>
            </a:xfrm>
            <a:prstGeom prst="round2SameRect">
              <a:avLst>
                <a:gd name="adj1" fmla="val 0"/>
                <a:gd name="adj2" fmla="val 2091"/>
              </a:avLst>
            </a:prstGeom>
            <a:solidFill>
              <a:srgbClr val="EEE7DD"/>
            </a:solidFill>
            <a:ln>
              <a:noFill/>
            </a:ln>
            <a:effectLst>
              <a:outerShdw blurRad="241300" dist="1397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83" name="그룹 382">
              <a:extLst>
                <a:ext uri="{FF2B5EF4-FFF2-40B4-BE49-F238E27FC236}">
                  <a16:creationId xmlns:a16="http://schemas.microsoft.com/office/drawing/2014/main" id="{C41433CD-42BB-FEBF-8D79-92E9318FAADD}"/>
                </a:ext>
              </a:extLst>
            </p:cNvPr>
            <p:cNvGrpSpPr/>
            <p:nvPr/>
          </p:nvGrpSpPr>
          <p:grpSpPr>
            <a:xfrm>
              <a:off x="177501" y="150886"/>
              <a:ext cx="11836998" cy="269876"/>
              <a:chOff x="177501" y="150886"/>
              <a:chExt cx="11836998" cy="269876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DB7305A1-0626-7A6A-88E6-4E1F2C97004D}"/>
                  </a:ext>
                </a:extLst>
              </p:cNvPr>
              <p:cNvSpPr/>
              <p:nvPr/>
            </p:nvSpPr>
            <p:spPr>
              <a:xfrm>
                <a:off x="177501" y="260205"/>
                <a:ext cx="11836998" cy="36000"/>
              </a:xfrm>
              <a:prstGeom prst="rect">
                <a:avLst/>
              </a:prstGeom>
              <a:solidFill>
                <a:srgbClr val="E9690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182" name="그룹 181">
                <a:extLst>
                  <a:ext uri="{FF2B5EF4-FFF2-40B4-BE49-F238E27FC236}">
                    <a16:creationId xmlns:a16="http://schemas.microsoft.com/office/drawing/2014/main" id="{0CD91C29-A5E1-078D-4D3A-EF96D8FCD21B}"/>
                  </a:ext>
                </a:extLst>
              </p:cNvPr>
              <p:cNvGrpSpPr/>
              <p:nvPr/>
            </p:nvGrpSpPr>
            <p:grpSpPr>
              <a:xfrm>
                <a:off x="30083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4" name="타원 3">
                  <a:extLst>
                    <a:ext uri="{FF2B5EF4-FFF2-40B4-BE49-F238E27FC236}">
                      <a16:creationId xmlns:a16="http://schemas.microsoft.com/office/drawing/2014/main" id="{CC6829A8-6200-325D-9335-ADF14DE1EC4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" name="원호 5">
                  <a:extLst>
                    <a:ext uri="{FF2B5EF4-FFF2-40B4-BE49-F238E27FC236}">
                      <a16:creationId xmlns:a16="http://schemas.microsoft.com/office/drawing/2014/main" id="{FE7AB49C-1C34-ACFF-F1DC-3351478892E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1" name="원호 180">
                  <a:extLst>
                    <a:ext uri="{FF2B5EF4-FFF2-40B4-BE49-F238E27FC236}">
                      <a16:creationId xmlns:a16="http://schemas.microsoft.com/office/drawing/2014/main" id="{1D8161A6-99CE-C57F-FB93-1184CB243DE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5BF6EAC6-372F-6524-316B-5983E5AEF545}"/>
                  </a:ext>
                </a:extLst>
              </p:cNvPr>
              <p:cNvGrpSpPr/>
              <p:nvPr/>
            </p:nvGrpSpPr>
            <p:grpSpPr>
              <a:xfrm>
                <a:off x="53052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4" name="타원 183">
                  <a:extLst>
                    <a:ext uri="{FF2B5EF4-FFF2-40B4-BE49-F238E27FC236}">
                      <a16:creationId xmlns:a16="http://schemas.microsoft.com/office/drawing/2014/main" id="{CB114DAF-41A4-780C-7BA9-088398D3167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5" name="원호 184">
                  <a:extLst>
                    <a:ext uri="{FF2B5EF4-FFF2-40B4-BE49-F238E27FC236}">
                      <a16:creationId xmlns:a16="http://schemas.microsoft.com/office/drawing/2014/main" id="{A2229B09-3AAB-D913-57AB-402055C0711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6" name="원호 185">
                  <a:extLst>
                    <a:ext uri="{FF2B5EF4-FFF2-40B4-BE49-F238E27FC236}">
                      <a16:creationId xmlns:a16="http://schemas.microsoft.com/office/drawing/2014/main" id="{052E20CD-41C2-3D67-8972-9019504B39E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E4715B73-0226-A0D8-05FC-9E90A0A4E323}"/>
                  </a:ext>
                </a:extLst>
              </p:cNvPr>
              <p:cNvGrpSpPr/>
              <p:nvPr/>
            </p:nvGrpSpPr>
            <p:grpSpPr>
              <a:xfrm>
                <a:off x="76021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8" name="타원 187">
                  <a:extLst>
                    <a:ext uri="{FF2B5EF4-FFF2-40B4-BE49-F238E27FC236}">
                      <a16:creationId xmlns:a16="http://schemas.microsoft.com/office/drawing/2014/main" id="{714C7FE1-2FC1-A793-2865-2D7B9266DFD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9" name="원호 188">
                  <a:extLst>
                    <a:ext uri="{FF2B5EF4-FFF2-40B4-BE49-F238E27FC236}">
                      <a16:creationId xmlns:a16="http://schemas.microsoft.com/office/drawing/2014/main" id="{E6D28AD1-6EF6-611D-6A45-F60B6A7EC4C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0" name="원호 189">
                  <a:extLst>
                    <a:ext uri="{FF2B5EF4-FFF2-40B4-BE49-F238E27FC236}">
                      <a16:creationId xmlns:a16="http://schemas.microsoft.com/office/drawing/2014/main" id="{D17907E8-9255-56A0-5D6C-80FAF6B1E0B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2B3974DB-8919-AFDA-9F1E-968C12B5F417}"/>
                  </a:ext>
                </a:extLst>
              </p:cNvPr>
              <p:cNvGrpSpPr/>
              <p:nvPr/>
            </p:nvGrpSpPr>
            <p:grpSpPr>
              <a:xfrm>
                <a:off x="98991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5D617939-2C14-D093-E28B-0B9DBFD6040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3" name="원호 192">
                  <a:extLst>
                    <a:ext uri="{FF2B5EF4-FFF2-40B4-BE49-F238E27FC236}">
                      <a16:creationId xmlns:a16="http://schemas.microsoft.com/office/drawing/2014/main" id="{DE734987-009B-07D1-C0F8-F7E86C0A6B2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4" name="원호 193">
                  <a:extLst>
                    <a:ext uri="{FF2B5EF4-FFF2-40B4-BE49-F238E27FC236}">
                      <a16:creationId xmlns:a16="http://schemas.microsoft.com/office/drawing/2014/main" id="{8E3F9CD3-523A-E1D6-BA7E-7A91F7B9EE1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5" name="그룹 194">
                <a:extLst>
                  <a:ext uri="{FF2B5EF4-FFF2-40B4-BE49-F238E27FC236}">
                    <a16:creationId xmlns:a16="http://schemas.microsoft.com/office/drawing/2014/main" id="{6717CE52-4482-B7C8-832E-05A67D5028D6}"/>
                  </a:ext>
                </a:extLst>
              </p:cNvPr>
              <p:cNvGrpSpPr/>
              <p:nvPr/>
            </p:nvGrpSpPr>
            <p:grpSpPr>
              <a:xfrm>
                <a:off x="121960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71DAA27E-A7FE-C890-8D6B-DDF6C9F160A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7" name="원호 196">
                  <a:extLst>
                    <a:ext uri="{FF2B5EF4-FFF2-40B4-BE49-F238E27FC236}">
                      <a16:creationId xmlns:a16="http://schemas.microsoft.com/office/drawing/2014/main" id="{BC5E01DC-C1A9-9019-FEC3-3257CD21D27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8" name="원호 197">
                  <a:extLst>
                    <a:ext uri="{FF2B5EF4-FFF2-40B4-BE49-F238E27FC236}">
                      <a16:creationId xmlns:a16="http://schemas.microsoft.com/office/drawing/2014/main" id="{48CD594E-736E-CBDF-04B2-F1C47731C06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2D85DDDB-3BD5-5838-3477-A58A612E4809}"/>
                  </a:ext>
                </a:extLst>
              </p:cNvPr>
              <p:cNvGrpSpPr/>
              <p:nvPr/>
            </p:nvGrpSpPr>
            <p:grpSpPr>
              <a:xfrm>
                <a:off x="144929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0" name="타원 199">
                  <a:extLst>
                    <a:ext uri="{FF2B5EF4-FFF2-40B4-BE49-F238E27FC236}">
                      <a16:creationId xmlns:a16="http://schemas.microsoft.com/office/drawing/2014/main" id="{DC8F08F5-6751-A90F-B4D1-7B736160726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1" name="원호 200">
                  <a:extLst>
                    <a:ext uri="{FF2B5EF4-FFF2-40B4-BE49-F238E27FC236}">
                      <a16:creationId xmlns:a16="http://schemas.microsoft.com/office/drawing/2014/main" id="{A2D5DCEC-BAD8-DD2D-393B-CC41CFFC39D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2" name="원호 201">
                  <a:extLst>
                    <a:ext uri="{FF2B5EF4-FFF2-40B4-BE49-F238E27FC236}">
                      <a16:creationId xmlns:a16="http://schemas.microsoft.com/office/drawing/2014/main" id="{7F4C2317-55A4-3BD0-C1CE-7FEF9762973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3" name="그룹 202">
                <a:extLst>
                  <a:ext uri="{FF2B5EF4-FFF2-40B4-BE49-F238E27FC236}">
                    <a16:creationId xmlns:a16="http://schemas.microsoft.com/office/drawing/2014/main" id="{6E4CEB00-181F-4E67-B264-293E39E33446}"/>
                  </a:ext>
                </a:extLst>
              </p:cNvPr>
              <p:cNvGrpSpPr/>
              <p:nvPr/>
            </p:nvGrpSpPr>
            <p:grpSpPr>
              <a:xfrm>
                <a:off x="167899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4" name="타원 203">
                  <a:extLst>
                    <a:ext uri="{FF2B5EF4-FFF2-40B4-BE49-F238E27FC236}">
                      <a16:creationId xmlns:a16="http://schemas.microsoft.com/office/drawing/2014/main" id="{4D073C25-23DF-9E83-0EF9-99F47A01FA3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5" name="원호 204">
                  <a:extLst>
                    <a:ext uri="{FF2B5EF4-FFF2-40B4-BE49-F238E27FC236}">
                      <a16:creationId xmlns:a16="http://schemas.microsoft.com/office/drawing/2014/main" id="{EBC6557F-5D09-4F53-22BA-32202F0886E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6" name="원호 205">
                  <a:extLst>
                    <a:ext uri="{FF2B5EF4-FFF2-40B4-BE49-F238E27FC236}">
                      <a16:creationId xmlns:a16="http://schemas.microsoft.com/office/drawing/2014/main" id="{8F99F494-2E7C-0EF0-D371-0DADEA2DE63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C934BB0D-4970-32B5-E461-7A346CFC505C}"/>
                  </a:ext>
                </a:extLst>
              </p:cNvPr>
              <p:cNvGrpSpPr/>
              <p:nvPr/>
            </p:nvGrpSpPr>
            <p:grpSpPr>
              <a:xfrm>
                <a:off x="190868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8" name="타원 207">
                  <a:extLst>
                    <a:ext uri="{FF2B5EF4-FFF2-40B4-BE49-F238E27FC236}">
                      <a16:creationId xmlns:a16="http://schemas.microsoft.com/office/drawing/2014/main" id="{A9052A9F-F5C8-5CF7-7AE0-5C063E0442B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9" name="원호 208">
                  <a:extLst>
                    <a:ext uri="{FF2B5EF4-FFF2-40B4-BE49-F238E27FC236}">
                      <a16:creationId xmlns:a16="http://schemas.microsoft.com/office/drawing/2014/main" id="{1DB740C6-29DF-8F92-812D-CD7F767925E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0" name="원호 209">
                  <a:extLst>
                    <a:ext uri="{FF2B5EF4-FFF2-40B4-BE49-F238E27FC236}">
                      <a16:creationId xmlns:a16="http://schemas.microsoft.com/office/drawing/2014/main" id="{94FB3680-4137-A11F-9A07-E1A43BA35AC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A4560763-A92D-3AAC-2901-BF0183C866A4}"/>
                  </a:ext>
                </a:extLst>
              </p:cNvPr>
              <p:cNvGrpSpPr/>
              <p:nvPr/>
            </p:nvGrpSpPr>
            <p:grpSpPr>
              <a:xfrm>
                <a:off x="213837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2" name="타원 211">
                  <a:extLst>
                    <a:ext uri="{FF2B5EF4-FFF2-40B4-BE49-F238E27FC236}">
                      <a16:creationId xmlns:a16="http://schemas.microsoft.com/office/drawing/2014/main" id="{AD379032-1557-EA65-2ADA-E26A709FF81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3" name="원호 212">
                  <a:extLst>
                    <a:ext uri="{FF2B5EF4-FFF2-40B4-BE49-F238E27FC236}">
                      <a16:creationId xmlns:a16="http://schemas.microsoft.com/office/drawing/2014/main" id="{4A36DAF7-17B8-2223-B6C7-E165AD34871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4" name="원호 213">
                  <a:extLst>
                    <a:ext uri="{FF2B5EF4-FFF2-40B4-BE49-F238E27FC236}">
                      <a16:creationId xmlns:a16="http://schemas.microsoft.com/office/drawing/2014/main" id="{7515D2CD-C38C-A03C-D3E3-C3CA8903E7A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5" name="그룹 214">
                <a:extLst>
                  <a:ext uri="{FF2B5EF4-FFF2-40B4-BE49-F238E27FC236}">
                    <a16:creationId xmlns:a16="http://schemas.microsoft.com/office/drawing/2014/main" id="{3C4EAADE-608A-A1C5-D5E6-574EA7EC18A2}"/>
                  </a:ext>
                </a:extLst>
              </p:cNvPr>
              <p:cNvGrpSpPr/>
              <p:nvPr/>
            </p:nvGrpSpPr>
            <p:grpSpPr>
              <a:xfrm>
                <a:off x="236806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6" name="타원 215">
                  <a:extLst>
                    <a:ext uri="{FF2B5EF4-FFF2-40B4-BE49-F238E27FC236}">
                      <a16:creationId xmlns:a16="http://schemas.microsoft.com/office/drawing/2014/main" id="{9AA31003-CB60-5E94-3FEC-07E3B1651EB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7" name="원호 216">
                  <a:extLst>
                    <a:ext uri="{FF2B5EF4-FFF2-40B4-BE49-F238E27FC236}">
                      <a16:creationId xmlns:a16="http://schemas.microsoft.com/office/drawing/2014/main" id="{0EE8EBE6-99E8-460C-849C-0DD82AC9EE7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8" name="원호 217">
                  <a:extLst>
                    <a:ext uri="{FF2B5EF4-FFF2-40B4-BE49-F238E27FC236}">
                      <a16:creationId xmlns:a16="http://schemas.microsoft.com/office/drawing/2014/main" id="{187E3CC3-2021-DBD5-AFAF-55D1BFAFBE1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9" name="그룹 218">
                <a:extLst>
                  <a:ext uri="{FF2B5EF4-FFF2-40B4-BE49-F238E27FC236}">
                    <a16:creationId xmlns:a16="http://schemas.microsoft.com/office/drawing/2014/main" id="{82AC6431-0F1D-A0A3-D708-71BCA6D45C75}"/>
                  </a:ext>
                </a:extLst>
              </p:cNvPr>
              <p:cNvGrpSpPr/>
              <p:nvPr/>
            </p:nvGrpSpPr>
            <p:grpSpPr>
              <a:xfrm>
                <a:off x="259776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0" name="타원 219">
                  <a:extLst>
                    <a:ext uri="{FF2B5EF4-FFF2-40B4-BE49-F238E27FC236}">
                      <a16:creationId xmlns:a16="http://schemas.microsoft.com/office/drawing/2014/main" id="{6B084F28-1A32-B5C2-B9F4-8E5DEEF0726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1" name="원호 220">
                  <a:extLst>
                    <a:ext uri="{FF2B5EF4-FFF2-40B4-BE49-F238E27FC236}">
                      <a16:creationId xmlns:a16="http://schemas.microsoft.com/office/drawing/2014/main" id="{3B59AEDB-F8B9-9B64-CD48-7E0E69D639A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2" name="원호 221">
                  <a:extLst>
                    <a:ext uri="{FF2B5EF4-FFF2-40B4-BE49-F238E27FC236}">
                      <a16:creationId xmlns:a16="http://schemas.microsoft.com/office/drawing/2014/main" id="{C36D8466-6735-4ABC-49E0-4F0E6DA30A7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3" name="그룹 222">
                <a:extLst>
                  <a:ext uri="{FF2B5EF4-FFF2-40B4-BE49-F238E27FC236}">
                    <a16:creationId xmlns:a16="http://schemas.microsoft.com/office/drawing/2014/main" id="{B01A38C1-FFE9-F413-67A8-A4EDA6176792}"/>
                  </a:ext>
                </a:extLst>
              </p:cNvPr>
              <p:cNvGrpSpPr/>
              <p:nvPr/>
            </p:nvGrpSpPr>
            <p:grpSpPr>
              <a:xfrm>
                <a:off x="282745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4" name="타원 223">
                  <a:extLst>
                    <a:ext uri="{FF2B5EF4-FFF2-40B4-BE49-F238E27FC236}">
                      <a16:creationId xmlns:a16="http://schemas.microsoft.com/office/drawing/2014/main" id="{CE3B8391-32D0-9BED-F247-BFA145AC673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5" name="원호 224">
                  <a:extLst>
                    <a:ext uri="{FF2B5EF4-FFF2-40B4-BE49-F238E27FC236}">
                      <a16:creationId xmlns:a16="http://schemas.microsoft.com/office/drawing/2014/main" id="{5C9419A8-8AFA-72E2-70AE-008BDFD0F57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6" name="원호 225">
                  <a:extLst>
                    <a:ext uri="{FF2B5EF4-FFF2-40B4-BE49-F238E27FC236}">
                      <a16:creationId xmlns:a16="http://schemas.microsoft.com/office/drawing/2014/main" id="{D1945497-4F72-517B-ED55-63C187DBB1D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DDF144F6-7F9F-7260-9E17-E9FD33FAB037}"/>
                  </a:ext>
                </a:extLst>
              </p:cNvPr>
              <p:cNvGrpSpPr/>
              <p:nvPr/>
            </p:nvGrpSpPr>
            <p:grpSpPr>
              <a:xfrm>
                <a:off x="305714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8" name="타원 227">
                  <a:extLst>
                    <a:ext uri="{FF2B5EF4-FFF2-40B4-BE49-F238E27FC236}">
                      <a16:creationId xmlns:a16="http://schemas.microsoft.com/office/drawing/2014/main" id="{FD5A0B3E-57AA-00F6-B3FA-C080473DADC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9" name="원호 228">
                  <a:extLst>
                    <a:ext uri="{FF2B5EF4-FFF2-40B4-BE49-F238E27FC236}">
                      <a16:creationId xmlns:a16="http://schemas.microsoft.com/office/drawing/2014/main" id="{42F1F41F-3EF8-E73D-0541-4E6A4CB96DB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0" name="원호 229">
                  <a:extLst>
                    <a:ext uri="{FF2B5EF4-FFF2-40B4-BE49-F238E27FC236}">
                      <a16:creationId xmlns:a16="http://schemas.microsoft.com/office/drawing/2014/main" id="{8A8928B0-D9FF-5C04-5971-1B9637A44A6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1" name="그룹 230">
                <a:extLst>
                  <a:ext uri="{FF2B5EF4-FFF2-40B4-BE49-F238E27FC236}">
                    <a16:creationId xmlns:a16="http://schemas.microsoft.com/office/drawing/2014/main" id="{4A7B90E2-3F78-C148-AD1B-60E5E997AF45}"/>
                  </a:ext>
                </a:extLst>
              </p:cNvPr>
              <p:cNvGrpSpPr/>
              <p:nvPr/>
            </p:nvGrpSpPr>
            <p:grpSpPr>
              <a:xfrm>
                <a:off x="328684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2" name="타원 231">
                  <a:extLst>
                    <a:ext uri="{FF2B5EF4-FFF2-40B4-BE49-F238E27FC236}">
                      <a16:creationId xmlns:a16="http://schemas.microsoft.com/office/drawing/2014/main" id="{FD0C0B9B-5F8F-677E-FFA5-E48F3F1FFBD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3" name="원호 232">
                  <a:extLst>
                    <a:ext uri="{FF2B5EF4-FFF2-40B4-BE49-F238E27FC236}">
                      <a16:creationId xmlns:a16="http://schemas.microsoft.com/office/drawing/2014/main" id="{0B56EADE-D1CE-A694-373E-3262A6AB317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4" name="원호 233">
                  <a:extLst>
                    <a:ext uri="{FF2B5EF4-FFF2-40B4-BE49-F238E27FC236}">
                      <a16:creationId xmlns:a16="http://schemas.microsoft.com/office/drawing/2014/main" id="{657B4D6F-0148-619A-5174-0EB20A4AFE0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5" name="그룹 234">
                <a:extLst>
                  <a:ext uri="{FF2B5EF4-FFF2-40B4-BE49-F238E27FC236}">
                    <a16:creationId xmlns:a16="http://schemas.microsoft.com/office/drawing/2014/main" id="{6454CCB8-3A9F-664C-A0D9-67EDD27AD9E8}"/>
                  </a:ext>
                </a:extLst>
              </p:cNvPr>
              <p:cNvGrpSpPr/>
              <p:nvPr/>
            </p:nvGrpSpPr>
            <p:grpSpPr>
              <a:xfrm>
                <a:off x="351653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6" name="타원 235">
                  <a:extLst>
                    <a:ext uri="{FF2B5EF4-FFF2-40B4-BE49-F238E27FC236}">
                      <a16:creationId xmlns:a16="http://schemas.microsoft.com/office/drawing/2014/main" id="{1D5D3FA9-AB3C-29C4-486E-0B426582A0B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7" name="원호 236">
                  <a:extLst>
                    <a:ext uri="{FF2B5EF4-FFF2-40B4-BE49-F238E27FC236}">
                      <a16:creationId xmlns:a16="http://schemas.microsoft.com/office/drawing/2014/main" id="{7F46D69A-E56B-12B5-5FAA-74F9A82C042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8" name="원호 237">
                  <a:extLst>
                    <a:ext uri="{FF2B5EF4-FFF2-40B4-BE49-F238E27FC236}">
                      <a16:creationId xmlns:a16="http://schemas.microsoft.com/office/drawing/2014/main" id="{F4AB9A2D-2306-CB2A-DEA0-6E3E4281EEF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9" name="그룹 238">
                <a:extLst>
                  <a:ext uri="{FF2B5EF4-FFF2-40B4-BE49-F238E27FC236}">
                    <a16:creationId xmlns:a16="http://schemas.microsoft.com/office/drawing/2014/main" id="{9DDD8201-12FA-CC16-061D-796AEBF70848}"/>
                  </a:ext>
                </a:extLst>
              </p:cNvPr>
              <p:cNvGrpSpPr/>
              <p:nvPr/>
            </p:nvGrpSpPr>
            <p:grpSpPr>
              <a:xfrm>
                <a:off x="374622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0" name="타원 239">
                  <a:extLst>
                    <a:ext uri="{FF2B5EF4-FFF2-40B4-BE49-F238E27FC236}">
                      <a16:creationId xmlns:a16="http://schemas.microsoft.com/office/drawing/2014/main" id="{22D97E89-04C3-4ED8-A725-EE01959E6F7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1" name="원호 240">
                  <a:extLst>
                    <a:ext uri="{FF2B5EF4-FFF2-40B4-BE49-F238E27FC236}">
                      <a16:creationId xmlns:a16="http://schemas.microsoft.com/office/drawing/2014/main" id="{1C862148-6DF8-7557-0A36-F3451C46F04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2" name="원호 241">
                  <a:extLst>
                    <a:ext uri="{FF2B5EF4-FFF2-40B4-BE49-F238E27FC236}">
                      <a16:creationId xmlns:a16="http://schemas.microsoft.com/office/drawing/2014/main" id="{F2147E6F-017F-FFA9-F9F5-3D709AB4ABE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70B61475-56A1-3EA8-1DC0-69243467FD96}"/>
                  </a:ext>
                </a:extLst>
              </p:cNvPr>
              <p:cNvGrpSpPr/>
              <p:nvPr/>
            </p:nvGrpSpPr>
            <p:grpSpPr>
              <a:xfrm>
                <a:off x="397592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4" name="타원 243">
                  <a:extLst>
                    <a:ext uri="{FF2B5EF4-FFF2-40B4-BE49-F238E27FC236}">
                      <a16:creationId xmlns:a16="http://schemas.microsoft.com/office/drawing/2014/main" id="{33EABF85-8F37-C32C-E36A-E8834840DC5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5" name="원호 244">
                  <a:extLst>
                    <a:ext uri="{FF2B5EF4-FFF2-40B4-BE49-F238E27FC236}">
                      <a16:creationId xmlns:a16="http://schemas.microsoft.com/office/drawing/2014/main" id="{868AF57F-5C6B-FFEB-EAD4-21D98207DEB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6" name="원호 245">
                  <a:extLst>
                    <a:ext uri="{FF2B5EF4-FFF2-40B4-BE49-F238E27FC236}">
                      <a16:creationId xmlns:a16="http://schemas.microsoft.com/office/drawing/2014/main" id="{F36B3BE4-2CBB-B08D-4603-0603A741A1C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7" name="그룹 246">
                <a:extLst>
                  <a:ext uri="{FF2B5EF4-FFF2-40B4-BE49-F238E27FC236}">
                    <a16:creationId xmlns:a16="http://schemas.microsoft.com/office/drawing/2014/main" id="{A7F7DBB2-ABBC-E00B-13B3-D80BF3040100}"/>
                  </a:ext>
                </a:extLst>
              </p:cNvPr>
              <p:cNvGrpSpPr/>
              <p:nvPr/>
            </p:nvGrpSpPr>
            <p:grpSpPr>
              <a:xfrm>
                <a:off x="420561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8" name="타원 247">
                  <a:extLst>
                    <a:ext uri="{FF2B5EF4-FFF2-40B4-BE49-F238E27FC236}">
                      <a16:creationId xmlns:a16="http://schemas.microsoft.com/office/drawing/2014/main" id="{58F00BD8-FFA1-1336-804A-F5A4EA248A7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9" name="원호 248">
                  <a:extLst>
                    <a:ext uri="{FF2B5EF4-FFF2-40B4-BE49-F238E27FC236}">
                      <a16:creationId xmlns:a16="http://schemas.microsoft.com/office/drawing/2014/main" id="{CC0A743C-21BF-2E2F-492A-EB34ED97AF3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0" name="원호 249">
                  <a:extLst>
                    <a:ext uri="{FF2B5EF4-FFF2-40B4-BE49-F238E27FC236}">
                      <a16:creationId xmlns:a16="http://schemas.microsoft.com/office/drawing/2014/main" id="{20ABEC07-6AD5-1C88-B970-6A3681F4AB6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FAD6DB82-2044-208A-8EBD-70377452BC92}"/>
                  </a:ext>
                </a:extLst>
              </p:cNvPr>
              <p:cNvGrpSpPr/>
              <p:nvPr/>
            </p:nvGrpSpPr>
            <p:grpSpPr>
              <a:xfrm>
                <a:off x="443530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2" name="타원 251">
                  <a:extLst>
                    <a:ext uri="{FF2B5EF4-FFF2-40B4-BE49-F238E27FC236}">
                      <a16:creationId xmlns:a16="http://schemas.microsoft.com/office/drawing/2014/main" id="{79C96EB2-EAC6-9E32-3CBC-07C32A38598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3" name="원호 252">
                  <a:extLst>
                    <a:ext uri="{FF2B5EF4-FFF2-40B4-BE49-F238E27FC236}">
                      <a16:creationId xmlns:a16="http://schemas.microsoft.com/office/drawing/2014/main" id="{82BBDEB1-530F-5637-54FB-2F488466753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4" name="원호 253">
                  <a:extLst>
                    <a:ext uri="{FF2B5EF4-FFF2-40B4-BE49-F238E27FC236}">
                      <a16:creationId xmlns:a16="http://schemas.microsoft.com/office/drawing/2014/main" id="{C4E1B904-5004-8841-81B4-C3EB5FCE748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5" name="그룹 254">
                <a:extLst>
                  <a:ext uri="{FF2B5EF4-FFF2-40B4-BE49-F238E27FC236}">
                    <a16:creationId xmlns:a16="http://schemas.microsoft.com/office/drawing/2014/main" id="{17EC1053-5871-9951-CE7B-0CF8216E132D}"/>
                  </a:ext>
                </a:extLst>
              </p:cNvPr>
              <p:cNvGrpSpPr/>
              <p:nvPr/>
            </p:nvGrpSpPr>
            <p:grpSpPr>
              <a:xfrm>
                <a:off x="466499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6" name="타원 255">
                  <a:extLst>
                    <a:ext uri="{FF2B5EF4-FFF2-40B4-BE49-F238E27FC236}">
                      <a16:creationId xmlns:a16="http://schemas.microsoft.com/office/drawing/2014/main" id="{B853BBCA-7E27-ECBF-FA05-121324840B6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7" name="원호 256">
                  <a:extLst>
                    <a:ext uri="{FF2B5EF4-FFF2-40B4-BE49-F238E27FC236}">
                      <a16:creationId xmlns:a16="http://schemas.microsoft.com/office/drawing/2014/main" id="{89136EA2-0BA1-42B0-3E5B-0E661E6D9EA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8" name="원호 257">
                  <a:extLst>
                    <a:ext uri="{FF2B5EF4-FFF2-40B4-BE49-F238E27FC236}">
                      <a16:creationId xmlns:a16="http://schemas.microsoft.com/office/drawing/2014/main" id="{00BE99AB-05F5-B853-D3B4-25F821D9BBB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9" name="그룹 258">
                <a:extLst>
                  <a:ext uri="{FF2B5EF4-FFF2-40B4-BE49-F238E27FC236}">
                    <a16:creationId xmlns:a16="http://schemas.microsoft.com/office/drawing/2014/main" id="{3694E0DE-79C0-4E43-CB71-DE0A58876DC5}"/>
                  </a:ext>
                </a:extLst>
              </p:cNvPr>
              <p:cNvGrpSpPr/>
              <p:nvPr/>
            </p:nvGrpSpPr>
            <p:grpSpPr>
              <a:xfrm>
                <a:off x="489469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0" name="타원 259">
                  <a:extLst>
                    <a:ext uri="{FF2B5EF4-FFF2-40B4-BE49-F238E27FC236}">
                      <a16:creationId xmlns:a16="http://schemas.microsoft.com/office/drawing/2014/main" id="{DC43671B-13EB-4B31-EB3E-82FC2712D6A2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1" name="원호 260">
                  <a:extLst>
                    <a:ext uri="{FF2B5EF4-FFF2-40B4-BE49-F238E27FC236}">
                      <a16:creationId xmlns:a16="http://schemas.microsoft.com/office/drawing/2014/main" id="{A7B3D6E5-9996-6438-80CA-ADF9717594C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2" name="원호 261">
                  <a:extLst>
                    <a:ext uri="{FF2B5EF4-FFF2-40B4-BE49-F238E27FC236}">
                      <a16:creationId xmlns:a16="http://schemas.microsoft.com/office/drawing/2014/main" id="{3C67202B-4DCE-ACC2-4CE2-A8A8D76903C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3" name="그룹 262">
                <a:extLst>
                  <a:ext uri="{FF2B5EF4-FFF2-40B4-BE49-F238E27FC236}">
                    <a16:creationId xmlns:a16="http://schemas.microsoft.com/office/drawing/2014/main" id="{F0D2EE66-05D7-96E8-577F-AA2F1BFB4B05}"/>
                  </a:ext>
                </a:extLst>
              </p:cNvPr>
              <p:cNvGrpSpPr/>
              <p:nvPr/>
            </p:nvGrpSpPr>
            <p:grpSpPr>
              <a:xfrm>
                <a:off x="512438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4" name="타원 263">
                  <a:extLst>
                    <a:ext uri="{FF2B5EF4-FFF2-40B4-BE49-F238E27FC236}">
                      <a16:creationId xmlns:a16="http://schemas.microsoft.com/office/drawing/2014/main" id="{CB4697A2-DC3B-424D-0210-DB89BA248AD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5" name="원호 264">
                  <a:extLst>
                    <a:ext uri="{FF2B5EF4-FFF2-40B4-BE49-F238E27FC236}">
                      <a16:creationId xmlns:a16="http://schemas.microsoft.com/office/drawing/2014/main" id="{D2482565-7F01-2788-0370-B784A8110DF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6" name="원호 265">
                  <a:extLst>
                    <a:ext uri="{FF2B5EF4-FFF2-40B4-BE49-F238E27FC236}">
                      <a16:creationId xmlns:a16="http://schemas.microsoft.com/office/drawing/2014/main" id="{E1641443-F21E-0B74-D441-3546D0DA360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7" name="그룹 266">
                <a:extLst>
                  <a:ext uri="{FF2B5EF4-FFF2-40B4-BE49-F238E27FC236}">
                    <a16:creationId xmlns:a16="http://schemas.microsoft.com/office/drawing/2014/main" id="{E5B5AC43-1190-7296-2FA3-5EEA06CDB1BA}"/>
                  </a:ext>
                </a:extLst>
              </p:cNvPr>
              <p:cNvGrpSpPr/>
              <p:nvPr/>
            </p:nvGrpSpPr>
            <p:grpSpPr>
              <a:xfrm>
                <a:off x="535407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8" name="타원 267">
                  <a:extLst>
                    <a:ext uri="{FF2B5EF4-FFF2-40B4-BE49-F238E27FC236}">
                      <a16:creationId xmlns:a16="http://schemas.microsoft.com/office/drawing/2014/main" id="{355AF879-256A-F9CD-3946-D733FD86F24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9" name="원호 268">
                  <a:extLst>
                    <a:ext uri="{FF2B5EF4-FFF2-40B4-BE49-F238E27FC236}">
                      <a16:creationId xmlns:a16="http://schemas.microsoft.com/office/drawing/2014/main" id="{02C883F7-7E09-8BE0-FD30-3AC9DC30667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0" name="원호 269">
                  <a:extLst>
                    <a:ext uri="{FF2B5EF4-FFF2-40B4-BE49-F238E27FC236}">
                      <a16:creationId xmlns:a16="http://schemas.microsoft.com/office/drawing/2014/main" id="{7617B8C3-51B6-FE45-B6FF-06921CE1636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795E181E-3BCB-498C-4472-9E8D383A30D8}"/>
                  </a:ext>
                </a:extLst>
              </p:cNvPr>
              <p:cNvGrpSpPr/>
              <p:nvPr/>
            </p:nvGrpSpPr>
            <p:grpSpPr>
              <a:xfrm>
                <a:off x="558377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2" name="타원 271">
                  <a:extLst>
                    <a:ext uri="{FF2B5EF4-FFF2-40B4-BE49-F238E27FC236}">
                      <a16:creationId xmlns:a16="http://schemas.microsoft.com/office/drawing/2014/main" id="{300CE61B-DA43-D2EA-AAAC-C1B680A074F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3" name="원호 272">
                  <a:extLst>
                    <a:ext uri="{FF2B5EF4-FFF2-40B4-BE49-F238E27FC236}">
                      <a16:creationId xmlns:a16="http://schemas.microsoft.com/office/drawing/2014/main" id="{B5B3D5D9-8875-4097-0BBB-2B86F358184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4" name="원호 273">
                  <a:extLst>
                    <a:ext uri="{FF2B5EF4-FFF2-40B4-BE49-F238E27FC236}">
                      <a16:creationId xmlns:a16="http://schemas.microsoft.com/office/drawing/2014/main" id="{28D0AAD5-AA6E-DB25-6B5E-393DFA8B662B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C84B62CC-7992-FACB-89DE-AD3A222D1018}"/>
                  </a:ext>
                </a:extLst>
              </p:cNvPr>
              <p:cNvGrpSpPr/>
              <p:nvPr/>
            </p:nvGrpSpPr>
            <p:grpSpPr>
              <a:xfrm>
                <a:off x="581346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6" name="타원 275">
                  <a:extLst>
                    <a:ext uri="{FF2B5EF4-FFF2-40B4-BE49-F238E27FC236}">
                      <a16:creationId xmlns:a16="http://schemas.microsoft.com/office/drawing/2014/main" id="{1067602A-9D24-7386-E6E8-A0B5583CBA1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7" name="원호 276">
                  <a:extLst>
                    <a:ext uri="{FF2B5EF4-FFF2-40B4-BE49-F238E27FC236}">
                      <a16:creationId xmlns:a16="http://schemas.microsoft.com/office/drawing/2014/main" id="{5C0AF58C-9FDA-1C94-BF54-4E3AD27F61E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8" name="원호 277">
                  <a:extLst>
                    <a:ext uri="{FF2B5EF4-FFF2-40B4-BE49-F238E27FC236}">
                      <a16:creationId xmlns:a16="http://schemas.microsoft.com/office/drawing/2014/main" id="{970CDE0F-7B2F-510E-3828-E59327AC4C3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9" name="그룹 278">
                <a:extLst>
                  <a:ext uri="{FF2B5EF4-FFF2-40B4-BE49-F238E27FC236}">
                    <a16:creationId xmlns:a16="http://schemas.microsoft.com/office/drawing/2014/main" id="{05A34682-E02D-CA5A-96CD-FE150CC7A29E}"/>
                  </a:ext>
                </a:extLst>
              </p:cNvPr>
              <p:cNvGrpSpPr/>
              <p:nvPr/>
            </p:nvGrpSpPr>
            <p:grpSpPr>
              <a:xfrm>
                <a:off x="604315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0" name="타원 279">
                  <a:extLst>
                    <a:ext uri="{FF2B5EF4-FFF2-40B4-BE49-F238E27FC236}">
                      <a16:creationId xmlns:a16="http://schemas.microsoft.com/office/drawing/2014/main" id="{E248C035-DFFD-C5A6-94B6-88DADFEBC7D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1" name="원호 280">
                  <a:extLst>
                    <a:ext uri="{FF2B5EF4-FFF2-40B4-BE49-F238E27FC236}">
                      <a16:creationId xmlns:a16="http://schemas.microsoft.com/office/drawing/2014/main" id="{B237B69E-3499-3C0A-F6ED-49ACD4434D9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2" name="원호 281">
                  <a:extLst>
                    <a:ext uri="{FF2B5EF4-FFF2-40B4-BE49-F238E27FC236}">
                      <a16:creationId xmlns:a16="http://schemas.microsoft.com/office/drawing/2014/main" id="{D8B3FEB3-6D6A-AB1B-14A5-03425701B7C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3" name="그룹 282">
                <a:extLst>
                  <a:ext uri="{FF2B5EF4-FFF2-40B4-BE49-F238E27FC236}">
                    <a16:creationId xmlns:a16="http://schemas.microsoft.com/office/drawing/2014/main" id="{E0C07FA0-3E98-8D0F-0AD0-C1F0C0B92C83}"/>
                  </a:ext>
                </a:extLst>
              </p:cNvPr>
              <p:cNvGrpSpPr/>
              <p:nvPr/>
            </p:nvGrpSpPr>
            <p:grpSpPr>
              <a:xfrm>
                <a:off x="627285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4" name="타원 283">
                  <a:extLst>
                    <a:ext uri="{FF2B5EF4-FFF2-40B4-BE49-F238E27FC236}">
                      <a16:creationId xmlns:a16="http://schemas.microsoft.com/office/drawing/2014/main" id="{01A3EF2C-5F75-7B3C-59CD-E5C6AB00139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5" name="원호 284">
                  <a:extLst>
                    <a:ext uri="{FF2B5EF4-FFF2-40B4-BE49-F238E27FC236}">
                      <a16:creationId xmlns:a16="http://schemas.microsoft.com/office/drawing/2014/main" id="{DE358397-3268-FD2F-A511-828972777B2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6" name="원호 285">
                  <a:extLst>
                    <a:ext uri="{FF2B5EF4-FFF2-40B4-BE49-F238E27FC236}">
                      <a16:creationId xmlns:a16="http://schemas.microsoft.com/office/drawing/2014/main" id="{404E1B42-D406-A4F6-B726-049766D4EED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7" name="그룹 286">
                <a:extLst>
                  <a:ext uri="{FF2B5EF4-FFF2-40B4-BE49-F238E27FC236}">
                    <a16:creationId xmlns:a16="http://schemas.microsoft.com/office/drawing/2014/main" id="{189E7943-9772-77AA-637D-2C95F1C5D91E}"/>
                  </a:ext>
                </a:extLst>
              </p:cNvPr>
              <p:cNvGrpSpPr/>
              <p:nvPr/>
            </p:nvGrpSpPr>
            <p:grpSpPr>
              <a:xfrm>
                <a:off x="650254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8" name="타원 287">
                  <a:extLst>
                    <a:ext uri="{FF2B5EF4-FFF2-40B4-BE49-F238E27FC236}">
                      <a16:creationId xmlns:a16="http://schemas.microsoft.com/office/drawing/2014/main" id="{67D4048B-7092-442E-E204-B67ECE6920E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9" name="원호 288">
                  <a:extLst>
                    <a:ext uri="{FF2B5EF4-FFF2-40B4-BE49-F238E27FC236}">
                      <a16:creationId xmlns:a16="http://schemas.microsoft.com/office/drawing/2014/main" id="{C9272A4C-0E3B-83ED-8CD3-C51CE155131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0" name="원호 289">
                  <a:extLst>
                    <a:ext uri="{FF2B5EF4-FFF2-40B4-BE49-F238E27FC236}">
                      <a16:creationId xmlns:a16="http://schemas.microsoft.com/office/drawing/2014/main" id="{9109591C-F497-91E1-CFB3-6B2AC99A624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1" name="그룹 290">
                <a:extLst>
                  <a:ext uri="{FF2B5EF4-FFF2-40B4-BE49-F238E27FC236}">
                    <a16:creationId xmlns:a16="http://schemas.microsoft.com/office/drawing/2014/main" id="{DA5E102E-727C-F4FE-9559-0D385E79296C}"/>
                  </a:ext>
                </a:extLst>
              </p:cNvPr>
              <p:cNvGrpSpPr/>
              <p:nvPr/>
            </p:nvGrpSpPr>
            <p:grpSpPr>
              <a:xfrm>
                <a:off x="673223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2" name="타원 291">
                  <a:extLst>
                    <a:ext uri="{FF2B5EF4-FFF2-40B4-BE49-F238E27FC236}">
                      <a16:creationId xmlns:a16="http://schemas.microsoft.com/office/drawing/2014/main" id="{AB568947-EF40-181C-DF2C-E98AEE34A8E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3" name="원호 292">
                  <a:extLst>
                    <a:ext uri="{FF2B5EF4-FFF2-40B4-BE49-F238E27FC236}">
                      <a16:creationId xmlns:a16="http://schemas.microsoft.com/office/drawing/2014/main" id="{3558AD72-AC16-1AAC-3254-E42A6D294B3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4" name="원호 293">
                  <a:extLst>
                    <a:ext uri="{FF2B5EF4-FFF2-40B4-BE49-F238E27FC236}">
                      <a16:creationId xmlns:a16="http://schemas.microsoft.com/office/drawing/2014/main" id="{644AA7E3-ACB2-628A-4D4E-B3EB046FD9F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5" name="그룹 294">
                <a:extLst>
                  <a:ext uri="{FF2B5EF4-FFF2-40B4-BE49-F238E27FC236}">
                    <a16:creationId xmlns:a16="http://schemas.microsoft.com/office/drawing/2014/main" id="{88DE982D-04B2-C322-1CEB-6336AA34F2B5}"/>
                  </a:ext>
                </a:extLst>
              </p:cNvPr>
              <p:cNvGrpSpPr/>
              <p:nvPr/>
            </p:nvGrpSpPr>
            <p:grpSpPr>
              <a:xfrm>
                <a:off x="696192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6" name="타원 295">
                  <a:extLst>
                    <a:ext uri="{FF2B5EF4-FFF2-40B4-BE49-F238E27FC236}">
                      <a16:creationId xmlns:a16="http://schemas.microsoft.com/office/drawing/2014/main" id="{4BCD6F49-7681-E6F7-5013-A1145B2DB0E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7" name="원호 296">
                  <a:extLst>
                    <a:ext uri="{FF2B5EF4-FFF2-40B4-BE49-F238E27FC236}">
                      <a16:creationId xmlns:a16="http://schemas.microsoft.com/office/drawing/2014/main" id="{9B759A9C-AFCE-BAAC-FF5B-F17A4174B44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8" name="원호 297">
                  <a:extLst>
                    <a:ext uri="{FF2B5EF4-FFF2-40B4-BE49-F238E27FC236}">
                      <a16:creationId xmlns:a16="http://schemas.microsoft.com/office/drawing/2014/main" id="{B3ADD8F1-3091-73DC-C7E7-8E137C658FE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9" name="그룹 298">
                <a:extLst>
                  <a:ext uri="{FF2B5EF4-FFF2-40B4-BE49-F238E27FC236}">
                    <a16:creationId xmlns:a16="http://schemas.microsoft.com/office/drawing/2014/main" id="{AF5220D7-735F-162E-36B5-4552A7ED7543}"/>
                  </a:ext>
                </a:extLst>
              </p:cNvPr>
              <p:cNvGrpSpPr/>
              <p:nvPr/>
            </p:nvGrpSpPr>
            <p:grpSpPr>
              <a:xfrm>
                <a:off x="719162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0" name="타원 299">
                  <a:extLst>
                    <a:ext uri="{FF2B5EF4-FFF2-40B4-BE49-F238E27FC236}">
                      <a16:creationId xmlns:a16="http://schemas.microsoft.com/office/drawing/2014/main" id="{0E26960A-55F6-5302-0A09-BB32AC78818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1" name="원호 300">
                  <a:extLst>
                    <a:ext uri="{FF2B5EF4-FFF2-40B4-BE49-F238E27FC236}">
                      <a16:creationId xmlns:a16="http://schemas.microsoft.com/office/drawing/2014/main" id="{0AAF1B6E-E182-815B-78BC-67E85D844C0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2" name="원호 301">
                  <a:extLst>
                    <a:ext uri="{FF2B5EF4-FFF2-40B4-BE49-F238E27FC236}">
                      <a16:creationId xmlns:a16="http://schemas.microsoft.com/office/drawing/2014/main" id="{FE6A30BA-F85E-B69B-48AB-1D4C2E22993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3" name="그룹 302">
                <a:extLst>
                  <a:ext uri="{FF2B5EF4-FFF2-40B4-BE49-F238E27FC236}">
                    <a16:creationId xmlns:a16="http://schemas.microsoft.com/office/drawing/2014/main" id="{F529D17F-FFF7-13D3-C030-6666BDCFDF2C}"/>
                  </a:ext>
                </a:extLst>
              </p:cNvPr>
              <p:cNvGrpSpPr/>
              <p:nvPr/>
            </p:nvGrpSpPr>
            <p:grpSpPr>
              <a:xfrm>
                <a:off x="742131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4" name="타원 303">
                  <a:extLst>
                    <a:ext uri="{FF2B5EF4-FFF2-40B4-BE49-F238E27FC236}">
                      <a16:creationId xmlns:a16="http://schemas.microsoft.com/office/drawing/2014/main" id="{75C81A1D-FF0F-2931-4F08-06A8A5C875D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5" name="원호 304">
                  <a:extLst>
                    <a:ext uri="{FF2B5EF4-FFF2-40B4-BE49-F238E27FC236}">
                      <a16:creationId xmlns:a16="http://schemas.microsoft.com/office/drawing/2014/main" id="{4691B406-F261-008D-4204-7C4FEEDE5D3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6" name="원호 305">
                  <a:extLst>
                    <a:ext uri="{FF2B5EF4-FFF2-40B4-BE49-F238E27FC236}">
                      <a16:creationId xmlns:a16="http://schemas.microsoft.com/office/drawing/2014/main" id="{29ADF001-DAAC-F1FA-2489-8F5882749AB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7" name="그룹 306">
                <a:extLst>
                  <a:ext uri="{FF2B5EF4-FFF2-40B4-BE49-F238E27FC236}">
                    <a16:creationId xmlns:a16="http://schemas.microsoft.com/office/drawing/2014/main" id="{9CD1C5CF-314D-A162-AFEE-63B863820123}"/>
                  </a:ext>
                </a:extLst>
              </p:cNvPr>
              <p:cNvGrpSpPr/>
              <p:nvPr/>
            </p:nvGrpSpPr>
            <p:grpSpPr>
              <a:xfrm>
                <a:off x="765100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8" name="타원 307">
                  <a:extLst>
                    <a:ext uri="{FF2B5EF4-FFF2-40B4-BE49-F238E27FC236}">
                      <a16:creationId xmlns:a16="http://schemas.microsoft.com/office/drawing/2014/main" id="{2F7A8524-B155-F706-1891-6B722446572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9" name="원호 308">
                  <a:extLst>
                    <a:ext uri="{FF2B5EF4-FFF2-40B4-BE49-F238E27FC236}">
                      <a16:creationId xmlns:a16="http://schemas.microsoft.com/office/drawing/2014/main" id="{1AAE388B-BFF0-A063-6604-9FB2274EA45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0" name="원호 309">
                  <a:extLst>
                    <a:ext uri="{FF2B5EF4-FFF2-40B4-BE49-F238E27FC236}">
                      <a16:creationId xmlns:a16="http://schemas.microsoft.com/office/drawing/2014/main" id="{80C3928F-A1C9-2274-F7C2-A64E2AD7EAE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1" name="그룹 310">
                <a:extLst>
                  <a:ext uri="{FF2B5EF4-FFF2-40B4-BE49-F238E27FC236}">
                    <a16:creationId xmlns:a16="http://schemas.microsoft.com/office/drawing/2014/main" id="{C7281AD7-3F02-CE6D-7D17-4FA1A3C0BEB7}"/>
                  </a:ext>
                </a:extLst>
              </p:cNvPr>
              <p:cNvGrpSpPr/>
              <p:nvPr/>
            </p:nvGrpSpPr>
            <p:grpSpPr>
              <a:xfrm>
                <a:off x="788070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2" name="타원 311">
                  <a:extLst>
                    <a:ext uri="{FF2B5EF4-FFF2-40B4-BE49-F238E27FC236}">
                      <a16:creationId xmlns:a16="http://schemas.microsoft.com/office/drawing/2014/main" id="{FF923EA5-B234-E451-8D39-D1165B54BA2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3" name="원호 312">
                  <a:extLst>
                    <a:ext uri="{FF2B5EF4-FFF2-40B4-BE49-F238E27FC236}">
                      <a16:creationId xmlns:a16="http://schemas.microsoft.com/office/drawing/2014/main" id="{D5D5D384-976A-ED3F-397D-564B7244412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4" name="원호 313">
                  <a:extLst>
                    <a:ext uri="{FF2B5EF4-FFF2-40B4-BE49-F238E27FC236}">
                      <a16:creationId xmlns:a16="http://schemas.microsoft.com/office/drawing/2014/main" id="{98045EB6-4FE5-1A00-38E1-0AA07247DD7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5" name="그룹 314">
                <a:extLst>
                  <a:ext uri="{FF2B5EF4-FFF2-40B4-BE49-F238E27FC236}">
                    <a16:creationId xmlns:a16="http://schemas.microsoft.com/office/drawing/2014/main" id="{62935F72-700D-4097-516E-4A3F0118F2A3}"/>
                  </a:ext>
                </a:extLst>
              </p:cNvPr>
              <p:cNvGrpSpPr/>
              <p:nvPr/>
            </p:nvGrpSpPr>
            <p:grpSpPr>
              <a:xfrm>
                <a:off x="811039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6" name="타원 315">
                  <a:extLst>
                    <a:ext uri="{FF2B5EF4-FFF2-40B4-BE49-F238E27FC236}">
                      <a16:creationId xmlns:a16="http://schemas.microsoft.com/office/drawing/2014/main" id="{66C8ACC1-25CC-59B3-7FD2-A37CF78E993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7" name="원호 316">
                  <a:extLst>
                    <a:ext uri="{FF2B5EF4-FFF2-40B4-BE49-F238E27FC236}">
                      <a16:creationId xmlns:a16="http://schemas.microsoft.com/office/drawing/2014/main" id="{2C1D363D-F8D4-63A5-B20B-B9D8B2ECFD0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8" name="원호 317">
                  <a:extLst>
                    <a:ext uri="{FF2B5EF4-FFF2-40B4-BE49-F238E27FC236}">
                      <a16:creationId xmlns:a16="http://schemas.microsoft.com/office/drawing/2014/main" id="{761D10A4-3F86-02F9-97D1-FA4D4B79053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9" name="그룹 318">
                <a:extLst>
                  <a:ext uri="{FF2B5EF4-FFF2-40B4-BE49-F238E27FC236}">
                    <a16:creationId xmlns:a16="http://schemas.microsoft.com/office/drawing/2014/main" id="{2E81651C-A5ED-248E-A750-0195678D9CDE}"/>
                  </a:ext>
                </a:extLst>
              </p:cNvPr>
              <p:cNvGrpSpPr/>
              <p:nvPr/>
            </p:nvGrpSpPr>
            <p:grpSpPr>
              <a:xfrm>
                <a:off x="834008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0" name="타원 319">
                  <a:extLst>
                    <a:ext uri="{FF2B5EF4-FFF2-40B4-BE49-F238E27FC236}">
                      <a16:creationId xmlns:a16="http://schemas.microsoft.com/office/drawing/2014/main" id="{6BC30F7B-BF35-AB0F-537E-4CB3338C8C1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1" name="원호 320">
                  <a:extLst>
                    <a:ext uri="{FF2B5EF4-FFF2-40B4-BE49-F238E27FC236}">
                      <a16:creationId xmlns:a16="http://schemas.microsoft.com/office/drawing/2014/main" id="{D2B8CD0E-8B7D-34EB-F4AB-79C9C7B64CF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2" name="원호 321">
                  <a:extLst>
                    <a:ext uri="{FF2B5EF4-FFF2-40B4-BE49-F238E27FC236}">
                      <a16:creationId xmlns:a16="http://schemas.microsoft.com/office/drawing/2014/main" id="{A210C975-8EAF-B51A-94A2-27D021176D3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3" name="그룹 322">
                <a:extLst>
                  <a:ext uri="{FF2B5EF4-FFF2-40B4-BE49-F238E27FC236}">
                    <a16:creationId xmlns:a16="http://schemas.microsoft.com/office/drawing/2014/main" id="{C2569EB1-9E6C-3E26-1E88-176AF9AD29CD}"/>
                  </a:ext>
                </a:extLst>
              </p:cNvPr>
              <p:cNvGrpSpPr/>
              <p:nvPr/>
            </p:nvGrpSpPr>
            <p:grpSpPr>
              <a:xfrm>
                <a:off x="856978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4" name="타원 323">
                  <a:extLst>
                    <a:ext uri="{FF2B5EF4-FFF2-40B4-BE49-F238E27FC236}">
                      <a16:creationId xmlns:a16="http://schemas.microsoft.com/office/drawing/2014/main" id="{CBFCBDCD-28F8-9122-3DF7-1308158CB51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5" name="원호 324">
                  <a:extLst>
                    <a:ext uri="{FF2B5EF4-FFF2-40B4-BE49-F238E27FC236}">
                      <a16:creationId xmlns:a16="http://schemas.microsoft.com/office/drawing/2014/main" id="{0C9817DD-3351-3490-3111-14328F20257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6" name="원호 325">
                  <a:extLst>
                    <a:ext uri="{FF2B5EF4-FFF2-40B4-BE49-F238E27FC236}">
                      <a16:creationId xmlns:a16="http://schemas.microsoft.com/office/drawing/2014/main" id="{7EB5A4B2-848A-7F23-C315-68908B835A6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7" name="그룹 326">
                <a:extLst>
                  <a:ext uri="{FF2B5EF4-FFF2-40B4-BE49-F238E27FC236}">
                    <a16:creationId xmlns:a16="http://schemas.microsoft.com/office/drawing/2014/main" id="{F2FAF56F-7C17-B392-BCE9-AC49DC179DFF}"/>
                  </a:ext>
                </a:extLst>
              </p:cNvPr>
              <p:cNvGrpSpPr/>
              <p:nvPr/>
            </p:nvGrpSpPr>
            <p:grpSpPr>
              <a:xfrm>
                <a:off x="879947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8" name="타원 327">
                  <a:extLst>
                    <a:ext uri="{FF2B5EF4-FFF2-40B4-BE49-F238E27FC236}">
                      <a16:creationId xmlns:a16="http://schemas.microsoft.com/office/drawing/2014/main" id="{80AA77AF-3F05-DC84-4F13-6F10427F5C22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9" name="원호 328">
                  <a:extLst>
                    <a:ext uri="{FF2B5EF4-FFF2-40B4-BE49-F238E27FC236}">
                      <a16:creationId xmlns:a16="http://schemas.microsoft.com/office/drawing/2014/main" id="{66CD63F2-83B8-39A9-D822-46E81F62AAA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0" name="원호 329">
                  <a:extLst>
                    <a:ext uri="{FF2B5EF4-FFF2-40B4-BE49-F238E27FC236}">
                      <a16:creationId xmlns:a16="http://schemas.microsoft.com/office/drawing/2014/main" id="{4EA30DCA-65E1-C20D-BC0C-0F66738A1AA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1" name="그룹 330">
                <a:extLst>
                  <a:ext uri="{FF2B5EF4-FFF2-40B4-BE49-F238E27FC236}">
                    <a16:creationId xmlns:a16="http://schemas.microsoft.com/office/drawing/2014/main" id="{05CCCA2E-23C1-AF66-BABD-DE1EA48125A6}"/>
                  </a:ext>
                </a:extLst>
              </p:cNvPr>
              <p:cNvGrpSpPr/>
              <p:nvPr/>
            </p:nvGrpSpPr>
            <p:grpSpPr>
              <a:xfrm>
                <a:off x="902916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2" name="타원 331">
                  <a:extLst>
                    <a:ext uri="{FF2B5EF4-FFF2-40B4-BE49-F238E27FC236}">
                      <a16:creationId xmlns:a16="http://schemas.microsoft.com/office/drawing/2014/main" id="{2218944F-7E1F-788F-775D-407F329ABCE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3" name="원호 332">
                  <a:extLst>
                    <a:ext uri="{FF2B5EF4-FFF2-40B4-BE49-F238E27FC236}">
                      <a16:creationId xmlns:a16="http://schemas.microsoft.com/office/drawing/2014/main" id="{C5E37BF5-489E-7513-59FE-B096631644B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4" name="원호 333">
                  <a:extLst>
                    <a:ext uri="{FF2B5EF4-FFF2-40B4-BE49-F238E27FC236}">
                      <a16:creationId xmlns:a16="http://schemas.microsoft.com/office/drawing/2014/main" id="{DE09950E-FD52-4E6F-5306-04BB8E7DFF2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5" name="그룹 334">
                <a:extLst>
                  <a:ext uri="{FF2B5EF4-FFF2-40B4-BE49-F238E27FC236}">
                    <a16:creationId xmlns:a16="http://schemas.microsoft.com/office/drawing/2014/main" id="{C6E35677-3C70-1D39-F702-2165177E4CD7}"/>
                  </a:ext>
                </a:extLst>
              </p:cNvPr>
              <p:cNvGrpSpPr/>
              <p:nvPr/>
            </p:nvGrpSpPr>
            <p:grpSpPr>
              <a:xfrm>
                <a:off x="925885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6" name="타원 335">
                  <a:extLst>
                    <a:ext uri="{FF2B5EF4-FFF2-40B4-BE49-F238E27FC236}">
                      <a16:creationId xmlns:a16="http://schemas.microsoft.com/office/drawing/2014/main" id="{9E3ACB1C-0C14-3FEC-6ED9-84D974236BD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7" name="원호 336">
                  <a:extLst>
                    <a:ext uri="{FF2B5EF4-FFF2-40B4-BE49-F238E27FC236}">
                      <a16:creationId xmlns:a16="http://schemas.microsoft.com/office/drawing/2014/main" id="{926868E5-FAC7-4755-ED0B-8E07E17D5E0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8" name="원호 337">
                  <a:extLst>
                    <a:ext uri="{FF2B5EF4-FFF2-40B4-BE49-F238E27FC236}">
                      <a16:creationId xmlns:a16="http://schemas.microsoft.com/office/drawing/2014/main" id="{6049DF8C-7B59-AFD3-13D7-EA9079BD796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9" name="그룹 338">
                <a:extLst>
                  <a:ext uri="{FF2B5EF4-FFF2-40B4-BE49-F238E27FC236}">
                    <a16:creationId xmlns:a16="http://schemas.microsoft.com/office/drawing/2014/main" id="{AA5F712F-BFFA-5345-5EA7-07562A62028B}"/>
                  </a:ext>
                </a:extLst>
              </p:cNvPr>
              <p:cNvGrpSpPr/>
              <p:nvPr/>
            </p:nvGrpSpPr>
            <p:grpSpPr>
              <a:xfrm>
                <a:off x="948855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0" name="타원 339">
                  <a:extLst>
                    <a:ext uri="{FF2B5EF4-FFF2-40B4-BE49-F238E27FC236}">
                      <a16:creationId xmlns:a16="http://schemas.microsoft.com/office/drawing/2014/main" id="{2CC2C989-70CE-4328-D8E9-09FF3C99A41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1" name="원호 340">
                  <a:extLst>
                    <a:ext uri="{FF2B5EF4-FFF2-40B4-BE49-F238E27FC236}">
                      <a16:creationId xmlns:a16="http://schemas.microsoft.com/office/drawing/2014/main" id="{79CC544E-24CD-7171-6038-B514FFF7DD2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2" name="원호 341">
                  <a:extLst>
                    <a:ext uri="{FF2B5EF4-FFF2-40B4-BE49-F238E27FC236}">
                      <a16:creationId xmlns:a16="http://schemas.microsoft.com/office/drawing/2014/main" id="{958DA57F-D88D-5426-1566-43EEE5E4CFF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3" name="그룹 342">
                <a:extLst>
                  <a:ext uri="{FF2B5EF4-FFF2-40B4-BE49-F238E27FC236}">
                    <a16:creationId xmlns:a16="http://schemas.microsoft.com/office/drawing/2014/main" id="{B4B40755-F346-B037-DE20-77247F4BB0DB}"/>
                  </a:ext>
                </a:extLst>
              </p:cNvPr>
              <p:cNvGrpSpPr/>
              <p:nvPr/>
            </p:nvGrpSpPr>
            <p:grpSpPr>
              <a:xfrm>
                <a:off x="971824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4" name="타원 343">
                  <a:extLst>
                    <a:ext uri="{FF2B5EF4-FFF2-40B4-BE49-F238E27FC236}">
                      <a16:creationId xmlns:a16="http://schemas.microsoft.com/office/drawing/2014/main" id="{06DAC26A-C024-8CFD-9EFD-3B638A24F2E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5" name="원호 344">
                  <a:extLst>
                    <a:ext uri="{FF2B5EF4-FFF2-40B4-BE49-F238E27FC236}">
                      <a16:creationId xmlns:a16="http://schemas.microsoft.com/office/drawing/2014/main" id="{42044472-8CA0-27EC-E5E7-5B8763E2895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6" name="원호 345">
                  <a:extLst>
                    <a:ext uri="{FF2B5EF4-FFF2-40B4-BE49-F238E27FC236}">
                      <a16:creationId xmlns:a16="http://schemas.microsoft.com/office/drawing/2014/main" id="{AED7ACA5-02B3-7747-6215-56C7A8149BC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7" name="그룹 346">
                <a:extLst>
                  <a:ext uri="{FF2B5EF4-FFF2-40B4-BE49-F238E27FC236}">
                    <a16:creationId xmlns:a16="http://schemas.microsoft.com/office/drawing/2014/main" id="{4BD493BB-DF98-35EB-6261-F62E523E4427}"/>
                  </a:ext>
                </a:extLst>
              </p:cNvPr>
              <p:cNvGrpSpPr/>
              <p:nvPr/>
            </p:nvGrpSpPr>
            <p:grpSpPr>
              <a:xfrm>
                <a:off x="994793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8" name="타원 347">
                  <a:extLst>
                    <a:ext uri="{FF2B5EF4-FFF2-40B4-BE49-F238E27FC236}">
                      <a16:creationId xmlns:a16="http://schemas.microsoft.com/office/drawing/2014/main" id="{A9DBC20A-DB15-89B2-37AB-5BC8A29F4B6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9" name="원호 348">
                  <a:extLst>
                    <a:ext uri="{FF2B5EF4-FFF2-40B4-BE49-F238E27FC236}">
                      <a16:creationId xmlns:a16="http://schemas.microsoft.com/office/drawing/2014/main" id="{B8DAD801-6FE9-E346-0666-748E8DC56A3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0" name="원호 349">
                  <a:extLst>
                    <a:ext uri="{FF2B5EF4-FFF2-40B4-BE49-F238E27FC236}">
                      <a16:creationId xmlns:a16="http://schemas.microsoft.com/office/drawing/2014/main" id="{79B50162-D87A-46AD-29E9-FAB10F86F16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1" name="그룹 350">
                <a:extLst>
                  <a:ext uri="{FF2B5EF4-FFF2-40B4-BE49-F238E27FC236}">
                    <a16:creationId xmlns:a16="http://schemas.microsoft.com/office/drawing/2014/main" id="{086DAF21-4E25-B582-27F9-037F0D883172}"/>
                  </a:ext>
                </a:extLst>
              </p:cNvPr>
              <p:cNvGrpSpPr/>
              <p:nvPr/>
            </p:nvGrpSpPr>
            <p:grpSpPr>
              <a:xfrm>
                <a:off x="1017763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2" name="타원 351">
                  <a:extLst>
                    <a:ext uri="{FF2B5EF4-FFF2-40B4-BE49-F238E27FC236}">
                      <a16:creationId xmlns:a16="http://schemas.microsoft.com/office/drawing/2014/main" id="{89BA9BD6-BE1D-C822-DB2B-3AFFE4C6D03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3" name="원호 352">
                  <a:extLst>
                    <a:ext uri="{FF2B5EF4-FFF2-40B4-BE49-F238E27FC236}">
                      <a16:creationId xmlns:a16="http://schemas.microsoft.com/office/drawing/2014/main" id="{920535C1-AF30-E2B5-4A06-A12B5BC95CE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4" name="원호 353">
                  <a:extLst>
                    <a:ext uri="{FF2B5EF4-FFF2-40B4-BE49-F238E27FC236}">
                      <a16:creationId xmlns:a16="http://schemas.microsoft.com/office/drawing/2014/main" id="{10569475-7300-F8B3-45A4-2D641E05DF8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5" name="그룹 354">
                <a:extLst>
                  <a:ext uri="{FF2B5EF4-FFF2-40B4-BE49-F238E27FC236}">
                    <a16:creationId xmlns:a16="http://schemas.microsoft.com/office/drawing/2014/main" id="{2C05DE1A-FED3-324B-6B5E-C5B548990C3A}"/>
                  </a:ext>
                </a:extLst>
              </p:cNvPr>
              <p:cNvGrpSpPr/>
              <p:nvPr/>
            </p:nvGrpSpPr>
            <p:grpSpPr>
              <a:xfrm>
                <a:off x="1040732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6" name="타원 355">
                  <a:extLst>
                    <a:ext uri="{FF2B5EF4-FFF2-40B4-BE49-F238E27FC236}">
                      <a16:creationId xmlns:a16="http://schemas.microsoft.com/office/drawing/2014/main" id="{8200D6CA-0F23-3EF3-4BCB-3ACC94DA308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7" name="원호 356">
                  <a:extLst>
                    <a:ext uri="{FF2B5EF4-FFF2-40B4-BE49-F238E27FC236}">
                      <a16:creationId xmlns:a16="http://schemas.microsoft.com/office/drawing/2014/main" id="{3F373ED0-834E-9CB5-3782-AC2D708447D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8" name="원호 357">
                  <a:extLst>
                    <a:ext uri="{FF2B5EF4-FFF2-40B4-BE49-F238E27FC236}">
                      <a16:creationId xmlns:a16="http://schemas.microsoft.com/office/drawing/2014/main" id="{28AB008E-9BFB-09A7-91C6-FEB6DD881EA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9" name="그룹 358">
                <a:extLst>
                  <a:ext uri="{FF2B5EF4-FFF2-40B4-BE49-F238E27FC236}">
                    <a16:creationId xmlns:a16="http://schemas.microsoft.com/office/drawing/2014/main" id="{0E01AE23-790D-C2EF-4060-A8B14170C963}"/>
                  </a:ext>
                </a:extLst>
              </p:cNvPr>
              <p:cNvGrpSpPr/>
              <p:nvPr/>
            </p:nvGrpSpPr>
            <p:grpSpPr>
              <a:xfrm>
                <a:off x="1063701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0" name="타원 359">
                  <a:extLst>
                    <a:ext uri="{FF2B5EF4-FFF2-40B4-BE49-F238E27FC236}">
                      <a16:creationId xmlns:a16="http://schemas.microsoft.com/office/drawing/2014/main" id="{CDB54C88-2515-D357-B3E8-5E61D671013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1" name="원호 360">
                  <a:extLst>
                    <a:ext uri="{FF2B5EF4-FFF2-40B4-BE49-F238E27FC236}">
                      <a16:creationId xmlns:a16="http://schemas.microsoft.com/office/drawing/2014/main" id="{01350D63-FE40-3C50-328B-DA258B3FEC1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2" name="원호 361">
                  <a:extLst>
                    <a:ext uri="{FF2B5EF4-FFF2-40B4-BE49-F238E27FC236}">
                      <a16:creationId xmlns:a16="http://schemas.microsoft.com/office/drawing/2014/main" id="{DF112487-3C7A-0E6E-F833-7BE78CB57E7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3" name="그룹 362">
                <a:extLst>
                  <a:ext uri="{FF2B5EF4-FFF2-40B4-BE49-F238E27FC236}">
                    <a16:creationId xmlns:a16="http://schemas.microsoft.com/office/drawing/2014/main" id="{8FA297F6-DE0E-B4BE-D380-46A8CCCC0BC1}"/>
                  </a:ext>
                </a:extLst>
              </p:cNvPr>
              <p:cNvGrpSpPr/>
              <p:nvPr/>
            </p:nvGrpSpPr>
            <p:grpSpPr>
              <a:xfrm>
                <a:off x="1086671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4" name="타원 363">
                  <a:extLst>
                    <a:ext uri="{FF2B5EF4-FFF2-40B4-BE49-F238E27FC236}">
                      <a16:creationId xmlns:a16="http://schemas.microsoft.com/office/drawing/2014/main" id="{DB48A110-10A6-930E-D31D-6FE23D32B43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5" name="원호 364">
                  <a:extLst>
                    <a:ext uri="{FF2B5EF4-FFF2-40B4-BE49-F238E27FC236}">
                      <a16:creationId xmlns:a16="http://schemas.microsoft.com/office/drawing/2014/main" id="{E6103346-32A6-8C69-9FBB-53BDFE7A06F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6" name="원호 365">
                  <a:extLst>
                    <a:ext uri="{FF2B5EF4-FFF2-40B4-BE49-F238E27FC236}">
                      <a16:creationId xmlns:a16="http://schemas.microsoft.com/office/drawing/2014/main" id="{56817386-9717-847E-5B6A-D461BF68D89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7" name="그룹 366">
                <a:extLst>
                  <a:ext uri="{FF2B5EF4-FFF2-40B4-BE49-F238E27FC236}">
                    <a16:creationId xmlns:a16="http://schemas.microsoft.com/office/drawing/2014/main" id="{89292CAD-A3A5-D4F3-700A-65E4590C04A2}"/>
                  </a:ext>
                </a:extLst>
              </p:cNvPr>
              <p:cNvGrpSpPr/>
              <p:nvPr/>
            </p:nvGrpSpPr>
            <p:grpSpPr>
              <a:xfrm>
                <a:off x="1109640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8" name="타원 367">
                  <a:extLst>
                    <a:ext uri="{FF2B5EF4-FFF2-40B4-BE49-F238E27FC236}">
                      <a16:creationId xmlns:a16="http://schemas.microsoft.com/office/drawing/2014/main" id="{968846CB-EC8B-CB4A-8AE9-3D8383B66DF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9" name="원호 368">
                  <a:extLst>
                    <a:ext uri="{FF2B5EF4-FFF2-40B4-BE49-F238E27FC236}">
                      <a16:creationId xmlns:a16="http://schemas.microsoft.com/office/drawing/2014/main" id="{38863460-0CC2-52EC-3DBA-46C7D875CAA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0" name="원호 369">
                  <a:extLst>
                    <a:ext uri="{FF2B5EF4-FFF2-40B4-BE49-F238E27FC236}">
                      <a16:creationId xmlns:a16="http://schemas.microsoft.com/office/drawing/2014/main" id="{87F88BAF-BB4B-3652-2012-F44C6C3188D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1" name="그룹 370">
                <a:extLst>
                  <a:ext uri="{FF2B5EF4-FFF2-40B4-BE49-F238E27FC236}">
                    <a16:creationId xmlns:a16="http://schemas.microsoft.com/office/drawing/2014/main" id="{A9F3F10B-7FFE-2F28-D297-4062A1D0563E}"/>
                  </a:ext>
                </a:extLst>
              </p:cNvPr>
              <p:cNvGrpSpPr/>
              <p:nvPr/>
            </p:nvGrpSpPr>
            <p:grpSpPr>
              <a:xfrm>
                <a:off x="1132609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2" name="타원 371">
                  <a:extLst>
                    <a:ext uri="{FF2B5EF4-FFF2-40B4-BE49-F238E27FC236}">
                      <a16:creationId xmlns:a16="http://schemas.microsoft.com/office/drawing/2014/main" id="{E855794A-933E-9EF0-0F70-EE549714E82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3" name="원호 372">
                  <a:extLst>
                    <a:ext uri="{FF2B5EF4-FFF2-40B4-BE49-F238E27FC236}">
                      <a16:creationId xmlns:a16="http://schemas.microsoft.com/office/drawing/2014/main" id="{7BE3F876-6533-F1A1-EAC0-37A571DADBF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4" name="원호 373">
                  <a:extLst>
                    <a:ext uri="{FF2B5EF4-FFF2-40B4-BE49-F238E27FC236}">
                      <a16:creationId xmlns:a16="http://schemas.microsoft.com/office/drawing/2014/main" id="{E965432D-36EB-409C-7A7D-7E4F53F0BA3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5" name="그룹 374">
                <a:extLst>
                  <a:ext uri="{FF2B5EF4-FFF2-40B4-BE49-F238E27FC236}">
                    <a16:creationId xmlns:a16="http://schemas.microsoft.com/office/drawing/2014/main" id="{C0832308-B371-0734-D9F0-D8708D4E08C0}"/>
                  </a:ext>
                </a:extLst>
              </p:cNvPr>
              <p:cNvGrpSpPr/>
              <p:nvPr/>
            </p:nvGrpSpPr>
            <p:grpSpPr>
              <a:xfrm>
                <a:off x="1155578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6" name="타원 375">
                  <a:extLst>
                    <a:ext uri="{FF2B5EF4-FFF2-40B4-BE49-F238E27FC236}">
                      <a16:creationId xmlns:a16="http://schemas.microsoft.com/office/drawing/2014/main" id="{8850DD9D-95F9-0EDA-C3EE-970CA71BD52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7" name="원호 376">
                  <a:extLst>
                    <a:ext uri="{FF2B5EF4-FFF2-40B4-BE49-F238E27FC236}">
                      <a16:creationId xmlns:a16="http://schemas.microsoft.com/office/drawing/2014/main" id="{9954A949-4B5E-A74D-CF1D-839263D1FA1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8" name="원호 377">
                  <a:extLst>
                    <a:ext uri="{FF2B5EF4-FFF2-40B4-BE49-F238E27FC236}">
                      <a16:creationId xmlns:a16="http://schemas.microsoft.com/office/drawing/2014/main" id="{F0242FE8-0104-5DFB-0FE2-B5F924280ED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9" name="그룹 378">
                <a:extLst>
                  <a:ext uri="{FF2B5EF4-FFF2-40B4-BE49-F238E27FC236}">
                    <a16:creationId xmlns:a16="http://schemas.microsoft.com/office/drawing/2014/main" id="{B6C5AB4F-5972-EB5F-75EF-980F751D947F}"/>
                  </a:ext>
                </a:extLst>
              </p:cNvPr>
              <p:cNvGrpSpPr/>
              <p:nvPr/>
            </p:nvGrpSpPr>
            <p:grpSpPr>
              <a:xfrm>
                <a:off x="1178548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80" name="타원 379">
                  <a:extLst>
                    <a:ext uri="{FF2B5EF4-FFF2-40B4-BE49-F238E27FC236}">
                      <a16:creationId xmlns:a16="http://schemas.microsoft.com/office/drawing/2014/main" id="{486946B6-45D2-C2C1-FD4F-32D57E9E054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1" name="원호 380">
                  <a:extLst>
                    <a:ext uri="{FF2B5EF4-FFF2-40B4-BE49-F238E27FC236}">
                      <a16:creationId xmlns:a16="http://schemas.microsoft.com/office/drawing/2014/main" id="{31369AFB-1C37-1E35-B24F-8D3F0598903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2" name="원호 381">
                  <a:extLst>
                    <a:ext uri="{FF2B5EF4-FFF2-40B4-BE49-F238E27FC236}">
                      <a16:creationId xmlns:a16="http://schemas.microsoft.com/office/drawing/2014/main" id="{A6959840-AD35-98FC-259E-262B14E6702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</p:grpSp>
      <p:sp>
        <p:nvSpPr>
          <p:cNvPr id="7" name="사각형: 잘린 한쪽 모서리 7">
            <a:extLst>
              <a:ext uri="{FF2B5EF4-FFF2-40B4-BE49-F238E27FC236}">
                <a16:creationId xmlns:a16="http://schemas.microsoft.com/office/drawing/2014/main" id="{17B2782E-0B1F-8538-611A-7B3ECD9FDD56}"/>
              </a:ext>
            </a:extLst>
          </p:cNvPr>
          <p:cNvSpPr/>
          <p:nvPr/>
        </p:nvSpPr>
        <p:spPr>
          <a:xfrm flipH="1">
            <a:off x="396989" y="640837"/>
            <a:ext cx="1025409" cy="235463"/>
          </a:xfrm>
          <a:prstGeom prst="roundRect">
            <a:avLst>
              <a:gd name="adj" fmla="val 50000"/>
            </a:avLst>
          </a:prstGeom>
          <a:solidFill>
            <a:srgbClr val="E96908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구현 기능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641672-8861-2DD0-647C-4D7C4DCC89BA}"/>
              </a:ext>
            </a:extLst>
          </p:cNvPr>
          <p:cNvSpPr/>
          <p:nvPr/>
        </p:nvSpPr>
        <p:spPr>
          <a:xfrm>
            <a:off x="1052410" y="4896649"/>
            <a:ext cx="2886475" cy="303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71CB7-8585-4BFF-A2B7-31ACC6A75621}"/>
              </a:ext>
            </a:extLst>
          </p:cNvPr>
          <p:cNvSpPr txBox="1"/>
          <p:nvPr/>
        </p:nvSpPr>
        <p:spPr>
          <a:xfrm>
            <a:off x="3240106" y="573902"/>
            <a:ext cx="468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2. </a:t>
            </a:r>
            <a:r>
              <a:rPr lang="ko-KR" altLang="en-US" dirty="0"/>
              <a:t>자격증 공공데이터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97BB0-F7FD-452F-AE7B-4508601F393B}"/>
              </a:ext>
            </a:extLst>
          </p:cNvPr>
          <p:cNvSpPr txBox="1"/>
          <p:nvPr/>
        </p:nvSpPr>
        <p:spPr>
          <a:xfrm>
            <a:off x="3139237" y="1788368"/>
            <a:ext cx="5053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자격증 공공데이터 </a:t>
            </a:r>
            <a:r>
              <a:rPr lang="en-US" altLang="ko-KR" dirty="0"/>
              <a:t>API </a:t>
            </a:r>
            <a:r>
              <a:rPr lang="ko-KR" altLang="en-US" dirty="0"/>
              <a:t>수동 업데이트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E93C6FA-058B-49BD-940C-90618DF8A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299" y="2307968"/>
            <a:ext cx="8468907" cy="1544333"/>
          </a:xfrm>
          <a:prstGeom prst="rect">
            <a:avLst/>
          </a:prstGeom>
        </p:spPr>
      </p:pic>
      <p:sp>
        <p:nvSpPr>
          <p:cNvPr id="384" name="TextBox 383">
            <a:extLst>
              <a:ext uri="{FF2B5EF4-FFF2-40B4-BE49-F238E27FC236}">
                <a16:creationId xmlns:a16="http://schemas.microsoft.com/office/drawing/2014/main" id="{71142929-A0A5-4B54-8186-2E6E16F8D915}"/>
              </a:ext>
            </a:extLst>
          </p:cNvPr>
          <p:cNvSpPr txBox="1"/>
          <p:nvPr/>
        </p:nvSpPr>
        <p:spPr>
          <a:xfrm>
            <a:off x="3167812" y="4288790"/>
            <a:ext cx="5053246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Mysql</a:t>
            </a:r>
            <a:r>
              <a:rPr lang="ko-KR" altLang="en-US" dirty="0"/>
              <a:t>의 </a:t>
            </a:r>
            <a:r>
              <a:rPr lang="en-US" altLang="ko-KR" dirty="0" err="1"/>
              <a:t>Upsert</a:t>
            </a:r>
            <a:endParaRPr lang="en-US" altLang="ko-KR" dirty="0"/>
          </a:p>
          <a:p>
            <a:pPr algn="ctr"/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dirty="0"/>
              <a:t>데이터베이스에 데이터를 삽입</a:t>
            </a:r>
            <a:r>
              <a:rPr lang="en-US" altLang="ko-KR" sz="1100" dirty="0"/>
              <a:t>(Insert)</a:t>
            </a:r>
            <a:r>
              <a:rPr lang="ko-KR" altLang="en-US" sz="1100" dirty="0"/>
              <a:t>하거나</a:t>
            </a:r>
            <a:r>
              <a:rPr lang="en-US" altLang="ko-KR" sz="1100" dirty="0"/>
              <a:t>, </a:t>
            </a:r>
            <a:r>
              <a:rPr lang="ko-KR" altLang="en-US" sz="1100" dirty="0"/>
              <a:t>이미 존재하면 갱신</a:t>
            </a:r>
            <a:r>
              <a:rPr lang="en-US" altLang="ko-KR" sz="1100" dirty="0"/>
              <a:t>(Update)</a:t>
            </a:r>
            <a:r>
              <a:rPr lang="ko-KR" altLang="en-US" sz="1100" dirty="0"/>
              <a:t>하는</a:t>
            </a:r>
            <a:r>
              <a:rPr lang="en-US" altLang="ko-KR" sz="1100" dirty="0"/>
              <a:t> </a:t>
            </a:r>
            <a:r>
              <a:rPr lang="ko-KR" altLang="en-US" sz="1100" dirty="0"/>
              <a:t>작업을 한 번의 쿼리로 수행하는 기법이다</a:t>
            </a:r>
            <a:r>
              <a:rPr lang="en-US" altLang="ko-KR" sz="11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100" dirty="0"/>
              <a:t>새로운 데이터를 추가하거나</a:t>
            </a:r>
            <a:r>
              <a:rPr lang="en-US" altLang="ko-KR" sz="1100" dirty="0"/>
              <a:t>, </a:t>
            </a:r>
            <a:r>
              <a:rPr lang="ko-KR" altLang="en-US" sz="1100" dirty="0"/>
              <a:t>기존 데이터를 업데이트해야 할 때 유용하다</a:t>
            </a:r>
            <a:r>
              <a:rPr lang="en-US" altLang="ko-KR" sz="1100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sz="1100" dirty="0"/>
              <a:t>Select</a:t>
            </a:r>
            <a:r>
              <a:rPr lang="ko-KR" altLang="en-US" sz="1100" dirty="0"/>
              <a:t> 후 </a:t>
            </a:r>
            <a:r>
              <a:rPr lang="en-US" altLang="ko-KR" sz="1100" dirty="0"/>
              <a:t>Insert/Update</a:t>
            </a:r>
            <a:r>
              <a:rPr lang="ko-KR" altLang="en-US" sz="1100" dirty="0"/>
              <a:t>하는 복잡한 절차를 단일 쿼리로 대체한다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658131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7D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A9B89C-9A8D-65CD-DCD8-BCB145564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1C0C9225-B1FB-8D1E-C367-1551E1F363B7}"/>
              </a:ext>
            </a:extLst>
          </p:cNvPr>
          <p:cNvGrpSpPr/>
          <p:nvPr/>
        </p:nvGrpSpPr>
        <p:grpSpPr>
          <a:xfrm>
            <a:off x="177501" y="150886"/>
            <a:ext cx="11836998" cy="6439289"/>
            <a:chOff x="177501" y="150886"/>
            <a:chExt cx="11836998" cy="6439289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71C83A1F-65EB-1F41-3578-FC163A33DF7F}"/>
                </a:ext>
              </a:extLst>
            </p:cNvPr>
            <p:cNvSpPr/>
            <p:nvPr/>
          </p:nvSpPr>
          <p:spPr>
            <a:xfrm>
              <a:off x="177501" y="285825"/>
              <a:ext cx="11836998" cy="6304350"/>
            </a:xfrm>
            <a:prstGeom prst="round2SameRect">
              <a:avLst>
                <a:gd name="adj1" fmla="val 0"/>
                <a:gd name="adj2" fmla="val 2091"/>
              </a:avLst>
            </a:prstGeom>
            <a:solidFill>
              <a:srgbClr val="EEE7DD"/>
            </a:solidFill>
            <a:ln>
              <a:noFill/>
            </a:ln>
            <a:effectLst>
              <a:outerShdw blurRad="241300" dist="1397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83" name="그룹 382">
              <a:extLst>
                <a:ext uri="{FF2B5EF4-FFF2-40B4-BE49-F238E27FC236}">
                  <a16:creationId xmlns:a16="http://schemas.microsoft.com/office/drawing/2014/main" id="{C41433CD-42BB-FEBF-8D79-92E9318FAADD}"/>
                </a:ext>
              </a:extLst>
            </p:cNvPr>
            <p:cNvGrpSpPr/>
            <p:nvPr/>
          </p:nvGrpSpPr>
          <p:grpSpPr>
            <a:xfrm>
              <a:off x="177501" y="150886"/>
              <a:ext cx="11836998" cy="269876"/>
              <a:chOff x="177501" y="150886"/>
              <a:chExt cx="11836998" cy="269876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DB7305A1-0626-7A6A-88E6-4E1F2C97004D}"/>
                  </a:ext>
                </a:extLst>
              </p:cNvPr>
              <p:cNvSpPr/>
              <p:nvPr/>
            </p:nvSpPr>
            <p:spPr>
              <a:xfrm>
                <a:off x="177501" y="260205"/>
                <a:ext cx="11836998" cy="36000"/>
              </a:xfrm>
              <a:prstGeom prst="rect">
                <a:avLst/>
              </a:prstGeom>
              <a:solidFill>
                <a:srgbClr val="E9690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182" name="그룹 181">
                <a:extLst>
                  <a:ext uri="{FF2B5EF4-FFF2-40B4-BE49-F238E27FC236}">
                    <a16:creationId xmlns:a16="http://schemas.microsoft.com/office/drawing/2014/main" id="{0CD91C29-A5E1-078D-4D3A-EF96D8FCD21B}"/>
                  </a:ext>
                </a:extLst>
              </p:cNvPr>
              <p:cNvGrpSpPr/>
              <p:nvPr/>
            </p:nvGrpSpPr>
            <p:grpSpPr>
              <a:xfrm>
                <a:off x="30083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4" name="타원 3">
                  <a:extLst>
                    <a:ext uri="{FF2B5EF4-FFF2-40B4-BE49-F238E27FC236}">
                      <a16:creationId xmlns:a16="http://schemas.microsoft.com/office/drawing/2014/main" id="{CC6829A8-6200-325D-9335-ADF14DE1EC4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" name="원호 5">
                  <a:extLst>
                    <a:ext uri="{FF2B5EF4-FFF2-40B4-BE49-F238E27FC236}">
                      <a16:creationId xmlns:a16="http://schemas.microsoft.com/office/drawing/2014/main" id="{FE7AB49C-1C34-ACFF-F1DC-3351478892E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1" name="원호 180">
                  <a:extLst>
                    <a:ext uri="{FF2B5EF4-FFF2-40B4-BE49-F238E27FC236}">
                      <a16:creationId xmlns:a16="http://schemas.microsoft.com/office/drawing/2014/main" id="{1D8161A6-99CE-C57F-FB93-1184CB243DE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5BF6EAC6-372F-6524-316B-5983E5AEF545}"/>
                  </a:ext>
                </a:extLst>
              </p:cNvPr>
              <p:cNvGrpSpPr/>
              <p:nvPr/>
            </p:nvGrpSpPr>
            <p:grpSpPr>
              <a:xfrm>
                <a:off x="53052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4" name="타원 183">
                  <a:extLst>
                    <a:ext uri="{FF2B5EF4-FFF2-40B4-BE49-F238E27FC236}">
                      <a16:creationId xmlns:a16="http://schemas.microsoft.com/office/drawing/2014/main" id="{CB114DAF-41A4-780C-7BA9-088398D3167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5" name="원호 184">
                  <a:extLst>
                    <a:ext uri="{FF2B5EF4-FFF2-40B4-BE49-F238E27FC236}">
                      <a16:creationId xmlns:a16="http://schemas.microsoft.com/office/drawing/2014/main" id="{A2229B09-3AAB-D913-57AB-402055C0711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6" name="원호 185">
                  <a:extLst>
                    <a:ext uri="{FF2B5EF4-FFF2-40B4-BE49-F238E27FC236}">
                      <a16:creationId xmlns:a16="http://schemas.microsoft.com/office/drawing/2014/main" id="{052E20CD-41C2-3D67-8972-9019504B39E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E4715B73-0226-A0D8-05FC-9E90A0A4E323}"/>
                  </a:ext>
                </a:extLst>
              </p:cNvPr>
              <p:cNvGrpSpPr/>
              <p:nvPr/>
            </p:nvGrpSpPr>
            <p:grpSpPr>
              <a:xfrm>
                <a:off x="76021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8" name="타원 187">
                  <a:extLst>
                    <a:ext uri="{FF2B5EF4-FFF2-40B4-BE49-F238E27FC236}">
                      <a16:creationId xmlns:a16="http://schemas.microsoft.com/office/drawing/2014/main" id="{714C7FE1-2FC1-A793-2865-2D7B9266DFD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9" name="원호 188">
                  <a:extLst>
                    <a:ext uri="{FF2B5EF4-FFF2-40B4-BE49-F238E27FC236}">
                      <a16:creationId xmlns:a16="http://schemas.microsoft.com/office/drawing/2014/main" id="{E6D28AD1-6EF6-611D-6A45-F60B6A7EC4C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0" name="원호 189">
                  <a:extLst>
                    <a:ext uri="{FF2B5EF4-FFF2-40B4-BE49-F238E27FC236}">
                      <a16:creationId xmlns:a16="http://schemas.microsoft.com/office/drawing/2014/main" id="{D17907E8-9255-56A0-5D6C-80FAF6B1E0B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2B3974DB-8919-AFDA-9F1E-968C12B5F417}"/>
                  </a:ext>
                </a:extLst>
              </p:cNvPr>
              <p:cNvGrpSpPr/>
              <p:nvPr/>
            </p:nvGrpSpPr>
            <p:grpSpPr>
              <a:xfrm>
                <a:off x="98991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5D617939-2C14-D093-E28B-0B9DBFD6040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3" name="원호 192">
                  <a:extLst>
                    <a:ext uri="{FF2B5EF4-FFF2-40B4-BE49-F238E27FC236}">
                      <a16:creationId xmlns:a16="http://schemas.microsoft.com/office/drawing/2014/main" id="{DE734987-009B-07D1-C0F8-F7E86C0A6B2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4" name="원호 193">
                  <a:extLst>
                    <a:ext uri="{FF2B5EF4-FFF2-40B4-BE49-F238E27FC236}">
                      <a16:creationId xmlns:a16="http://schemas.microsoft.com/office/drawing/2014/main" id="{8E3F9CD3-523A-E1D6-BA7E-7A91F7B9EE1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5" name="그룹 194">
                <a:extLst>
                  <a:ext uri="{FF2B5EF4-FFF2-40B4-BE49-F238E27FC236}">
                    <a16:creationId xmlns:a16="http://schemas.microsoft.com/office/drawing/2014/main" id="{6717CE52-4482-B7C8-832E-05A67D5028D6}"/>
                  </a:ext>
                </a:extLst>
              </p:cNvPr>
              <p:cNvGrpSpPr/>
              <p:nvPr/>
            </p:nvGrpSpPr>
            <p:grpSpPr>
              <a:xfrm>
                <a:off x="121960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71DAA27E-A7FE-C890-8D6B-DDF6C9F160A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7" name="원호 196">
                  <a:extLst>
                    <a:ext uri="{FF2B5EF4-FFF2-40B4-BE49-F238E27FC236}">
                      <a16:creationId xmlns:a16="http://schemas.microsoft.com/office/drawing/2014/main" id="{BC5E01DC-C1A9-9019-FEC3-3257CD21D27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8" name="원호 197">
                  <a:extLst>
                    <a:ext uri="{FF2B5EF4-FFF2-40B4-BE49-F238E27FC236}">
                      <a16:creationId xmlns:a16="http://schemas.microsoft.com/office/drawing/2014/main" id="{48CD594E-736E-CBDF-04B2-F1C47731C06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2D85DDDB-3BD5-5838-3477-A58A612E4809}"/>
                  </a:ext>
                </a:extLst>
              </p:cNvPr>
              <p:cNvGrpSpPr/>
              <p:nvPr/>
            </p:nvGrpSpPr>
            <p:grpSpPr>
              <a:xfrm>
                <a:off x="144929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0" name="타원 199">
                  <a:extLst>
                    <a:ext uri="{FF2B5EF4-FFF2-40B4-BE49-F238E27FC236}">
                      <a16:creationId xmlns:a16="http://schemas.microsoft.com/office/drawing/2014/main" id="{DC8F08F5-6751-A90F-B4D1-7B736160726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1" name="원호 200">
                  <a:extLst>
                    <a:ext uri="{FF2B5EF4-FFF2-40B4-BE49-F238E27FC236}">
                      <a16:creationId xmlns:a16="http://schemas.microsoft.com/office/drawing/2014/main" id="{A2D5DCEC-BAD8-DD2D-393B-CC41CFFC39D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2" name="원호 201">
                  <a:extLst>
                    <a:ext uri="{FF2B5EF4-FFF2-40B4-BE49-F238E27FC236}">
                      <a16:creationId xmlns:a16="http://schemas.microsoft.com/office/drawing/2014/main" id="{7F4C2317-55A4-3BD0-C1CE-7FEF9762973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3" name="그룹 202">
                <a:extLst>
                  <a:ext uri="{FF2B5EF4-FFF2-40B4-BE49-F238E27FC236}">
                    <a16:creationId xmlns:a16="http://schemas.microsoft.com/office/drawing/2014/main" id="{6E4CEB00-181F-4E67-B264-293E39E33446}"/>
                  </a:ext>
                </a:extLst>
              </p:cNvPr>
              <p:cNvGrpSpPr/>
              <p:nvPr/>
            </p:nvGrpSpPr>
            <p:grpSpPr>
              <a:xfrm>
                <a:off x="167899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4" name="타원 203">
                  <a:extLst>
                    <a:ext uri="{FF2B5EF4-FFF2-40B4-BE49-F238E27FC236}">
                      <a16:creationId xmlns:a16="http://schemas.microsoft.com/office/drawing/2014/main" id="{4D073C25-23DF-9E83-0EF9-99F47A01FA3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5" name="원호 204">
                  <a:extLst>
                    <a:ext uri="{FF2B5EF4-FFF2-40B4-BE49-F238E27FC236}">
                      <a16:creationId xmlns:a16="http://schemas.microsoft.com/office/drawing/2014/main" id="{EBC6557F-5D09-4F53-22BA-32202F0886E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6" name="원호 205">
                  <a:extLst>
                    <a:ext uri="{FF2B5EF4-FFF2-40B4-BE49-F238E27FC236}">
                      <a16:creationId xmlns:a16="http://schemas.microsoft.com/office/drawing/2014/main" id="{8F99F494-2E7C-0EF0-D371-0DADEA2DE63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C934BB0D-4970-32B5-E461-7A346CFC505C}"/>
                  </a:ext>
                </a:extLst>
              </p:cNvPr>
              <p:cNvGrpSpPr/>
              <p:nvPr/>
            </p:nvGrpSpPr>
            <p:grpSpPr>
              <a:xfrm>
                <a:off x="190868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8" name="타원 207">
                  <a:extLst>
                    <a:ext uri="{FF2B5EF4-FFF2-40B4-BE49-F238E27FC236}">
                      <a16:creationId xmlns:a16="http://schemas.microsoft.com/office/drawing/2014/main" id="{A9052A9F-F5C8-5CF7-7AE0-5C063E0442B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9" name="원호 208">
                  <a:extLst>
                    <a:ext uri="{FF2B5EF4-FFF2-40B4-BE49-F238E27FC236}">
                      <a16:creationId xmlns:a16="http://schemas.microsoft.com/office/drawing/2014/main" id="{1DB740C6-29DF-8F92-812D-CD7F767925E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0" name="원호 209">
                  <a:extLst>
                    <a:ext uri="{FF2B5EF4-FFF2-40B4-BE49-F238E27FC236}">
                      <a16:creationId xmlns:a16="http://schemas.microsoft.com/office/drawing/2014/main" id="{94FB3680-4137-A11F-9A07-E1A43BA35AC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A4560763-A92D-3AAC-2901-BF0183C866A4}"/>
                  </a:ext>
                </a:extLst>
              </p:cNvPr>
              <p:cNvGrpSpPr/>
              <p:nvPr/>
            </p:nvGrpSpPr>
            <p:grpSpPr>
              <a:xfrm>
                <a:off x="213837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2" name="타원 211">
                  <a:extLst>
                    <a:ext uri="{FF2B5EF4-FFF2-40B4-BE49-F238E27FC236}">
                      <a16:creationId xmlns:a16="http://schemas.microsoft.com/office/drawing/2014/main" id="{AD379032-1557-EA65-2ADA-E26A709FF81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3" name="원호 212">
                  <a:extLst>
                    <a:ext uri="{FF2B5EF4-FFF2-40B4-BE49-F238E27FC236}">
                      <a16:creationId xmlns:a16="http://schemas.microsoft.com/office/drawing/2014/main" id="{4A36DAF7-17B8-2223-B6C7-E165AD34871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4" name="원호 213">
                  <a:extLst>
                    <a:ext uri="{FF2B5EF4-FFF2-40B4-BE49-F238E27FC236}">
                      <a16:creationId xmlns:a16="http://schemas.microsoft.com/office/drawing/2014/main" id="{7515D2CD-C38C-A03C-D3E3-C3CA8903E7A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5" name="그룹 214">
                <a:extLst>
                  <a:ext uri="{FF2B5EF4-FFF2-40B4-BE49-F238E27FC236}">
                    <a16:creationId xmlns:a16="http://schemas.microsoft.com/office/drawing/2014/main" id="{3C4EAADE-608A-A1C5-D5E6-574EA7EC18A2}"/>
                  </a:ext>
                </a:extLst>
              </p:cNvPr>
              <p:cNvGrpSpPr/>
              <p:nvPr/>
            </p:nvGrpSpPr>
            <p:grpSpPr>
              <a:xfrm>
                <a:off x="236806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6" name="타원 215">
                  <a:extLst>
                    <a:ext uri="{FF2B5EF4-FFF2-40B4-BE49-F238E27FC236}">
                      <a16:creationId xmlns:a16="http://schemas.microsoft.com/office/drawing/2014/main" id="{9AA31003-CB60-5E94-3FEC-07E3B1651EB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7" name="원호 216">
                  <a:extLst>
                    <a:ext uri="{FF2B5EF4-FFF2-40B4-BE49-F238E27FC236}">
                      <a16:creationId xmlns:a16="http://schemas.microsoft.com/office/drawing/2014/main" id="{0EE8EBE6-99E8-460C-849C-0DD82AC9EE7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8" name="원호 217">
                  <a:extLst>
                    <a:ext uri="{FF2B5EF4-FFF2-40B4-BE49-F238E27FC236}">
                      <a16:creationId xmlns:a16="http://schemas.microsoft.com/office/drawing/2014/main" id="{187E3CC3-2021-DBD5-AFAF-55D1BFAFBE1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9" name="그룹 218">
                <a:extLst>
                  <a:ext uri="{FF2B5EF4-FFF2-40B4-BE49-F238E27FC236}">
                    <a16:creationId xmlns:a16="http://schemas.microsoft.com/office/drawing/2014/main" id="{82AC6431-0F1D-A0A3-D708-71BCA6D45C75}"/>
                  </a:ext>
                </a:extLst>
              </p:cNvPr>
              <p:cNvGrpSpPr/>
              <p:nvPr/>
            </p:nvGrpSpPr>
            <p:grpSpPr>
              <a:xfrm>
                <a:off x="259776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0" name="타원 219">
                  <a:extLst>
                    <a:ext uri="{FF2B5EF4-FFF2-40B4-BE49-F238E27FC236}">
                      <a16:creationId xmlns:a16="http://schemas.microsoft.com/office/drawing/2014/main" id="{6B084F28-1A32-B5C2-B9F4-8E5DEEF0726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1" name="원호 220">
                  <a:extLst>
                    <a:ext uri="{FF2B5EF4-FFF2-40B4-BE49-F238E27FC236}">
                      <a16:creationId xmlns:a16="http://schemas.microsoft.com/office/drawing/2014/main" id="{3B59AEDB-F8B9-9B64-CD48-7E0E69D639A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2" name="원호 221">
                  <a:extLst>
                    <a:ext uri="{FF2B5EF4-FFF2-40B4-BE49-F238E27FC236}">
                      <a16:creationId xmlns:a16="http://schemas.microsoft.com/office/drawing/2014/main" id="{C36D8466-6735-4ABC-49E0-4F0E6DA30A7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3" name="그룹 222">
                <a:extLst>
                  <a:ext uri="{FF2B5EF4-FFF2-40B4-BE49-F238E27FC236}">
                    <a16:creationId xmlns:a16="http://schemas.microsoft.com/office/drawing/2014/main" id="{B01A38C1-FFE9-F413-67A8-A4EDA6176792}"/>
                  </a:ext>
                </a:extLst>
              </p:cNvPr>
              <p:cNvGrpSpPr/>
              <p:nvPr/>
            </p:nvGrpSpPr>
            <p:grpSpPr>
              <a:xfrm>
                <a:off x="282745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4" name="타원 223">
                  <a:extLst>
                    <a:ext uri="{FF2B5EF4-FFF2-40B4-BE49-F238E27FC236}">
                      <a16:creationId xmlns:a16="http://schemas.microsoft.com/office/drawing/2014/main" id="{CE3B8391-32D0-9BED-F247-BFA145AC673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5" name="원호 224">
                  <a:extLst>
                    <a:ext uri="{FF2B5EF4-FFF2-40B4-BE49-F238E27FC236}">
                      <a16:creationId xmlns:a16="http://schemas.microsoft.com/office/drawing/2014/main" id="{5C9419A8-8AFA-72E2-70AE-008BDFD0F57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6" name="원호 225">
                  <a:extLst>
                    <a:ext uri="{FF2B5EF4-FFF2-40B4-BE49-F238E27FC236}">
                      <a16:creationId xmlns:a16="http://schemas.microsoft.com/office/drawing/2014/main" id="{D1945497-4F72-517B-ED55-63C187DBB1D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DDF144F6-7F9F-7260-9E17-E9FD33FAB037}"/>
                  </a:ext>
                </a:extLst>
              </p:cNvPr>
              <p:cNvGrpSpPr/>
              <p:nvPr/>
            </p:nvGrpSpPr>
            <p:grpSpPr>
              <a:xfrm>
                <a:off x="305714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8" name="타원 227">
                  <a:extLst>
                    <a:ext uri="{FF2B5EF4-FFF2-40B4-BE49-F238E27FC236}">
                      <a16:creationId xmlns:a16="http://schemas.microsoft.com/office/drawing/2014/main" id="{FD5A0B3E-57AA-00F6-B3FA-C080473DADC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9" name="원호 228">
                  <a:extLst>
                    <a:ext uri="{FF2B5EF4-FFF2-40B4-BE49-F238E27FC236}">
                      <a16:creationId xmlns:a16="http://schemas.microsoft.com/office/drawing/2014/main" id="{42F1F41F-3EF8-E73D-0541-4E6A4CB96DB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0" name="원호 229">
                  <a:extLst>
                    <a:ext uri="{FF2B5EF4-FFF2-40B4-BE49-F238E27FC236}">
                      <a16:creationId xmlns:a16="http://schemas.microsoft.com/office/drawing/2014/main" id="{8A8928B0-D9FF-5C04-5971-1B9637A44A6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1" name="그룹 230">
                <a:extLst>
                  <a:ext uri="{FF2B5EF4-FFF2-40B4-BE49-F238E27FC236}">
                    <a16:creationId xmlns:a16="http://schemas.microsoft.com/office/drawing/2014/main" id="{4A7B90E2-3F78-C148-AD1B-60E5E997AF45}"/>
                  </a:ext>
                </a:extLst>
              </p:cNvPr>
              <p:cNvGrpSpPr/>
              <p:nvPr/>
            </p:nvGrpSpPr>
            <p:grpSpPr>
              <a:xfrm>
                <a:off x="328684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2" name="타원 231">
                  <a:extLst>
                    <a:ext uri="{FF2B5EF4-FFF2-40B4-BE49-F238E27FC236}">
                      <a16:creationId xmlns:a16="http://schemas.microsoft.com/office/drawing/2014/main" id="{FD0C0B9B-5F8F-677E-FFA5-E48F3F1FFBD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3" name="원호 232">
                  <a:extLst>
                    <a:ext uri="{FF2B5EF4-FFF2-40B4-BE49-F238E27FC236}">
                      <a16:creationId xmlns:a16="http://schemas.microsoft.com/office/drawing/2014/main" id="{0B56EADE-D1CE-A694-373E-3262A6AB317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4" name="원호 233">
                  <a:extLst>
                    <a:ext uri="{FF2B5EF4-FFF2-40B4-BE49-F238E27FC236}">
                      <a16:creationId xmlns:a16="http://schemas.microsoft.com/office/drawing/2014/main" id="{657B4D6F-0148-619A-5174-0EB20A4AFE0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5" name="그룹 234">
                <a:extLst>
                  <a:ext uri="{FF2B5EF4-FFF2-40B4-BE49-F238E27FC236}">
                    <a16:creationId xmlns:a16="http://schemas.microsoft.com/office/drawing/2014/main" id="{6454CCB8-3A9F-664C-A0D9-67EDD27AD9E8}"/>
                  </a:ext>
                </a:extLst>
              </p:cNvPr>
              <p:cNvGrpSpPr/>
              <p:nvPr/>
            </p:nvGrpSpPr>
            <p:grpSpPr>
              <a:xfrm>
                <a:off x="351653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6" name="타원 235">
                  <a:extLst>
                    <a:ext uri="{FF2B5EF4-FFF2-40B4-BE49-F238E27FC236}">
                      <a16:creationId xmlns:a16="http://schemas.microsoft.com/office/drawing/2014/main" id="{1D5D3FA9-AB3C-29C4-486E-0B426582A0B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7" name="원호 236">
                  <a:extLst>
                    <a:ext uri="{FF2B5EF4-FFF2-40B4-BE49-F238E27FC236}">
                      <a16:creationId xmlns:a16="http://schemas.microsoft.com/office/drawing/2014/main" id="{7F46D69A-E56B-12B5-5FAA-74F9A82C042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8" name="원호 237">
                  <a:extLst>
                    <a:ext uri="{FF2B5EF4-FFF2-40B4-BE49-F238E27FC236}">
                      <a16:creationId xmlns:a16="http://schemas.microsoft.com/office/drawing/2014/main" id="{F4AB9A2D-2306-CB2A-DEA0-6E3E4281EEF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9" name="그룹 238">
                <a:extLst>
                  <a:ext uri="{FF2B5EF4-FFF2-40B4-BE49-F238E27FC236}">
                    <a16:creationId xmlns:a16="http://schemas.microsoft.com/office/drawing/2014/main" id="{9DDD8201-12FA-CC16-061D-796AEBF70848}"/>
                  </a:ext>
                </a:extLst>
              </p:cNvPr>
              <p:cNvGrpSpPr/>
              <p:nvPr/>
            </p:nvGrpSpPr>
            <p:grpSpPr>
              <a:xfrm>
                <a:off x="374622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0" name="타원 239">
                  <a:extLst>
                    <a:ext uri="{FF2B5EF4-FFF2-40B4-BE49-F238E27FC236}">
                      <a16:creationId xmlns:a16="http://schemas.microsoft.com/office/drawing/2014/main" id="{22D97E89-04C3-4ED8-A725-EE01959E6F7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1" name="원호 240">
                  <a:extLst>
                    <a:ext uri="{FF2B5EF4-FFF2-40B4-BE49-F238E27FC236}">
                      <a16:creationId xmlns:a16="http://schemas.microsoft.com/office/drawing/2014/main" id="{1C862148-6DF8-7557-0A36-F3451C46F04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2" name="원호 241">
                  <a:extLst>
                    <a:ext uri="{FF2B5EF4-FFF2-40B4-BE49-F238E27FC236}">
                      <a16:creationId xmlns:a16="http://schemas.microsoft.com/office/drawing/2014/main" id="{F2147E6F-017F-FFA9-F9F5-3D709AB4ABE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70B61475-56A1-3EA8-1DC0-69243467FD96}"/>
                  </a:ext>
                </a:extLst>
              </p:cNvPr>
              <p:cNvGrpSpPr/>
              <p:nvPr/>
            </p:nvGrpSpPr>
            <p:grpSpPr>
              <a:xfrm>
                <a:off x="397592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4" name="타원 243">
                  <a:extLst>
                    <a:ext uri="{FF2B5EF4-FFF2-40B4-BE49-F238E27FC236}">
                      <a16:creationId xmlns:a16="http://schemas.microsoft.com/office/drawing/2014/main" id="{33EABF85-8F37-C32C-E36A-E8834840DC5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5" name="원호 244">
                  <a:extLst>
                    <a:ext uri="{FF2B5EF4-FFF2-40B4-BE49-F238E27FC236}">
                      <a16:creationId xmlns:a16="http://schemas.microsoft.com/office/drawing/2014/main" id="{868AF57F-5C6B-FFEB-EAD4-21D98207DEB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6" name="원호 245">
                  <a:extLst>
                    <a:ext uri="{FF2B5EF4-FFF2-40B4-BE49-F238E27FC236}">
                      <a16:creationId xmlns:a16="http://schemas.microsoft.com/office/drawing/2014/main" id="{F36B3BE4-2CBB-B08D-4603-0603A741A1C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7" name="그룹 246">
                <a:extLst>
                  <a:ext uri="{FF2B5EF4-FFF2-40B4-BE49-F238E27FC236}">
                    <a16:creationId xmlns:a16="http://schemas.microsoft.com/office/drawing/2014/main" id="{A7F7DBB2-ABBC-E00B-13B3-D80BF3040100}"/>
                  </a:ext>
                </a:extLst>
              </p:cNvPr>
              <p:cNvGrpSpPr/>
              <p:nvPr/>
            </p:nvGrpSpPr>
            <p:grpSpPr>
              <a:xfrm>
                <a:off x="420561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8" name="타원 247">
                  <a:extLst>
                    <a:ext uri="{FF2B5EF4-FFF2-40B4-BE49-F238E27FC236}">
                      <a16:creationId xmlns:a16="http://schemas.microsoft.com/office/drawing/2014/main" id="{58F00BD8-FFA1-1336-804A-F5A4EA248A7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9" name="원호 248">
                  <a:extLst>
                    <a:ext uri="{FF2B5EF4-FFF2-40B4-BE49-F238E27FC236}">
                      <a16:creationId xmlns:a16="http://schemas.microsoft.com/office/drawing/2014/main" id="{CC0A743C-21BF-2E2F-492A-EB34ED97AF3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0" name="원호 249">
                  <a:extLst>
                    <a:ext uri="{FF2B5EF4-FFF2-40B4-BE49-F238E27FC236}">
                      <a16:creationId xmlns:a16="http://schemas.microsoft.com/office/drawing/2014/main" id="{20ABEC07-6AD5-1C88-B970-6A3681F4AB6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FAD6DB82-2044-208A-8EBD-70377452BC92}"/>
                  </a:ext>
                </a:extLst>
              </p:cNvPr>
              <p:cNvGrpSpPr/>
              <p:nvPr/>
            </p:nvGrpSpPr>
            <p:grpSpPr>
              <a:xfrm>
                <a:off x="443530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2" name="타원 251">
                  <a:extLst>
                    <a:ext uri="{FF2B5EF4-FFF2-40B4-BE49-F238E27FC236}">
                      <a16:creationId xmlns:a16="http://schemas.microsoft.com/office/drawing/2014/main" id="{79C96EB2-EAC6-9E32-3CBC-07C32A38598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3" name="원호 252">
                  <a:extLst>
                    <a:ext uri="{FF2B5EF4-FFF2-40B4-BE49-F238E27FC236}">
                      <a16:creationId xmlns:a16="http://schemas.microsoft.com/office/drawing/2014/main" id="{82BBDEB1-530F-5637-54FB-2F488466753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4" name="원호 253">
                  <a:extLst>
                    <a:ext uri="{FF2B5EF4-FFF2-40B4-BE49-F238E27FC236}">
                      <a16:creationId xmlns:a16="http://schemas.microsoft.com/office/drawing/2014/main" id="{C4E1B904-5004-8841-81B4-C3EB5FCE748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5" name="그룹 254">
                <a:extLst>
                  <a:ext uri="{FF2B5EF4-FFF2-40B4-BE49-F238E27FC236}">
                    <a16:creationId xmlns:a16="http://schemas.microsoft.com/office/drawing/2014/main" id="{17EC1053-5871-9951-CE7B-0CF8216E132D}"/>
                  </a:ext>
                </a:extLst>
              </p:cNvPr>
              <p:cNvGrpSpPr/>
              <p:nvPr/>
            </p:nvGrpSpPr>
            <p:grpSpPr>
              <a:xfrm>
                <a:off x="466499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6" name="타원 255">
                  <a:extLst>
                    <a:ext uri="{FF2B5EF4-FFF2-40B4-BE49-F238E27FC236}">
                      <a16:creationId xmlns:a16="http://schemas.microsoft.com/office/drawing/2014/main" id="{B853BBCA-7E27-ECBF-FA05-121324840B6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7" name="원호 256">
                  <a:extLst>
                    <a:ext uri="{FF2B5EF4-FFF2-40B4-BE49-F238E27FC236}">
                      <a16:creationId xmlns:a16="http://schemas.microsoft.com/office/drawing/2014/main" id="{89136EA2-0BA1-42B0-3E5B-0E661E6D9EA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8" name="원호 257">
                  <a:extLst>
                    <a:ext uri="{FF2B5EF4-FFF2-40B4-BE49-F238E27FC236}">
                      <a16:creationId xmlns:a16="http://schemas.microsoft.com/office/drawing/2014/main" id="{00BE99AB-05F5-B853-D3B4-25F821D9BBB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9" name="그룹 258">
                <a:extLst>
                  <a:ext uri="{FF2B5EF4-FFF2-40B4-BE49-F238E27FC236}">
                    <a16:creationId xmlns:a16="http://schemas.microsoft.com/office/drawing/2014/main" id="{3694E0DE-79C0-4E43-CB71-DE0A58876DC5}"/>
                  </a:ext>
                </a:extLst>
              </p:cNvPr>
              <p:cNvGrpSpPr/>
              <p:nvPr/>
            </p:nvGrpSpPr>
            <p:grpSpPr>
              <a:xfrm>
                <a:off x="489469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0" name="타원 259">
                  <a:extLst>
                    <a:ext uri="{FF2B5EF4-FFF2-40B4-BE49-F238E27FC236}">
                      <a16:creationId xmlns:a16="http://schemas.microsoft.com/office/drawing/2014/main" id="{DC43671B-13EB-4B31-EB3E-82FC2712D6A2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1" name="원호 260">
                  <a:extLst>
                    <a:ext uri="{FF2B5EF4-FFF2-40B4-BE49-F238E27FC236}">
                      <a16:creationId xmlns:a16="http://schemas.microsoft.com/office/drawing/2014/main" id="{A7B3D6E5-9996-6438-80CA-ADF9717594C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2" name="원호 261">
                  <a:extLst>
                    <a:ext uri="{FF2B5EF4-FFF2-40B4-BE49-F238E27FC236}">
                      <a16:creationId xmlns:a16="http://schemas.microsoft.com/office/drawing/2014/main" id="{3C67202B-4DCE-ACC2-4CE2-A8A8D76903C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3" name="그룹 262">
                <a:extLst>
                  <a:ext uri="{FF2B5EF4-FFF2-40B4-BE49-F238E27FC236}">
                    <a16:creationId xmlns:a16="http://schemas.microsoft.com/office/drawing/2014/main" id="{F0D2EE66-05D7-96E8-577F-AA2F1BFB4B05}"/>
                  </a:ext>
                </a:extLst>
              </p:cNvPr>
              <p:cNvGrpSpPr/>
              <p:nvPr/>
            </p:nvGrpSpPr>
            <p:grpSpPr>
              <a:xfrm>
                <a:off x="512438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4" name="타원 263">
                  <a:extLst>
                    <a:ext uri="{FF2B5EF4-FFF2-40B4-BE49-F238E27FC236}">
                      <a16:creationId xmlns:a16="http://schemas.microsoft.com/office/drawing/2014/main" id="{CB4697A2-DC3B-424D-0210-DB89BA248AD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5" name="원호 264">
                  <a:extLst>
                    <a:ext uri="{FF2B5EF4-FFF2-40B4-BE49-F238E27FC236}">
                      <a16:creationId xmlns:a16="http://schemas.microsoft.com/office/drawing/2014/main" id="{D2482565-7F01-2788-0370-B784A8110DF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6" name="원호 265">
                  <a:extLst>
                    <a:ext uri="{FF2B5EF4-FFF2-40B4-BE49-F238E27FC236}">
                      <a16:creationId xmlns:a16="http://schemas.microsoft.com/office/drawing/2014/main" id="{E1641443-F21E-0B74-D441-3546D0DA360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7" name="그룹 266">
                <a:extLst>
                  <a:ext uri="{FF2B5EF4-FFF2-40B4-BE49-F238E27FC236}">
                    <a16:creationId xmlns:a16="http://schemas.microsoft.com/office/drawing/2014/main" id="{E5B5AC43-1190-7296-2FA3-5EEA06CDB1BA}"/>
                  </a:ext>
                </a:extLst>
              </p:cNvPr>
              <p:cNvGrpSpPr/>
              <p:nvPr/>
            </p:nvGrpSpPr>
            <p:grpSpPr>
              <a:xfrm>
                <a:off x="535407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8" name="타원 267">
                  <a:extLst>
                    <a:ext uri="{FF2B5EF4-FFF2-40B4-BE49-F238E27FC236}">
                      <a16:creationId xmlns:a16="http://schemas.microsoft.com/office/drawing/2014/main" id="{355AF879-256A-F9CD-3946-D733FD86F24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9" name="원호 268">
                  <a:extLst>
                    <a:ext uri="{FF2B5EF4-FFF2-40B4-BE49-F238E27FC236}">
                      <a16:creationId xmlns:a16="http://schemas.microsoft.com/office/drawing/2014/main" id="{02C883F7-7E09-8BE0-FD30-3AC9DC30667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0" name="원호 269">
                  <a:extLst>
                    <a:ext uri="{FF2B5EF4-FFF2-40B4-BE49-F238E27FC236}">
                      <a16:creationId xmlns:a16="http://schemas.microsoft.com/office/drawing/2014/main" id="{7617B8C3-51B6-FE45-B6FF-06921CE1636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795E181E-3BCB-498C-4472-9E8D383A30D8}"/>
                  </a:ext>
                </a:extLst>
              </p:cNvPr>
              <p:cNvGrpSpPr/>
              <p:nvPr/>
            </p:nvGrpSpPr>
            <p:grpSpPr>
              <a:xfrm>
                <a:off x="558377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2" name="타원 271">
                  <a:extLst>
                    <a:ext uri="{FF2B5EF4-FFF2-40B4-BE49-F238E27FC236}">
                      <a16:creationId xmlns:a16="http://schemas.microsoft.com/office/drawing/2014/main" id="{300CE61B-DA43-D2EA-AAAC-C1B680A074F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3" name="원호 272">
                  <a:extLst>
                    <a:ext uri="{FF2B5EF4-FFF2-40B4-BE49-F238E27FC236}">
                      <a16:creationId xmlns:a16="http://schemas.microsoft.com/office/drawing/2014/main" id="{B5B3D5D9-8875-4097-0BBB-2B86F358184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4" name="원호 273">
                  <a:extLst>
                    <a:ext uri="{FF2B5EF4-FFF2-40B4-BE49-F238E27FC236}">
                      <a16:creationId xmlns:a16="http://schemas.microsoft.com/office/drawing/2014/main" id="{28D0AAD5-AA6E-DB25-6B5E-393DFA8B662B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C84B62CC-7992-FACB-89DE-AD3A222D1018}"/>
                  </a:ext>
                </a:extLst>
              </p:cNvPr>
              <p:cNvGrpSpPr/>
              <p:nvPr/>
            </p:nvGrpSpPr>
            <p:grpSpPr>
              <a:xfrm>
                <a:off x="581346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6" name="타원 275">
                  <a:extLst>
                    <a:ext uri="{FF2B5EF4-FFF2-40B4-BE49-F238E27FC236}">
                      <a16:creationId xmlns:a16="http://schemas.microsoft.com/office/drawing/2014/main" id="{1067602A-9D24-7386-E6E8-A0B5583CBA1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7" name="원호 276">
                  <a:extLst>
                    <a:ext uri="{FF2B5EF4-FFF2-40B4-BE49-F238E27FC236}">
                      <a16:creationId xmlns:a16="http://schemas.microsoft.com/office/drawing/2014/main" id="{5C0AF58C-9FDA-1C94-BF54-4E3AD27F61E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8" name="원호 277">
                  <a:extLst>
                    <a:ext uri="{FF2B5EF4-FFF2-40B4-BE49-F238E27FC236}">
                      <a16:creationId xmlns:a16="http://schemas.microsoft.com/office/drawing/2014/main" id="{970CDE0F-7B2F-510E-3828-E59327AC4C3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9" name="그룹 278">
                <a:extLst>
                  <a:ext uri="{FF2B5EF4-FFF2-40B4-BE49-F238E27FC236}">
                    <a16:creationId xmlns:a16="http://schemas.microsoft.com/office/drawing/2014/main" id="{05A34682-E02D-CA5A-96CD-FE150CC7A29E}"/>
                  </a:ext>
                </a:extLst>
              </p:cNvPr>
              <p:cNvGrpSpPr/>
              <p:nvPr/>
            </p:nvGrpSpPr>
            <p:grpSpPr>
              <a:xfrm>
                <a:off x="604315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0" name="타원 279">
                  <a:extLst>
                    <a:ext uri="{FF2B5EF4-FFF2-40B4-BE49-F238E27FC236}">
                      <a16:creationId xmlns:a16="http://schemas.microsoft.com/office/drawing/2014/main" id="{E248C035-DFFD-C5A6-94B6-88DADFEBC7D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1" name="원호 280">
                  <a:extLst>
                    <a:ext uri="{FF2B5EF4-FFF2-40B4-BE49-F238E27FC236}">
                      <a16:creationId xmlns:a16="http://schemas.microsoft.com/office/drawing/2014/main" id="{B237B69E-3499-3C0A-F6ED-49ACD4434D9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2" name="원호 281">
                  <a:extLst>
                    <a:ext uri="{FF2B5EF4-FFF2-40B4-BE49-F238E27FC236}">
                      <a16:creationId xmlns:a16="http://schemas.microsoft.com/office/drawing/2014/main" id="{D8B3FEB3-6D6A-AB1B-14A5-03425701B7C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3" name="그룹 282">
                <a:extLst>
                  <a:ext uri="{FF2B5EF4-FFF2-40B4-BE49-F238E27FC236}">
                    <a16:creationId xmlns:a16="http://schemas.microsoft.com/office/drawing/2014/main" id="{E0C07FA0-3E98-8D0F-0AD0-C1F0C0B92C83}"/>
                  </a:ext>
                </a:extLst>
              </p:cNvPr>
              <p:cNvGrpSpPr/>
              <p:nvPr/>
            </p:nvGrpSpPr>
            <p:grpSpPr>
              <a:xfrm>
                <a:off x="627285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4" name="타원 283">
                  <a:extLst>
                    <a:ext uri="{FF2B5EF4-FFF2-40B4-BE49-F238E27FC236}">
                      <a16:creationId xmlns:a16="http://schemas.microsoft.com/office/drawing/2014/main" id="{01A3EF2C-5F75-7B3C-59CD-E5C6AB00139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5" name="원호 284">
                  <a:extLst>
                    <a:ext uri="{FF2B5EF4-FFF2-40B4-BE49-F238E27FC236}">
                      <a16:creationId xmlns:a16="http://schemas.microsoft.com/office/drawing/2014/main" id="{DE358397-3268-FD2F-A511-828972777B2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6" name="원호 285">
                  <a:extLst>
                    <a:ext uri="{FF2B5EF4-FFF2-40B4-BE49-F238E27FC236}">
                      <a16:creationId xmlns:a16="http://schemas.microsoft.com/office/drawing/2014/main" id="{404E1B42-D406-A4F6-B726-049766D4EED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7" name="그룹 286">
                <a:extLst>
                  <a:ext uri="{FF2B5EF4-FFF2-40B4-BE49-F238E27FC236}">
                    <a16:creationId xmlns:a16="http://schemas.microsoft.com/office/drawing/2014/main" id="{189E7943-9772-77AA-637D-2C95F1C5D91E}"/>
                  </a:ext>
                </a:extLst>
              </p:cNvPr>
              <p:cNvGrpSpPr/>
              <p:nvPr/>
            </p:nvGrpSpPr>
            <p:grpSpPr>
              <a:xfrm>
                <a:off x="650254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8" name="타원 287">
                  <a:extLst>
                    <a:ext uri="{FF2B5EF4-FFF2-40B4-BE49-F238E27FC236}">
                      <a16:creationId xmlns:a16="http://schemas.microsoft.com/office/drawing/2014/main" id="{67D4048B-7092-442E-E204-B67ECE6920E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9" name="원호 288">
                  <a:extLst>
                    <a:ext uri="{FF2B5EF4-FFF2-40B4-BE49-F238E27FC236}">
                      <a16:creationId xmlns:a16="http://schemas.microsoft.com/office/drawing/2014/main" id="{C9272A4C-0E3B-83ED-8CD3-C51CE155131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0" name="원호 289">
                  <a:extLst>
                    <a:ext uri="{FF2B5EF4-FFF2-40B4-BE49-F238E27FC236}">
                      <a16:creationId xmlns:a16="http://schemas.microsoft.com/office/drawing/2014/main" id="{9109591C-F497-91E1-CFB3-6B2AC99A624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1" name="그룹 290">
                <a:extLst>
                  <a:ext uri="{FF2B5EF4-FFF2-40B4-BE49-F238E27FC236}">
                    <a16:creationId xmlns:a16="http://schemas.microsoft.com/office/drawing/2014/main" id="{DA5E102E-727C-F4FE-9559-0D385E79296C}"/>
                  </a:ext>
                </a:extLst>
              </p:cNvPr>
              <p:cNvGrpSpPr/>
              <p:nvPr/>
            </p:nvGrpSpPr>
            <p:grpSpPr>
              <a:xfrm>
                <a:off x="673223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2" name="타원 291">
                  <a:extLst>
                    <a:ext uri="{FF2B5EF4-FFF2-40B4-BE49-F238E27FC236}">
                      <a16:creationId xmlns:a16="http://schemas.microsoft.com/office/drawing/2014/main" id="{AB568947-EF40-181C-DF2C-E98AEE34A8E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3" name="원호 292">
                  <a:extLst>
                    <a:ext uri="{FF2B5EF4-FFF2-40B4-BE49-F238E27FC236}">
                      <a16:creationId xmlns:a16="http://schemas.microsoft.com/office/drawing/2014/main" id="{3558AD72-AC16-1AAC-3254-E42A6D294B3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4" name="원호 293">
                  <a:extLst>
                    <a:ext uri="{FF2B5EF4-FFF2-40B4-BE49-F238E27FC236}">
                      <a16:creationId xmlns:a16="http://schemas.microsoft.com/office/drawing/2014/main" id="{644AA7E3-ACB2-628A-4D4E-B3EB046FD9F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5" name="그룹 294">
                <a:extLst>
                  <a:ext uri="{FF2B5EF4-FFF2-40B4-BE49-F238E27FC236}">
                    <a16:creationId xmlns:a16="http://schemas.microsoft.com/office/drawing/2014/main" id="{88DE982D-04B2-C322-1CEB-6336AA34F2B5}"/>
                  </a:ext>
                </a:extLst>
              </p:cNvPr>
              <p:cNvGrpSpPr/>
              <p:nvPr/>
            </p:nvGrpSpPr>
            <p:grpSpPr>
              <a:xfrm>
                <a:off x="696192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6" name="타원 295">
                  <a:extLst>
                    <a:ext uri="{FF2B5EF4-FFF2-40B4-BE49-F238E27FC236}">
                      <a16:creationId xmlns:a16="http://schemas.microsoft.com/office/drawing/2014/main" id="{4BCD6F49-7681-E6F7-5013-A1145B2DB0E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7" name="원호 296">
                  <a:extLst>
                    <a:ext uri="{FF2B5EF4-FFF2-40B4-BE49-F238E27FC236}">
                      <a16:creationId xmlns:a16="http://schemas.microsoft.com/office/drawing/2014/main" id="{9B759A9C-AFCE-BAAC-FF5B-F17A4174B44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8" name="원호 297">
                  <a:extLst>
                    <a:ext uri="{FF2B5EF4-FFF2-40B4-BE49-F238E27FC236}">
                      <a16:creationId xmlns:a16="http://schemas.microsoft.com/office/drawing/2014/main" id="{B3ADD8F1-3091-73DC-C7E7-8E137C658FE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9" name="그룹 298">
                <a:extLst>
                  <a:ext uri="{FF2B5EF4-FFF2-40B4-BE49-F238E27FC236}">
                    <a16:creationId xmlns:a16="http://schemas.microsoft.com/office/drawing/2014/main" id="{AF5220D7-735F-162E-36B5-4552A7ED7543}"/>
                  </a:ext>
                </a:extLst>
              </p:cNvPr>
              <p:cNvGrpSpPr/>
              <p:nvPr/>
            </p:nvGrpSpPr>
            <p:grpSpPr>
              <a:xfrm>
                <a:off x="719162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0" name="타원 299">
                  <a:extLst>
                    <a:ext uri="{FF2B5EF4-FFF2-40B4-BE49-F238E27FC236}">
                      <a16:creationId xmlns:a16="http://schemas.microsoft.com/office/drawing/2014/main" id="{0E26960A-55F6-5302-0A09-BB32AC78818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1" name="원호 300">
                  <a:extLst>
                    <a:ext uri="{FF2B5EF4-FFF2-40B4-BE49-F238E27FC236}">
                      <a16:creationId xmlns:a16="http://schemas.microsoft.com/office/drawing/2014/main" id="{0AAF1B6E-E182-815B-78BC-67E85D844C0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2" name="원호 301">
                  <a:extLst>
                    <a:ext uri="{FF2B5EF4-FFF2-40B4-BE49-F238E27FC236}">
                      <a16:creationId xmlns:a16="http://schemas.microsoft.com/office/drawing/2014/main" id="{FE6A30BA-F85E-B69B-48AB-1D4C2E22993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3" name="그룹 302">
                <a:extLst>
                  <a:ext uri="{FF2B5EF4-FFF2-40B4-BE49-F238E27FC236}">
                    <a16:creationId xmlns:a16="http://schemas.microsoft.com/office/drawing/2014/main" id="{F529D17F-FFF7-13D3-C030-6666BDCFDF2C}"/>
                  </a:ext>
                </a:extLst>
              </p:cNvPr>
              <p:cNvGrpSpPr/>
              <p:nvPr/>
            </p:nvGrpSpPr>
            <p:grpSpPr>
              <a:xfrm>
                <a:off x="742131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4" name="타원 303">
                  <a:extLst>
                    <a:ext uri="{FF2B5EF4-FFF2-40B4-BE49-F238E27FC236}">
                      <a16:creationId xmlns:a16="http://schemas.microsoft.com/office/drawing/2014/main" id="{75C81A1D-FF0F-2931-4F08-06A8A5C875D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5" name="원호 304">
                  <a:extLst>
                    <a:ext uri="{FF2B5EF4-FFF2-40B4-BE49-F238E27FC236}">
                      <a16:creationId xmlns:a16="http://schemas.microsoft.com/office/drawing/2014/main" id="{4691B406-F261-008D-4204-7C4FEEDE5D3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6" name="원호 305">
                  <a:extLst>
                    <a:ext uri="{FF2B5EF4-FFF2-40B4-BE49-F238E27FC236}">
                      <a16:creationId xmlns:a16="http://schemas.microsoft.com/office/drawing/2014/main" id="{29ADF001-DAAC-F1FA-2489-8F5882749AB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7" name="그룹 306">
                <a:extLst>
                  <a:ext uri="{FF2B5EF4-FFF2-40B4-BE49-F238E27FC236}">
                    <a16:creationId xmlns:a16="http://schemas.microsoft.com/office/drawing/2014/main" id="{9CD1C5CF-314D-A162-AFEE-63B863820123}"/>
                  </a:ext>
                </a:extLst>
              </p:cNvPr>
              <p:cNvGrpSpPr/>
              <p:nvPr/>
            </p:nvGrpSpPr>
            <p:grpSpPr>
              <a:xfrm>
                <a:off x="765100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8" name="타원 307">
                  <a:extLst>
                    <a:ext uri="{FF2B5EF4-FFF2-40B4-BE49-F238E27FC236}">
                      <a16:creationId xmlns:a16="http://schemas.microsoft.com/office/drawing/2014/main" id="{2F7A8524-B155-F706-1891-6B722446572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9" name="원호 308">
                  <a:extLst>
                    <a:ext uri="{FF2B5EF4-FFF2-40B4-BE49-F238E27FC236}">
                      <a16:creationId xmlns:a16="http://schemas.microsoft.com/office/drawing/2014/main" id="{1AAE388B-BFF0-A063-6604-9FB2274EA45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0" name="원호 309">
                  <a:extLst>
                    <a:ext uri="{FF2B5EF4-FFF2-40B4-BE49-F238E27FC236}">
                      <a16:creationId xmlns:a16="http://schemas.microsoft.com/office/drawing/2014/main" id="{80C3928F-A1C9-2274-F7C2-A64E2AD7EAE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1" name="그룹 310">
                <a:extLst>
                  <a:ext uri="{FF2B5EF4-FFF2-40B4-BE49-F238E27FC236}">
                    <a16:creationId xmlns:a16="http://schemas.microsoft.com/office/drawing/2014/main" id="{C7281AD7-3F02-CE6D-7D17-4FA1A3C0BEB7}"/>
                  </a:ext>
                </a:extLst>
              </p:cNvPr>
              <p:cNvGrpSpPr/>
              <p:nvPr/>
            </p:nvGrpSpPr>
            <p:grpSpPr>
              <a:xfrm>
                <a:off x="788070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2" name="타원 311">
                  <a:extLst>
                    <a:ext uri="{FF2B5EF4-FFF2-40B4-BE49-F238E27FC236}">
                      <a16:creationId xmlns:a16="http://schemas.microsoft.com/office/drawing/2014/main" id="{FF923EA5-B234-E451-8D39-D1165B54BA2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3" name="원호 312">
                  <a:extLst>
                    <a:ext uri="{FF2B5EF4-FFF2-40B4-BE49-F238E27FC236}">
                      <a16:creationId xmlns:a16="http://schemas.microsoft.com/office/drawing/2014/main" id="{D5D5D384-976A-ED3F-397D-564B7244412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4" name="원호 313">
                  <a:extLst>
                    <a:ext uri="{FF2B5EF4-FFF2-40B4-BE49-F238E27FC236}">
                      <a16:creationId xmlns:a16="http://schemas.microsoft.com/office/drawing/2014/main" id="{98045EB6-4FE5-1A00-38E1-0AA07247DD7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5" name="그룹 314">
                <a:extLst>
                  <a:ext uri="{FF2B5EF4-FFF2-40B4-BE49-F238E27FC236}">
                    <a16:creationId xmlns:a16="http://schemas.microsoft.com/office/drawing/2014/main" id="{62935F72-700D-4097-516E-4A3F0118F2A3}"/>
                  </a:ext>
                </a:extLst>
              </p:cNvPr>
              <p:cNvGrpSpPr/>
              <p:nvPr/>
            </p:nvGrpSpPr>
            <p:grpSpPr>
              <a:xfrm>
                <a:off x="811039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6" name="타원 315">
                  <a:extLst>
                    <a:ext uri="{FF2B5EF4-FFF2-40B4-BE49-F238E27FC236}">
                      <a16:creationId xmlns:a16="http://schemas.microsoft.com/office/drawing/2014/main" id="{66C8ACC1-25CC-59B3-7FD2-A37CF78E993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7" name="원호 316">
                  <a:extLst>
                    <a:ext uri="{FF2B5EF4-FFF2-40B4-BE49-F238E27FC236}">
                      <a16:creationId xmlns:a16="http://schemas.microsoft.com/office/drawing/2014/main" id="{2C1D363D-F8D4-63A5-B20B-B9D8B2ECFD0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8" name="원호 317">
                  <a:extLst>
                    <a:ext uri="{FF2B5EF4-FFF2-40B4-BE49-F238E27FC236}">
                      <a16:creationId xmlns:a16="http://schemas.microsoft.com/office/drawing/2014/main" id="{761D10A4-3F86-02F9-97D1-FA4D4B79053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9" name="그룹 318">
                <a:extLst>
                  <a:ext uri="{FF2B5EF4-FFF2-40B4-BE49-F238E27FC236}">
                    <a16:creationId xmlns:a16="http://schemas.microsoft.com/office/drawing/2014/main" id="{2E81651C-A5ED-248E-A750-0195678D9CDE}"/>
                  </a:ext>
                </a:extLst>
              </p:cNvPr>
              <p:cNvGrpSpPr/>
              <p:nvPr/>
            </p:nvGrpSpPr>
            <p:grpSpPr>
              <a:xfrm>
                <a:off x="834008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0" name="타원 319">
                  <a:extLst>
                    <a:ext uri="{FF2B5EF4-FFF2-40B4-BE49-F238E27FC236}">
                      <a16:creationId xmlns:a16="http://schemas.microsoft.com/office/drawing/2014/main" id="{6BC30F7B-BF35-AB0F-537E-4CB3338C8C1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1" name="원호 320">
                  <a:extLst>
                    <a:ext uri="{FF2B5EF4-FFF2-40B4-BE49-F238E27FC236}">
                      <a16:creationId xmlns:a16="http://schemas.microsoft.com/office/drawing/2014/main" id="{D2B8CD0E-8B7D-34EB-F4AB-79C9C7B64CF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2" name="원호 321">
                  <a:extLst>
                    <a:ext uri="{FF2B5EF4-FFF2-40B4-BE49-F238E27FC236}">
                      <a16:creationId xmlns:a16="http://schemas.microsoft.com/office/drawing/2014/main" id="{A210C975-8EAF-B51A-94A2-27D021176D3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3" name="그룹 322">
                <a:extLst>
                  <a:ext uri="{FF2B5EF4-FFF2-40B4-BE49-F238E27FC236}">
                    <a16:creationId xmlns:a16="http://schemas.microsoft.com/office/drawing/2014/main" id="{C2569EB1-9E6C-3E26-1E88-176AF9AD29CD}"/>
                  </a:ext>
                </a:extLst>
              </p:cNvPr>
              <p:cNvGrpSpPr/>
              <p:nvPr/>
            </p:nvGrpSpPr>
            <p:grpSpPr>
              <a:xfrm>
                <a:off x="856978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4" name="타원 323">
                  <a:extLst>
                    <a:ext uri="{FF2B5EF4-FFF2-40B4-BE49-F238E27FC236}">
                      <a16:creationId xmlns:a16="http://schemas.microsoft.com/office/drawing/2014/main" id="{CBFCBDCD-28F8-9122-3DF7-1308158CB51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5" name="원호 324">
                  <a:extLst>
                    <a:ext uri="{FF2B5EF4-FFF2-40B4-BE49-F238E27FC236}">
                      <a16:creationId xmlns:a16="http://schemas.microsoft.com/office/drawing/2014/main" id="{0C9817DD-3351-3490-3111-14328F20257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6" name="원호 325">
                  <a:extLst>
                    <a:ext uri="{FF2B5EF4-FFF2-40B4-BE49-F238E27FC236}">
                      <a16:creationId xmlns:a16="http://schemas.microsoft.com/office/drawing/2014/main" id="{7EB5A4B2-848A-7F23-C315-68908B835A6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7" name="그룹 326">
                <a:extLst>
                  <a:ext uri="{FF2B5EF4-FFF2-40B4-BE49-F238E27FC236}">
                    <a16:creationId xmlns:a16="http://schemas.microsoft.com/office/drawing/2014/main" id="{F2FAF56F-7C17-B392-BCE9-AC49DC179DFF}"/>
                  </a:ext>
                </a:extLst>
              </p:cNvPr>
              <p:cNvGrpSpPr/>
              <p:nvPr/>
            </p:nvGrpSpPr>
            <p:grpSpPr>
              <a:xfrm>
                <a:off x="879947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8" name="타원 327">
                  <a:extLst>
                    <a:ext uri="{FF2B5EF4-FFF2-40B4-BE49-F238E27FC236}">
                      <a16:creationId xmlns:a16="http://schemas.microsoft.com/office/drawing/2014/main" id="{80AA77AF-3F05-DC84-4F13-6F10427F5C22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9" name="원호 328">
                  <a:extLst>
                    <a:ext uri="{FF2B5EF4-FFF2-40B4-BE49-F238E27FC236}">
                      <a16:creationId xmlns:a16="http://schemas.microsoft.com/office/drawing/2014/main" id="{66CD63F2-83B8-39A9-D822-46E81F62AAA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0" name="원호 329">
                  <a:extLst>
                    <a:ext uri="{FF2B5EF4-FFF2-40B4-BE49-F238E27FC236}">
                      <a16:creationId xmlns:a16="http://schemas.microsoft.com/office/drawing/2014/main" id="{4EA30DCA-65E1-C20D-BC0C-0F66738A1AA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1" name="그룹 330">
                <a:extLst>
                  <a:ext uri="{FF2B5EF4-FFF2-40B4-BE49-F238E27FC236}">
                    <a16:creationId xmlns:a16="http://schemas.microsoft.com/office/drawing/2014/main" id="{05CCCA2E-23C1-AF66-BABD-DE1EA48125A6}"/>
                  </a:ext>
                </a:extLst>
              </p:cNvPr>
              <p:cNvGrpSpPr/>
              <p:nvPr/>
            </p:nvGrpSpPr>
            <p:grpSpPr>
              <a:xfrm>
                <a:off x="902916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2" name="타원 331">
                  <a:extLst>
                    <a:ext uri="{FF2B5EF4-FFF2-40B4-BE49-F238E27FC236}">
                      <a16:creationId xmlns:a16="http://schemas.microsoft.com/office/drawing/2014/main" id="{2218944F-7E1F-788F-775D-407F329ABCE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3" name="원호 332">
                  <a:extLst>
                    <a:ext uri="{FF2B5EF4-FFF2-40B4-BE49-F238E27FC236}">
                      <a16:creationId xmlns:a16="http://schemas.microsoft.com/office/drawing/2014/main" id="{C5E37BF5-489E-7513-59FE-B096631644B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4" name="원호 333">
                  <a:extLst>
                    <a:ext uri="{FF2B5EF4-FFF2-40B4-BE49-F238E27FC236}">
                      <a16:creationId xmlns:a16="http://schemas.microsoft.com/office/drawing/2014/main" id="{DE09950E-FD52-4E6F-5306-04BB8E7DFF2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5" name="그룹 334">
                <a:extLst>
                  <a:ext uri="{FF2B5EF4-FFF2-40B4-BE49-F238E27FC236}">
                    <a16:creationId xmlns:a16="http://schemas.microsoft.com/office/drawing/2014/main" id="{C6E35677-3C70-1D39-F702-2165177E4CD7}"/>
                  </a:ext>
                </a:extLst>
              </p:cNvPr>
              <p:cNvGrpSpPr/>
              <p:nvPr/>
            </p:nvGrpSpPr>
            <p:grpSpPr>
              <a:xfrm>
                <a:off x="925885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6" name="타원 335">
                  <a:extLst>
                    <a:ext uri="{FF2B5EF4-FFF2-40B4-BE49-F238E27FC236}">
                      <a16:creationId xmlns:a16="http://schemas.microsoft.com/office/drawing/2014/main" id="{9E3ACB1C-0C14-3FEC-6ED9-84D974236BD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7" name="원호 336">
                  <a:extLst>
                    <a:ext uri="{FF2B5EF4-FFF2-40B4-BE49-F238E27FC236}">
                      <a16:creationId xmlns:a16="http://schemas.microsoft.com/office/drawing/2014/main" id="{926868E5-FAC7-4755-ED0B-8E07E17D5E0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8" name="원호 337">
                  <a:extLst>
                    <a:ext uri="{FF2B5EF4-FFF2-40B4-BE49-F238E27FC236}">
                      <a16:creationId xmlns:a16="http://schemas.microsoft.com/office/drawing/2014/main" id="{6049DF8C-7B59-AFD3-13D7-EA9079BD796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9" name="그룹 338">
                <a:extLst>
                  <a:ext uri="{FF2B5EF4-FFF2-40B4-BE49-F238E27FC236}">
                    <a16:creationId xmlns:a16="http://schemas.microsoft.com/office/drawing/2014/main" id="{AA5F712F-BFFA-5345-5EA7-07562A62028B}"/>
                  </a:ext>
                </a:extLst>
              </p:cNvPr>
              <p:cNvGrpSpPr/>
              <p:nvPr/>
            </p:nvGrpSpPr>
            <p:grpSpPr>
              <a:xfrm>
                <a:off x="948855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0" name="타원 339">
                  <a:extLst>
                    <a:ext uri="{FF2B5EF4-FFF2-40B4-BE49-F238E27FC236}">
                      <a16:creationId xmlns:a16="http://schemas.microsoft.com/office/drawing/2014/main" id="{2CC2C989-70CE-4328-D8E9-09FF3C99A41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1" name="원호 340">
                  <a:extLst>
                    <a:ext uri="{FF2B5EF4-FFF2-40B4-BE49-F238E27FC236}">
                      <a16:creationId xmlns:a16="http://schemas.microsoft.com/office/drawing/2014/main" id="{79CC544E-24CD-7171-6038-B514FFF7DD2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2" name="원호 341">
                  <a:extLst>
                    <a:ext uri="{FF2B5EF4-FFF2-40B4-BE49-F238E27FC236}">
                      <a16:creationId xmlns:a16="http://schemas.microsoft.com/office/drawing/2014/main" id="{958DA57F-D88D-5426-1566-43EEE5E4CFF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3" name="그룹 342">
                <a:extLst>
                  <a:ext uri="{FF2B5EF4-FFF2-40B4-BE49-F238E27FC236}">
                    <a16:creationId xmlns:a16="http://schemas.microsoft.com/office/drawing/2014/main" id="{B4B40755-F346-B037-DE20-77247F4BB0DB}"/>
                  </a:ext>
                </a:extLst>
              </p:cNvPr>
              <p:cNvGrpSpPr/>
              <p:nvPr/>
            </p:nvGrpSpPr>
            <p:grpSpPr>
              <a:xfrm>
                <a:off x="971824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4" name="타원 343">
                  <a:extLst>
                    <a:ext uri="{FF2B5EF4-FFF2-40B4-BE49-F238E27FC236}">
                      <a16:creationId xmlns:a16="http://schemas.microsoft.com/office/drawing/2014/main" id="{06DAC26A-C024-8CFD-9EFD-3B638A24F2E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5" name="원호 344">
                  <a:extLst>
                    <a:ext uri="{FF2B5EF4-FFF2-40B4-BE49-F238E27FC236}">
                      <a16:creationId xmlns:a16="http://schemas.microsoft.com/office/drawing/2014/main" id="{42044472-8CA0-27EC-E5E7-5B8763E2895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6" name="원호 345">
                  <a:extLst>
                    <a:ext uri="{FF2B5EF4-FFF2-40B4-BE49-F238E27FC236}">
                      <a16:creationId xmlns:a16="http://schemas.microsoft.com/office/drawing/2014/main" id="{AED7ACA5-02B3-7747-6215-56C7A8149BC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7" name="그룹 346">
                <a:extLst>
                  <a:ext uri="{FF2B5EF4-FFF2-40B4-BE49-F238E27FC236}">
                    <a16:creationId xmlns:a16="http://schemas.microsoft.com/office/drawing/2014/main" id="{4BD493BB-DF98-35EB-6261-F62E523E4427}"/>
                  </a:ext>
                </a:extLst>
              </p:cNvPr>
              <p:cNvGrpSpPr/>
              <p:nvPr/>
            </p:nvGrpSpPr>
            <p:grpSpPr>
              <a:xfrm>
                <a:off x="994793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8" name="타원 347">
                  <a:extLst>
                    <a:ext uri="{FF2B5EF4-FFF2-40B4-BE49-F238E27FC236}">
                      <a16:creationId xmlns:a16="http://schemas.microsoft.com/office/drawing/2014/main" id="{A9DBC20A-DB15-89B2-37AB-5BC8A29F4B6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9" name="원호 348">
                  <a:extLst>
                    <a:ext uri="{FF2B5EF4-FFF2-40B4-BE49-F238E27FC236}">
                      <a16:creationId xmlns:a16="http://schemas.microsoft.com/office/drawing/2014/main" id="{B8DAD801-6FE9-E346-0666-748E8DC56A3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0" name="원호 349">
                  <a:extLst>
                    <a:ext uri="{FF2B5EF4-FFF2-40B4-BE49-F238E27FC236}">
                      <a16:creationId xmlns:a16="http://schemas.microsoft.com/office/drawing/2014/main" id="{79B50162-D87A-46AD-29E9-FAB10F86F16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1" name="그룹 350">
                <a:extLst>
                  <a:ext uri="{FF2B5EF4-FFF2-40B4-BE49-F238E27FC236}">
                    <a16:creationId xmlns:a16="http://schemas.microsoft.com/office/drawing/2014/main" id="{086DAF21-4E25-B582-27F9-037F0D883172}"/>
                  </a:ext>
                </a:extLst>
              </p:cNvPr>
              <p:cNvGrpSpPr/>
              <p:nvPr/>
            </p:nvGrpSpPr>
            <p:grpSpPr>
              <a:xfrm>
                <a:off x="1017763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2" name="타원 351">
                  <a:extLst>
                    <a:ext uri="{FF2B5EF4-FFF2-40B4-BE49-F238E27FC236}">
                      <a16:creationId xmlns:a16="http://schemas.microsoft.com/office/drawing/2014/main" id="{89BA9BD6-BE1D-C822-DB2B-3AFFE4C6D03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3" name="원호 352">
                  <a:extLst>
                    <a:ext uri="{FF2B5EF4-FFF2-40B4-BE49-F238E27FC236}">
                      <a16:creationId xmlns:a16="http://schemas.microsoft.com/office/drawing/2014/main" id="{920535C1-AF30-E2B5-4A06-A12B5BC95CE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4" name="원호 353">
                  <a:extLst>
                    <a:ext uri="{FF2B5EF4-FFF2-40B4-BE49-F238E27FC236}">
                      <a16:creationId xmlns:a16="http://schemas.microsoft.com/office/drawing/2014/main" id="{10569475-7300-F8B3-45A4-2D641E05DF8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5" name="그룹 354">
                <a:extLst>
                  <a:ext uri="{FF2B5EF4-FFF2-40B4-BE49-F238E27FC236}">
                    <a16:creationId xmlns:a16="http://schemas.microsoft.com/office/drawing/2014/main" id="{2C05DE1A-FED3-324B-6B5E-C5B548990C3A}"/>
                  </a:ext>
                </a:extLst>
              </p:cNvPr>
              <p:cNvGrpSpPr/>
              <p:nvPr/>
            </p:nvGrpSpPr>
            <p:grpSpPr>
              <a:xfrm>
                <a:off x="1040732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6" name="타원 355">
                  <a:extLst>
                    <a:ext uri="{FF2B5EF4-FFF2-40B4-BE49-F238E27FC236}">
                      <a16:creationId xmlns:a16="http://schemas.microsoft.com/office/drawing/2014/main" id="{8200D6CA-0F23-3EF3-4BCB-3ACC94DA308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7" name="원호 356">
                  <a:extLst>
                    <a:ext uri="{FF2B5EF4-FFF2-40B4-BE49-F238E27FC236}">
                      <a16:creationId xmlns:a16="http://schemas.microsoft.com/office/drawing/2014/main" id="{3F373ED0-834E-9CB5-3782-AC2D708447D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8" name="원호 357">
                  <a:extLst>
                    <a:ext uri="{FF2B5EF4-FFF2-40B4-BE49-F238E27FC236}">
                      <a16:creationId xmlns:a16="http://schemas.microsoft.com/office/drawing/2014/main" id="{28AB008E-9BFB-09A7-91C6-FEB6DD881EA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9" name="그룹 358">
                <a:extLst>
                  <a:ext uri="{FF2B5EF4-FFF2-40B4-BE49-F238E27FC236}">
                    <a16:creationId xmlns:a16="http://schemas.microsoft.com/office/drawing/2014/main" id="{0E01AE23-790D-C2EF-4060-A8B14170C963}"/>
                  </a:ext>
                </a:extLst>
              </p:cNvPr>
              <p:cNvGrpSpPr/>
              <p:nvPr/>
            </p:nvGrpSpPr>
            <p:grpSpPr>
              <a:xfrm>
                <a:off x="1063701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0" name="타원 359">
                  <a:extLst>
                    <a:ext uri="{FF2B5EF4-FFF2-40B4-BE49-F238E27FC236}">
                      <a16:creationId xmlns:a16="http://schemas.microsoft.com/office/drawing/2014/main" id="{CDB54C88-2515-D357-B3E8-5E61D671013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1" name="원호 360">
                  <a:extLst>
                    <a:ext uri="{FF2B5EF4-FFF2-40B4-BE49-F238E27FC236}">
                      <a16:creationId xmlns:a16="http://schemas.microsoft.com/office/drawing/2014/main" id="{01350D63-FE40-3C50-328B-DA258B3FEC1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2" name="원호 361">
                  <a:extLst>
                    <a:ext uri="{FF2B5EF4-FFF2-40B4-BE49-F238E27FC236}">
                      <a16:creationId xmlns:a16="http://schemas.microsoft.com/office/drawing/2014/main" id="{DF112487-3C7A-0E6E-F833-7BE78CB57E7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3" name="그룹 362">
                <a:extLst>
                  <a:ext uri="{FF2B5EF4-FFF2-40B4-BE49-F238E27FC236}">
                    <a16:creationId xmlns:a16="http://schemas.microsoft.com/office/drawing/2014/main" id="{8FA297F6-DE0E-B4BE-D380-46A8CCCC0BC1}"/>
                  </a:ext>
                </a:extLst>
              </p:cNvPr>
              <p:cNvGrpSpPr/>
              <p:nvPr/>
            </p:nvGrpSpPr>
            <p:grpSpPr>
              <a:xfrm>
                <a:off x="1086671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4" name="타원 363">
                  <a:extLst>
                    <a:ext uri="{FF2B5EF4-FFF2-40B4-BE49-F238E27FC236}">
                      <a16:creationId xmlns:a16="http://schemas.microsoft.com/office/drawing/2014/main" id="{DB48A110-10A6-930E-D31D-6FE23D32B43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5" name="원호 364">
                  <a:extLst>
                    <a:ext uri="{FF2B5EF4-FFF2-40B4-BE49-F238E27FC236}">
                      <a16:creationId xmlns:a16="http://schemas.microsoft.com/office/drawing/2014/main" id="{E6103346-32A6-8C69-9FBB-53BDFE7A06F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6" name="원호 365">
                  <a:extLst>
                    <a:ext uri="{FF2B5EF4-FFF2-40B4-BE49-F238E27FC236}">
                      <a16:creationId xmlns:a16="http://schemas.microsoft.com/office/drawing/2014/main" id="{56817386-9717-847E-5B6A-D461BF68D89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7" name="그룹 366">
                <a:extLst>
                  <a:ext uri="{FF2B5EF4-FFF2-40B4-BE49-F238E27FC236}">
                    <a16:creationId xmlns:a16="http://schemas.microsoft.com/office/drawing/2014/main" id="{89292CAD-A3A5-D4F3-700A-65E4590C04A2}"/>
                  </a:ext>
                </a:extLst>
              </p:cNvPr>
              <p:cNvGrpSpPr/>
              <p:nvPr/>
            </p:nvGrpSpPr>
            <p:grpSpPr>
              <a:xfrm>
                <a:off x="1109640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8" name="타원 367">
                  <a:extLst>
                    <a:ext uri="{FF2B5EF4-FFF2-40B4-BE49-F238E27FC236}">
                      <a16:creationId xmlns:a16="http://schemas.microsoft.com/office/drawing/2014/main" id="{968846CB-EC8B-CB4A-8AE9-3D8383B66DF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9" name="원호 368">
                  <a:extLst>
                    <a:ext uri="{FF2B5EF4-FFF2-40B4-BE49-F238E27FC236}">
                      <a16:creationId xmlns:a16="http://schemas.microsoft.com/office/drawing/2014/main" id="{38863460-0CC2-52EC-3DBA-46C7D875CAA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0" name="원호 369">
                  <a:extLst>
                    <a:ext uri="{FF2B5EF4-FFF2-40B4-BE49-F238E27FC236}">
                      <a16:creationId xmlns:a16="http://schemas.microsoft.com/office/drawing/2014/main" id="{87F88BAF-BB4B-3652-2012-F44C6C3188D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1" name="그룹 370">
                <a:extLst>
                  <a:ext uri="{FF2B5EF4-FFF2-40B4-BE49-F238E27FC236}">
                    <a16:creationId xmlns:a16="http://schemas.microsoft.com/office/drawing/2014/main" id="{A9F3F10B-7FFE-2F28-D297-4062A1D0563E}"/>
                  </a:ext>
                </a:extLst>
              </p:cNvPr>
              <p:cNvGrpSpPr/>
              <p:nvPr/>
            </p:nvGrpSpPr>
            <p:grpSpPr>
              <a:xfrm>
                <a:off x="1132609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2" name="타원 371">
                  <a:extLst>
                    <a:ext uri="{FF2B5EF4-FFF2-40B4-BE49-F238E27FC236}">
                      <a16:creationId xmlns:a16="http://schemas.microsoft.com/office/drawing/2014/main" id="{E855794A-933E-9EF0-0F70-EE549714E82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3" name="원호 372">
                  <a:extLst>
                    <a:ext uri="{FF2B5EF4-FFF2-40B4-BE49-F238E27FC236}">
                      <a16:creationId xmlns:a16="http://schemas.microsoft.com/office/drawing/2014/main" id="{7BE3F876-6533-F1A1-EAC0-37A571DADBF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4" name="원호 373">
                  <a:extLst>
                    <a:ext uri="{FF2B5EF4-FFF2-40B4-BE49-F238E27FC236}">
                      <a16:creationId xmlns:a16="http://schemas.microsoft.com/office/drawing/2014/main" id="{E965432D-36EB-409C-7A7D-7E4F53F0BA3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5" name="그룹 374">
                <a:extLst>
                  <a:ext uri="{FF2B5EF4-FFF2-40B4-BE49-F238E27FC236}">
                    <a16:creationId xmlns:a16="http://schemas.microsoft.com/office/drawing/2014/main" id="{C0832308-B371-0734-D9F0-D8708D4E08C0}"/>
                  </a:ext>
                </a:extLst>
              </p:cNvPr>
              <p:cNvGrpSpPr/>
              <p:nvPr/>
            </p:nvGrpSpPr>
            <p:grpSpPr>
              <a:xfrm>
                <a:off x="1155578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6" name="타원 375">
                  <a:extLst>
                    <a:ext uri="{FF2B5EF4-FFF2-40B4-BE49-F238E27FC236}">
                      <a16:creationId xmlns:a16="http://schemas.microsoft.com/office/drawing/2014/main" id="{8850DD9D-95F9-0EDA-C3EE-970CA71BD52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7" name="원호 376">
                  <a:extLst>
                    <a:ext uri="{FF2B5EF4-FFF2-40B4-BE49-F238E27FC236}">
                      <a16:creationId xmlns:a16="http://schemas.microsoft.com/office/drawing/2014/main" id="{9954A949-4B5E-A74D-CF1D-839263D1FA1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8" name="원호 377">
                  <a:extLst>
                    <a:ext uri="{FF2B5EF4-FFF2-40B4-BE49-F238E27FC236}">
                      <a16:creationId xmlns:a16="http://schemas.microsoft.com/office/drawing/2014/main" id="{F0242FE8-0104-5DFB-0FE2-B5F924280ED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9" name="그룹 378">
                <a:extLst>
                  <a:ext uri="{FF2B5EF4-FFF2-40B4-BE49-F238E27FC236}">
                    <a16:creationId xmlns:a16="http://schemas.microsoft.com/office/drawing/2014/main" id="{B6C5AB4F-5972-EB5F-75EF-980F751D947F}"/>
                  </a:ext>
                </a:extLst>
              </p:cNvPr>
              <p:cNvGrpSpPr/>
              <p:nvPr/>
            </p:nvGrpSpPr>
            <p:grpSpPr>
              <a:xfrm>
                <a:off x="1178548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80" name="타원 379">
                  <a:extLst>
                    <a:ext uri="{FF2B5EF4-FFF2-40B4-BE49-F238E27FC236}">
                      <a16:creationId xmlns:a16="http://schemas.microsoft.com/office/drawing/2014/main" id="{486946B6-45D2-C2C1-FD4F-32D57E9E054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1" name="원호 380">
                  <a:extLst>
                    <a:ext uri="{FF2B5EF4-FFF2-40B4-BE49-F238E27FC236}">
                      <a16:creationId xmlns:a16="http://schemas.microsoft.com/office/drawing/2014/main" id="{31369AFB-1C37-1E35-B24F-8D3F0598903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2" name="원호 381">
                  <a:extLst>
                    <a:ext uri="{FF2B5EF4-FFF2-40B4-BE49-F238E27FC236}">
                      <a16:creationId xmlns:a16="http://schemas.microsoft.com/office/drawing/2014/main" id="{A6959840-AD35-98FC-259E-262B14E6702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</p:grpSp>
      <p:sp>
        <p:nvSpPr>
          <p:cNvPr id="7" name="사각형: 잘린 한쪽 모서리 7">
            <a:extLst>
              <a:ext uri="{FF2B5EF4-FFF2-40B4-BE49-F238E27FC236}">
                <a16:creationId xmlns:a16="http://schemas.microsoft.com/office/drawing/2014/main" id="{17B2782E-0B1F-8538-611A-7B3ECD9FDD56}"/>
              </a:ext>
            </a:extLst>
          </p:cNvPr>
          <p:cNvSpPr/>
          <p:nvPr/>
        </p:nvSpPr>
        <p:spPr>
          <a:xfrm flipH="1">
            <a:off x="396989" y="640837"/>
            <a:ext cx="1025409" cy="235463"/>
          </a:xfrm>
          <a:prstGeom prst="roundRect">
            <a:avLst>
              <a:gd name="adj" fmla="val 50000"/>
            </a:avLst>
          </a:prstGeom>
          <a:solidFill>
            <a:srgbClr val="E96908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구현 기능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641672-8861-2DD0-647C-4D7C4DCC89BA}"/>
              </a:ext>
            </a:extLst>
          </p:cNvPr>
          <p:cNvSpPr/>
          <p:nvPr/>
        </p:nvSpPr>
        <p:spPr>
          <a:xfrm>
            <a:off x="1052410" y="4896649"/>
            <a:ext cx="2886475" cy="303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71CB7-8585-4BFF-A2B7-31ACC6A75621}"/>
              </a:ext>
            </a:extLst>
          </p:cNvPr>
          <p:cNvSpPr txBox="1"/>
          <p:nvPr/>
        </p:nvSpPr>
        <p:spPr>
          <a:xfrm>
            <a:off x="3240106" y="573902"/>
            <a:ext cx="468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2. </a:t>
            </a:r>
            <a:r>
              <a:rPr lang="ko-KR" altLang="en-US" dirty="0"/>
              <a:t>자격증 공공데이터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71142929-A0A5-4B54-8186-2E6E16F8D915}"/>
              </a:ext>
            </a:extLst>
          </p:cNvPr>
          <p:cNvSpPr txBox="1"/>
          <p:nvPr/>
        </p:nvSpPr>
        <p:spPr>
          <a:xfrm>
            <a:off x="2284297" y="2406113"/>
            <a:ext cx="685625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JSON</a:t>
            </a:r>
            <a:r>
              <a:rPr lang="ko-KR" altLang="en-US" sz="1400" dirty="0">
                <a:solidFill>
                  <a:srgbClr val="FF0000"/>
                </a:solidFill>
              </a:rPr>
              <a:t>파싱 에러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algn="ctr"/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ko-KR" altLang="en-US" sz="1100" dirty="0"/>
              <a:t>원인</a:t>
            </a:r>
            <a:r>
              <a:rPr lang="en-US" altLang="ko-KR" sz="1100" dirty="0"/>
              <a:t> : </a:t>
            </a:r>
            <a:r>
              <a:rPr lang="ko-KR" altLang="en-US" sz="1100" dirty="0"/>
              <a:t>공공데이터 요청 서버가 빈 문자열을 응답할 경우 </a:t>
            </a:r>
            <a:r>
              <a:rPr lang="en-US" altLang="ko-KR" sz="1100" dirty="0"/>
              <a:t>JSON</a:t>
            </a:r>
            <a:r>
              <a:rPr lang="ko-KR" altLang="en-US" sz="1100" dirty="0"/>
              <a:t>파싱 에러 발생</a:t>
            </a:r>
            <a:endParaRPr lang="en-US" altLang="ko-KR" sz="1100" dirty="0"/>
          </a:p>
          <a:p>
            <a:r>
              <a:rPr lang="ko-KR" altLang="en-US" sz="1100" dirty="0"/>
              <a:t>해결 방법 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dirty="0"/>
              <a:t>공공데이터의 응답데이터의 내용이 없어 빈 문자열이 올 경우 </a:t>
            </a:r>
            <a:r>
              <a:rPr lang="en-US" altLang="ko-KR" sz="1100" dirty="0"/>
              <a:t>Body</a:t>
            </a:r>
            <a:r>
              <a:rPr lang="ko-KR" altLang="en-US" sz="1100" dirty="0"/>
              <a:t>클래스의 기본 생성자를 직접 구현하는 것으로 해결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dirty="0"/>
              <a:t>공공데이터 서버의 응답시간 지연 등을 이유로 응답데이터가 빈 문자열일 경우 </a:t>
            </a:r>
            <a:endParaRPr lang="en-US" altLang="ko-KR" sz="1100" dirty="0"/>
          </a:p>
          <a:p>
            <a:r>
              <a:rPr lang="en-US" altLang="ko-KR" sz="1100" dirty="0">
                <a:latin typeface="Consolas" panose="020B0609020204030204" pitchFamily="49" charset="0"/>
              </a:rPr>
              <a:t>   </a:t>
            </a:r>
            <a:r>
              <a:rPr lang="en-US" altLang="ko-KR" sz="1100" dirty="0" err="1">
                <a:latin typeface="Consolas" panose="020B0609020204030204" pitchFamily="49" charset="0"/>
              </a:rPr>
              <a:t>RestTemplate</a:t>
            </a:r>
            <a:r>
              <a:rPr lang="ko-KR" altLang="en-US" sz="1100" dirty="0">
                <a:latin typeface="Consolas" panose="020B0609020204030204" pitchFamily="49" charset="0"/>
              </a:rPr>
              <a:t>의 응답시간을 설정하여 해결</a:t>
            </a:r>
            <a:endParaRPr lang="en-US" altLang="ko-KR" sz="11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3A40424-2BA7-44CD-8B3A-EEE8668A9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295" y="1495677"/>
            <a:ext cx="8468740" cy="3879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AEC0189-701C-4203-8071-C0F688B57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294" y="4015495"/>
            <a:ext cx="8468740" cy="63682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DCD410E-014F-4AD2-AA92-60A70F09A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989" y="5174099"/>
            <a:ext cx="8445045" cy="9812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13221E-1CB5-4DD0-9FC6-53E6B374079C}"/>
              </a:ext>
            </a:extLst>
          </p:cNvPr>
          <p:cNvSpPr txBox="1"/>
          <p:nvPr/>
        </p:nvSpPr>
        <p:spPr>
          <a:xfrm>
            <a:off x="2686444" y="6205661"/>
            <a:ext cx="5843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/>
              <a:t>RestTemplateFactory</a:t>
            </a:r>
            <a:r>
              <a:rPr lang="ko-KR" altLang="en-US" sz="1400" dirty="0"/>
              <a:t>를 활용한 응답 시간 설정</a:t>
            </a:r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7A83937C-58C1-4AF3-B90D-12EDFDB12CF6}"/>
              </a:ext>
            </a:extLst>
          </p:cNvPr>
          <p:cNvSpPr txBox="1"/>
          <p:nvPr/>
        </p:nvSpPr>
        <p:spPr>
          <a:xfrm>
            <a:off x="2686444" y="4707021"/>
            <a:ext cx="5843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기본 생성자 구현을 통한 </a:t>
            </a:r>
            <a:r>
              <a:rPr lang="en-US" altLang="ko-KR" sz="1400" dirty="0"/>
              <a:t>JSON</a:t>
            </a:r>
            <a:r>
              <a:rPr lang="ko-KR" altLang="en-US" sz="1400" dirty="0"/>
              <a:t>파싱 에러 해결</a:t>
            </a:r>
          </a:p>
        </p:txBody>
      </p:sp>
    </p:spTree>
    <p:extLst>
      <p:ext uri="{BB962C8B-B14F-4D97-AF65-F5344CB8AC3E}">
        <p14:creationId xmlns:p14="http://schemas.microsoft.com/office/powerpoint/2010/main" val="26765184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7D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A9B89C-9A8D-65CD-DCD8-BCB145564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1C0C9225-B1FB-8D1E-C367-1551E1F363B7}"/>
              </a:ext>
            </a:extLst>
          </p:cNvPr>
          <p:cNvGrpSpPr/>
          <p:nvPr/>
        </p:nvGrpSpPr>
        <p:grpSpPr>
          <a:xfrm>
            <a:off x="177501" y="150886"/>
            <a:ext cx="11836998" cy="6439289"/>
            <a:chOff x="177501" y="150886"/>
            <a:chExt cx="11836998" cy="6439289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71C83A1F-65EB-1F41-3578-FC163A33DF7F}"/>
                </a:ext>
              </a:extLst>
            </p:cNvPr>
            <p:cNvSpPr/>
            <p:nvPr/>
          </p:nvSpPr>
          <p:spPr>
            <a:xfrm>
              <a:off x="177501" y="285825"/>
              <a:ext cx="11836998" cy="6304350"/>
            </a:xfrm>
            <a:prstGeom prst="round2SameRect">
              <a:avLst>
                <a:gd name="adj1" fmla="val 0"/>
                <a:gd name="adj2" fmla="val 2091"/>
              </a:avLst>
            </a:prstGeom>
            <a:solidFill>
              <a:srgbClr val="EEE7DD"/>
            </a:solidFill>
            <a:ln>
              <a:noFill/>
            </a:ln>
            <a:effectLst>
              <a:outerShdw blurRad="241300" dist="1397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83" name="그룹 382">
              <a:extLst>
                <a:ext uri="{FF2B5EF4-FFF2-40B4-BE49-F238E27FC236}">
                  <a16:creationId xmlns:a16="http://schemas.microsoft.com/office/drawing/2014/main" id="{C41433CD-42BB-FEBF-8D79-92E9318FAADD}"/>
                </a:ext>
              </a:extLst>
            </p:cNvPr>
            <p:cNvGrpSpPr/>
            <p:nvPr/>
          </p:nvGrpSpPr>
          <p:grpSpPr>
            <a:xfrm>
              <a:off x="177501" y="150886"/>
              <a:ext cx="11836998" cy="269876"/>
              <a:chOff x="177501" y="150886"/>
              <a:chExt cx="11836998" cy="269876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DB7305A1-0626-7A6A-88E6-4E1F2C97004D}"/>
                  </a:ext>
                </a:extLst>
              </p:cNvPr>
              <p:cNvSpPr/>
              <p:nvPr/>
            </p:nvSpPr>
            <p:spPr>
              <a:xfrm>
                <a:off x="177501" y="260205"/>
                <a:ext cx="11836998" cy="36000"/>
              </a:xfrm>
              <a:prstGeom prst="rect">
                <a:avLst/>
              </a:prstGeom>
              <a:solidFill>
                <a:srgbClr val="E9690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182" name="그룹 181">
                <a:extLst>
                  <a:ext uri="{FF2B5EF4-FFF2-40B4-BE49-F238E27FC236}">
                    <a16:creationId xmlns:a16="http://schemas.microsoft.com/office/drawing/2014/main" id="{0CD91C29-A5E1-078D-4D3A-EF96D8FCD21B}"/>
                  </a:ext>
                </a:extLst>
              </p:cNvPr>
              <p:cNvGrpSpPr/>
              <p:nvPr/>
            </p:nvGrpSpPr>
            <p:grpSpPr>
              <a:xfrm>
                <a:off x="30083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4" name="타원 3">
                  <a:extLst>
                    <a:ext uri="{FF2B5EF4-FFF2-40B4-BE49-F238E27FC236}">
                      <a16:creationId xmlns:a16="http://schemas.microsoft.com/office/drawing/2014/main" id="{CC6829A8-6200-325D-9335-ADF14DE1EC4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" name="원호 5">
                  <a:extLst>
                    <a:ext uri="{FF2B5EF4-FFF2-40B4-BE49-F238E27FC236}">
                      <a16:creationId xmlns:a16="http://schemas.microsoft.com/office/drawing/2014/main" id="{FE7AB49C-1C34-ACFF-F1DC-3351478892E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1" name="원호 180">
                  <a:extLst>
                    <a:ext uri="{FF2B5EF4-FFF2-40B4-BE49-F238E27FC236}">
                      <a16:creationId xmlns:a16="http://schemas.microsoft.com/office/drawing/2014/main" id="{1D8161A6-99CE-C57F-FB93-1184CB243DE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5BF6EAC6-372F-6524-316B-5983E5AEF545}"/>
                  </a:ext>
                </a:extLst>
              </p:cNvPr>
              <p:cNvGrpSpPr/>
              <p:nvPr/>
            </p:nvGrpSpPr>
            <p:grpSpPr>
              <a:xfrm>
                <a:off x="53052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4" name="타원 183">
                  <a:extLst>
                    <a:ext uri="{FF2B5EF4-FFF2-40B4-BE49-F238E27FC236}">
                      <a16:creationId xmlns:a16="http://schemas.microsoft.com/office/drawing/2014/main" id="{CB114DAF-41A4-780C-7BA9-088398D3167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5" name="원호 184">
                  <a:extLst>
                    <a:ext uri="{FF2B5EF4-FFF2-40B4-BE49-F238E27FC236}">
                      <a16:creationId xmlns:a16="http://schemas.microsoft.com/office/drawing/2014/main" id="{A2229B09-3AAB-D913-57AB-402055C0711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6" name="원호 185">
                  <a:extLst>
                    <a:ext uri="{FF2B5EF4-FFF2-40B4-BE49-F238E27FC236}">
                      <a16:creationId xmlns:a16="http://schemas.microsoft.com/office/drawing/2014/main" id="{052E20CD-41C2-3D67-8972-9019504B39E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E4715B73-0226-A0D8-05FC-9E90A0A4E323}"/>
                  </a:ext>
                </a:extLst>
              </p:cNvPr>
              <p:cNvGrpSpPr/>
              <p:nvPr/>
            </p:nvGrpSpPr>
            <p:grpSpPr>
              <a:xfrm>
                <a:off x="76021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8" name="타원 187">
                  <a:extLst>
                    <a:ext uri="{FF2B5EF4-FFF2-40B4-BE49-F238E27FC236}">
                      <a16:creationId xmlns:a16="http://schemas.microsoft.com/office/drawing/2014/main" id="{714C7FE1-2FC1-A793-2865-2D7B9266DFD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9" name="원호 188">
                  <a:extLst>
                    <a:ext uri="{FF2B5EF4-FFF2-40B4-BE49-F238E27FC236}">
                      <a16:creationId xmlns:a16="http://schemas.microsoft.com/office/drawing/2014/main" id="{E6D28AD1-6EF6-611D-6A45-F60B6A7EC4C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0" name="원호 189">
                  <a:extLst>
                    <a:ext uri="{FF2B5EF4-FFF2-40B4-BE49-F238E27FC236}">
                      <a16:creationId xmlns:a16="http://schemas.microsoft.com/office/drawing/2014/main" id="{D17907E8-9255-56A0-5D6C-80FAF6B1E0B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2B3974DB-8919-AFDA-9F1E-968C12B5F417}"/>
                  </a:ext>
                </a:extLst>
              </p:cNvPr>
              <p:cNvGrpSpPr/>
              <p:nvPr/>
            </p:nvGrpSpPr>
            <p:grpSpPr>
              <a:xfrm>
                <a:off x="98991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5D617939-2C14-D093-E28B-0B9DBFD6040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3" name="원호 192">
                  <a:extLst>
                    <a:ext uri="{FF2B5EF4-FFF2-40B4-BE49-F238E27FC236}">
                      <a16:creationId xmlns:a16="http://schemas.microsoft.com/office/drawing/2014/main" id="{DE734987-009B-07D1-C0F8-F7E86C0A6B2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4" name="원호 193">
                  <a:extLst>
                    <a:ext uri="{FF2B5EF4-FFF2-40B4-BE49-F238E27FC236}">
                      <a16:creationId xmlns:a16="http://schemas.microsoft.com/office/drawing/2014/main" id="{8E3F9CD3-523A-E1D6-BA7E-7A91F7B9EE1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5" name="그룹 194">
                <a:extLst>
                  <a:ext uri="{FF2B5EF4-FFF2-40B4-BE49-F238E27FC236}">
                    <a16:creationId xmlns:a16="http://schemas.microsoft.com/office/drawing/2014/main" id="{6717CE52-4482-B7C8-832E-05A67D5028D6}"/>
                  </a:ext>
                </a:extLst>
              </p:cNvPr>
              <p:cNvGrpSpPr/>
              <p:nvPr/>
            </p:nvGrpSpPr>
            <p:grpSpPr>
              <a:xfrm>
                <a:off x="121960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71DAA27E-A7FE-C890-8D6B-DDF6C9F160A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7" name="원호 196">
                  <a:extLst>
                    <a:ext uri="{FF2B5EF4-FFF2-40B4-BE49-F238E27FC236}">
                      <a16:creationId xmlns:a16="http://schemas.microsoft.com/office/drawing/2014/main" id="{BC5E01DC-C1A9-9019-FEC3-3257CD21D27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8" name="원호 197">
                  <a:extLst>
                    <a:ext uri="{FF2B5EF4-FFF2-40B4-BE49-F238E27FC236}">
                      <a16:creationId xmlns:a16="http://schemas.microsoft.com/office/drawing/2014/main" id="{48CD594E-736E-CBDF-04B2-F1C47731C06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2D85DDDB-3BD5-5838-3477-A58A612E4809}"/>
                  </a:ext>
                </a:extLst>
              </p:cNvPr>
              <p:cNvGrpSpPr/>
              <p:nvPr/>
            </p:nvGrpSpPr>
            <p:grpSpPr>
              <a:xfrm>
                <a:off x="144929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0" name="타원 199">
                  <a:extLst>
                    <a:ext uri="{FF2B5EF4-FFF2-40B4-BE49-F238E27FC236}">
                      <a16:creationId xmlns:a16="http://schemas.microsoft.com/office/drawing/2014/main" id="{DC8F08F5-6751-A90F-B4D1-7B736160726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1" name="원호 200">
                  <a:extLst>
                    <a:ext uri="{FF2B5EF4-FFF2-40B4-BE49-F238E27FC236}">
                      <a16:creationId xmlns:a16="http://schemas.microsoft.com/office/drawing/2014/main" id="{A2D5DCEC-BAD8-DD2D-393B-CC41CFFC39D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2" name="원호 201">
                  <a:extLst>
                    <a:ext uri="{FF2B5EF4-FFF2-40B4-BE49-F238E27FC236}">
                      <a16:creationId xmlns:a16="http://schemas.microsoft.com/office/drawing/2014/main" id="{7F4C2317-55A4-3BD0-C1CE-7FEF9762973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3" name="그룹 202">
                <a:extLst>
                  <a:ext uri="{FF2B5EF4-FFF2-40B4-BE49-F238E27FC236}">
                    <a16:creationId xmlns:a16="http://schemas.microsoft.com/office/drawing/2014/main" id="{6E4CEB00-181F-4E67-B264-293E39E33446}"/>
                  </a:ext>
                </a:extLst>
              </p:cNvPr>
              <p:cNvGrpSpPr/>
              <p:nvPr/>
            </p:nvGrpSpPr>
            <p:grpSpPr>
              <a:xfrm>
                <a:off x="167899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4" name="타원 203">
                  <a:extLst>
                    <a:ext uri="{FF2B5EF4-FFF2-40B4-BE49-F238E27FC236}">
                      <a16:creationId xmlns:a16="http://schemas.microsoft.com/office/drawing/2014/main" id="{4D073C25-23DF-9E83-0EF9-99F47A01FA3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5" name="원호 204">
                  <a:extLst>
                    <a:ext uri="{FF2B5EF4-FFF2-40B4-BE49-F238E27FC236}">
                      <a16:creationId xmlns:a16="http://schemas.microsoft.com/office/drawing/2014/main" id="{EBC6557F-5D09-4F53-22BA-32202F0886E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6" name="원호 205">
                  <a:extLst>
                    <a:ext uri="{FF2B5EF4-FFF2-40B4-BE49-F238E27FC236}">
                      <a16:creationId xmlns:a16="http://schemas.microsoft.com/office/drawing/2014/main" id="{8F99F494-2E7C-0EF0-D371-0DADEA2DE63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C934BB0D-4970-32B5-E461-7A346CFC505C}"/>
                  </a:ext>
                </a:extLst>
              </p:cNvPr>
              <p:cNvGrpSpPr/>
              <p:nvPr/>
            </p:nvGrpSpPr>
            <p:grpSpPr>
              <a:xfrm>
                <a:off x="190868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8" name="타원 207">
                  <a:extLst>
                    <a:ext uri="{FF2B5EF4-FFF2-40B4-BE49-F238E27FC236}">
                      <a16:creationId xmlns:a16="http://schemas.microsoft.com/office/drawing/2014/main" id="{A9052A9F-F5C8-5CF7-7AE0-5C063E0442B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9" name="원호 208">
                  <a:extLst>
                    <a:ext uri="{FF2B5EF4-FFF2-40B4-BE49-F238E27FC236}">
                      <a16:creationId xmlns:a16="http://schemas.microsoft.com/office/drawing/2014/main" id="{1DB740C6-29DF-8F92-812D-CD7F767925E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0" name="원호 209">
                  <a:extLst>
                    <a:ext uri="{FF2B5EF4-FFF2-40B4-BE49-F238E27FC236}">
                      <a16:creationId xmlns:a16="http://schemas.microsoft.com/office/drawing/2014/main" id="{94FB3680-4137-A11F-9A07-E1A43BA35AC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A4560763-A92D-3AAC-2901-BF0183C866A4}"/>
                  </a:ext>
                </a:extLst>
              </p:cNvPr>
              <p:cNvGrpSpPr/>
              <p:nvPr/>
            </p:nvGrpSpPr>
            <p:grpSpPr>
              <a:xfrm>
                <a:off x="213837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2" name="타원 211">
                  <a:extLst>
                    <a:ext uri="{FF2B5EF4-FFF2-40B4-BE49-F238E27FC236}">
                      <a16:creationId xmlns:a16="http://schemas.microsoft.com/office/drawing/2014/main" id="{AD379032-1557-EA65-2ADA-E26A709FF81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3" name="원호 212">
                  <a:extLst>
                    <a:ext uri="{FF2B5EF4-FFF2-40B4-BE49-F238E27FC236}">
                      <a16:creationId xmlns:a16="http://schemas.microsoft.com/office/drawing/2014/main" id="{4A36DAF7-17B8-2223-B6C7-E165AD34871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4" name="원호 213">
                  <a:extLst>
                    <a:ext uri="{FF2B5EF4-FFF2-40B4-BE49-F238E27FC236}">
                      <a16:creationId xmlns:a16="http://schemas.microsoft.com/office/drawing/2014/main" id="{7515D2CD-C38C-A03C-D3E3-C3CA8903E7A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5" name="그룹 214">
                <a:extLst>
                  <a:ext uri="{FF2B5EF4-FFF2-40B4-BE49-F238E27FC236}">
                    <a16:creationId xmlns:a16="http://schemas.microsoft.com/office/drawing/2014/main" id="{3C4EAADE-608A-A1C5-D5E6-574EA7EC18A2}"/>
                  </a:ext>
                </a:extLst>
              </p:cNvPr>
              <p:cNvGrpSpPr/>
              <p:nvPr/>
            </p:nvGrpSpPr>
            <p:grpSpPr>
              <a:xfrm>
                <a:off x="236806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6" name="타원 215">
                  <a:extLst>
                    <a:ext uri="{FF2B5EF4-FFF2-40B4-BE49-F238E27FC236}">
                      <a16:creationId xmlns:a16="http://schemas.microsoft.com/office/drawing/2014/main" id="{9AA31003-CB60-5E94-3FEC-07E3B1651EB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7" name="원호 216">
                  <a:extLst>
                    <a:ext uri="{FF2B5EF4-FFF2-40B4-BE49-F238E27FC236}">
                      <a16:creationId xmlns:a16="http://schemas.microsoft.com/office/drawing/2014/main" id="{0EE8EBE6-99E8-460C-849C-0DD82AC9EE7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8" name="원호 217">
                  <a:extLst>
                    <a:ext uri="{FF2B5EF4-FFF2-40B4-BE49-F238E27FC236}">
                      <a16:creationId xmlns:a16="http://schemas.microsoft.com/office/drawing/2014/main" id="{187E3CC3-2021-DBD5-AFAF-55D1BFAFBE1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9" name="그룹 218">
                <a:extLst>
                  <a:ext uri="{FF2B5EF4-FFF2-40B4-BE49-F238E27FC236}">
                    <a16:creationId xmlns:a16="http://schemas.microsoft.com/office/drawing/2014/main" id="{82AC6431-0F1D-A0A3-D708-71BCA6D45C75}"/>
                  </a:ext>
                </a:extLst>
              </p:cNvPr>
              <p:cNvGrpSpPr/>
              <p:nvPr/>
            </p:nvGrpSpPr>
            <p:grpSpPr>
              <a:xfrm>
                <a:off x="259776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0" name="타원 219">
                  <a:extLst>
                    <a:ext uri="{FF2B5EF4-FFF2-40B4-BE49-F238E27FC236}">
                      <a16:creationId xmlns:a16="http://schemas.microsoft.com/office/drawing/2014/main" id="{6B084F28-1A32-B5C2-B9F4-8E5DEEF0726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1" name="원호 220">
                  <a:extLst>
                    <a:ext uri="{FF2B5EF4-FFF2-40B4-BE49-F238E27FC236}">
                      <a16:creationId xmlns:a16="http://schemas.microsoft.com/office/drawing/2014/main" id="{3B59AEDB-F8B9-9B64-CD48-7E0E69D639A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2" name="원호 221">
                  <a:extLst>
                    <a:ext uri="{FF2B5EF4-FFF2-40B4-BE49-F238E27FC236}">
                      <a16:creationId xmlns:a16="http://schemas.microsoft.com/office/drawing/2014/main" id="{C36D8466-6735-4ABC-49E0-4F0E6DA30A7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3" name="그룹 222">
                <a:extLst>
                  <a:ext uri="{FF2B5EF4-FFF2-40B4-BE49-F238E27FC236}">
                    <a16:creationId xmlns:a16="http://schemas.microsoft.com/office/drawing/2014/main" id="{B01A38C1-FFE9-F413-67A8-A4EDA6176792}"/>
                  </a:ext>
                </a:extLst>
              </p:cNvPr>
              <p:cNvGrpSpPr/>
              <p:nvPr/>
            </p:nvGrpSpPr>
            <p:grpSpPr>
              <a:xfrm>
                <a:off x="282745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4" name="타원 223">
                  <a:extLst>
                    <a:ext uri="{FF2B5EF4-FFF2-40B4-BE49-F238E27FC236}">
                      <a16:creationId xmlns:a16="http://schemas.microsoft.com/office/drawing/2014/main" id="{CE3B8391-32D0-9BED-F247-BFA145AC673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5" name="원호 224">
                  <a:extLst>
                    <a:ext uri="{FF2B5EF4-FFF2-40B4-BE49-F238E27FC236}">
                      <a16:creationId xmlns:a16="http://schemas.microsoft.com/office/drawing/2014/main" id="{5C9419A8-8AFA-72E2-70AE-008BDFD0F57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6" name="원호 225">
                  <a:extLst>
                    <a:ext uri="{FF2B5EF4-FFF2-40B4-BE49-F238E27FC236}">
                      <a16:creationId xmlns:a16="http://schemas.microsoft.com/office/drawing/2014/main" id="{D1945497-4F72-517B-ED55-63C187DBB1D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DDF144F6-7F9F-7260-9E17-E9FD33FAB037}"/>
                  </a:ext>
                </a:extLst>
              </p:cNvPr>
              <p:cNvGrpSpPr/>
              <p:nvPr/>
            </p:nvGrpSpPr>
            <p:grpSpPr>
              <a:xfrm>
                <a:off x="305714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8" name="타원 227">
                  <a:extLst>
                    <a:ext uri="{FF2B5EF4-FFF2-40B4-BE49-F238E27FC236}">
                      <a16:creationId xmlns:a16="http://schemas.microsoft.com/office/drawing/2014/main" id="{FD5A0B3E-57AA-00F6-B3FA-C080473DADC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9" name="원호 228">
                  <a:extLst>
                    <a:ext uri="{FF2B5EF4-FFF2-40B4-BE49-F238E27FC236}">
                      <a16:creationId xmlns:a16="http://schemas.microsoft.com/office/drawing/2014/main" id="{42F1F41F-3EF8-E73D-0541-4E6A4CB96DB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0" name="원호 229">
                  <a:extLst>
                    <a:ext uri="{FF2B5EF4-FFF2-40B4-BE49-F238E27FC236}">
                      <a16:creationId xmlns:a16="http://schemas.microsoft.com/office/drawing/2014/main" id="{8A8928B0-D9FF-5C04-5971-1B9637A44A6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1" name="그룹 230">
                <a:extLst>
                  <a:ext uri="{FF2B5EF4-FFF2-40B4-BE49-F238E27FC236}">
                    <a16:creationId xmlns:a16="http://schemas.microsoft.com/office/drawing/2014/main" id="{4A7B90E2-3F78-C148-AD1B-60E5E997AF45}"/>
                  </a:ext>
                </a:extLst>
              </p:cNvPr>
              <p:cNvGrpSpPr/>
              <p:nvPr/>
            </p:nvGrpSpPr>
            <p:grpSpPr>
              <a:xfrm>
                <a:off x="328684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2" name="타원 231">
                  <a:extLst>
                    <a:ext uri="{FF2B5EF4-FFF2-40B4-BE49-F238E27FC236}">
                      <a16:creationId xmlns:a16="http://schemas.microsoft.com/office/drawing/2014/main" id="{FD0C0B9B-5F8F-677E-FFA5-E48F3F1FFBD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3" name="원호 232">
                  <a:extLst>
                    <a:ext uri="{FF2B5EF4-FFF2-40B4-BE49-F238E27FC236}">
                      <a16:creationId xmlns:a16="http://schemas.microsoft.com/office/drawing/2014/main" id="{0B56EADE-D1CE-A694-373E-3262A6AB317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4" name="원호 233">
                  <a:extLst>
                    <a:ext uri="{FF2B5EF4-FFF2-40B4-BE49-F238E27FC236}">
                      <a16:creationId xmlns:a16="http://schemas.microsoft.com/office/drawing/2014/main" id="{657B4D6F-0148-619A-5174-0EB20A4AFE0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5" name="그룹 234">
                <a:extLst>
                  <a:ext uri="{FF2B5EF4-FFF2-40B4-BE49-F238E27FC236}">
                    <a16:creationId xmlns:a16="http://schemas.microsoft.com/office/drawing/2014/main" id="{6454CCB8-3A9F-664C-A0D9-67EDD27AD9E8}"/>
                  </a:ext>
                </a:extLst>
              </p:cNvPr>
              <p:cNvGrpSpPr/>
              <p:nvPr/>
            </p:nvGrpSpPr>
            <p:grpSpPr>
              <a:xfrm>
                <a:off x="351653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6" name="타원 235">
                  <a:extLst>
                    <a:ext uri="{FF2B5EF4-FFF2-40B4-BE49-F238E27FC236}">
                      <a16:creationId xmlns:a16="http://schemas.microsoft.com/office/drawing/2014/main" id="{1D5D3FA9-AB3C-29C4-486E-0B426582A0B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7" name="원호 236">
                  <a:extLst>
                    <a:ext uri="{FF2B5EF4-FFF2-40B4-BE49-F238E27FC236}">
                      <a16:creationId xmlns:a16="http://schemas.microsoft.com/office/drawing/2014/main" id="{7F46D69A-E56B-12B5-5FAA-74F9A82C042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8" name="원호 237">
                  <a:extLst>
                    <a:ext uri="{FF2B5EF4-FFF2-40B4-BE49-F238E27FC236}">
                      <a16:creationId xmlns:a16="http://schemas.microsoft.com/office/drawing/2014/main" id="{F4AB9A2D-2306-CB2A-DEA0-6E3E4281EEF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9" name="그룹 238">
                <a:extLst>
                  <a:ext uri="{FF2B5EF4-FFF2-40B4-BE49-F238E27FC236}">
                    <a16:creationId xmlns:a16="http://schemas.microsoft.com/office/drawing/2014/main" id="{9DDD8201-12FA-CC16-061D-796AEBF70848}"/>
                  </a:ext>
                </a:extLst>
              </p:cNvPr>
              <p:cNvGrpSpPr/>
              <p:nvPr/>
            </p:nvGrpSpPr>
            <p:grpSpPr>
              <a:xfrm>
                <a:off x="374622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0" name="타원 239">
                  <a:extLst>
                    <a:ext uri="{FF2B5EF4-FFF2-40B4-BE49-F238E27FC236}">
                      <a16:creationId xmlns:a16="http://schemas.microsoft.com/office/drawing/2014/main" id="{22D97E89-04C3-4ED8-A725-EE01959E6F7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1" name="원호 240">
                  <a:extLst>
                    <a:ext uri="{FF2B5EF4-FFF2-40B4-BE49-F238E27FC236}">
                      <a16:creationId xmlns:a16="http://schemas.microsoft.com/office/drawing/2014/main" id="{1C862148-6DF8-7557-0A36-F3451C46F04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2" name="원호 241">
                  <a:extLst>
                    <a:ext uri="{FF2B5EF4-FFF2-40B4-BE49-F238E27FC236}">
                      <a16:creationId xmlns:a16="http://schemas.microsoft.com/office/drawing/2014/main" id="{F2147E6F-017F-FFA9-F9F5-3D709AB4ABE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70B61475-56A1-3EA8-1DC0-69243467FD96}"/>
                  </a:ext>
                </a:extLst>
              </p:cNvPr>
              <p:cNvGrpSpPr/>
              <p:nvPr/>
            </p:nvGrpSpPr>
            <p:grpSpPr>
              <a:xfrm>
                <a:off x="397592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4" name="타원 243">
                  <a:extLst>
                    <a:ext uri="{FF2B5EF4-FFF2-40B4-BE49-F238E27FC236}">
                      <a16:creationId xmlns:a16="http://schemas.microsoft.com/office/drawing/2014/main" id="{33EABF85-8F37-C32C-E36A-E8834840DC5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5" name="원호 244">
                  <a:extLst>
                    <a:ext uri="{FF2B5EF4-FFF2-40B4-BE49-F238E27FC236}">
                      <a16:creationId xmlns:a16="http://schemas.microsoft.com/office/drawing/2014/main" id="{868AF57F-5C6B-FFEB-EAD4-21D98207DEB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6" name="원호 245">
                  <a:extLst>
                    <a:ext uri="{FF2B5EF4-FFF2-40B4-BE49-F238E27FC236}">
                      <a16:creationId xmlns:a16="http://schemas.microsoft.com/office/drawing/2014/main" id="{F36B3BE4-2CBB-B08D-4603-0603A741A1C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7" name="그룹 246">
                <a:extLst>
                  <a:ext uri="{FF2B5EF4-FFF2-40B4-BE49-F238E27FC236}">
                    <a16:creationId xmlns:a16="http://schemas.microsoft.com/office/drawing/2014/main" id="{A7F7DBB2-ABBC-E00B-13B3-D80BF3040100}"/>
                  </a:ext>
                </a:extLst>
              </p:cNvPr>
              <p:cNvGrpSpPr/>
              <p:nvPr/>
            </p:nvGrpSpPr>
            <p:grpSpPr>
              <a:xfrm>
                <a:off x="420561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8" name="타원 247">
                  <a:extLst>
                    <a:ext uri="{FF2B5EF4-FFF2-40B4-BE49-F238E27FC236}">
                      <a16:creationId xmlns:a16="http://schemas.microsoft.com/office/drawing/2014/main" id="{58F00BD8-FFA1-1336-804A-F5A4EA248A7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9" name="원호 248">
                  <a:extLst>
                    <a:ext uri="{FF2B5EF4-FFF2-40B4-BE49-F238E27FC236}">
                      <a16:creationId xmlns:a16="http://schemas.microsoft.com/office/drawing/2014/main" id="{CC0A743C-21BF-2E2F-492A-EB34ED97AF3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0" name="원호 249">
                  <a:extLst>
                    <a:ext uri="{FF2B5EF4-FFF2-40B4-BE49-F238E27FC236}">
                      <a16:creationId xmlns:a16="http://schemas.microsoft.com/office/drawing/2014/main" id="{20ABEC07-6AD5-1C88-B970-6A3681F4AB6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FAD6DB82-2044-208A-8EBD-70377452BC92}"/>
                  </a:ext>
                </a:extLst>
              </p:cNvPr>
              <p:cNvGrpSpPr/>
              <p:nvPr/>
            </p:nvGrpSpPr>
            <p:grpSpPr>
              <a:xfrm>
                <a:off x="443530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2" name="타원 251">
                  <a:extLst>
                    <a:ext uri="{FF2B5EF4-FFF2-40B4-BE49-F238E27FC236}">
                      <a16:creationId xmlns:a16="http://schemas.microsoft.com/office/drawing/2014/main" id="{79C96EB2-EAC6-9E32-3CBC-07C32A38598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3" name="원호 252">
                  <a:extLst>
                    <a:ext uri="{FF2B5EF4-FFF2-40B4-BE49-F238E27FC236}">
                      <a16:creationId xmlns:a16="http://schemas.microsoft.com/office/drawing/2014/main" id="{82BBDEB1-530F-5637-54FB-2F488466753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4" name="원호 253">
                  <a:extLst>
                    <a:ext uri="{FF2B5EF4-FFF2-40B4-BE49-F238E27FC236}">
                      <a16:creationId xmlns:a16="http://schemas.microsoft.com/office/drawing/2014/main" id="{C4E1B904-5004-8841-81B4-C3EB5FCE748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5" name="그룹 254">
                <a:extLst>
                  <a:ext uri="{FF2B5EF4-FFF2-40B4-BE49-F238E27FC236}">
                    <a16:creationId xmlns:a16="http://schemas.microsoft.com/office/drawing/2014/main" id="{17EC1053-5871-9951-CE7B-0CF8216E132D}"/>
                  </a:ext>
                </a:extLst>
              </p:cNvPr>
              <p:cNvGrpSpPr/>
              <p:nvPr/>
            </p:nvGrpSpPr>
            <p:grpSpPr>
              <a:xfrm>
                <a:off x="466499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6" name="타원 255">
                  <a:extLst>
                    <a:ext uri="{FF2B5EF4-FFF2-40B4-BE49-F238E27FC236}">
                      <a16:creationId xmlns:a16="http://schemas.microsoft.com/office/drawing/2014/main" id="{B853BBCA-7E27-ECBF-FA05-121324840B6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7" name="원호 256">
                  <a:extLst>
                    <a:ext uri="{FF2B5EF4-FFF2-40B4-BE49-F238E27FC236}">
                      <a16:creationId xmlns:a16="http://schemas.microsoft.com/office/drawing/2014/main" id="{89136EA2-0BA1-42B0-3E5B-0E661E6D9EA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8" name="원호 257">
                  <a:extLst>
                    <a:ext uri="{FF2B5EF4-FFF2-40B4-BE49-F238E27FC236}">
                      <a16:creationId xmlns:a16="http://schemas.microsoft.com/office/drawing/2014/main" id="{00BE99AB-05F5-B853-D3B4-25F821D9BBB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9" name="그룹 258">
                <a:extLst>
                  <a:ext uri="{FF2B5EF4-FFF2-40B4-BE49-F238E27FC236}">
                    <a16:creationId xmlns:a16="http://schemas.microsoft.com/office/drawing/2014/main" id="{3694E0DE-79C0-4E43-CB71-DE0A58876DC5}"/>
                  </a:ext>
                </a:extLst>
              </p:cNvPr>
              <p:cNvGrpSpPr/>
              <p:nvPr/>
            </p:nvGrpSpPr>
            <p:grpSpPr>
              <a:xfrm>
                <a:off x="489469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0" name="타원 259">
                  <a:extLst>
                    <a:ext uri="{FF2B5EF4-FFF2-40B4-BE49-F238E27FC236}">
                      <a16:creationId xmlns:a16="http://schemas.microsoft.com/office/drawing/2014/main" id="{DC43671B-13EB-4B31-EB3E-82FC2712D6A2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1" name="원호 260">
                  <a:extLst>
                    <a:ext uri="{FF2B5EF4-FFF2-40B4-BE49-F238E27FC236}">
                      <a16:creationId xmlns:a16="http://schemas.microsoft.com/office/drawing/2014/main" id="{A7B3D6E5-9996-6438-80CA-ADF9717594C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2" name="원호 261">
                  <a:extLst>
                    <a:ext uri="{FF2B5EF4-FFF2-40B4-BE49-F238E27FC236}">
                      <a16:creationId xmlns:a16="http://schemas.microsoft.com/office/drawing/2014/main" id="{3C67202B-4DCE-ACC2-4CE2-A8A8D76903C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3" name="그룹 262">
                <a:extLst>
                  <a:ext uri="{FF2B5EF4-FFF2-40B4-BE49-F238E27FC236}">
                    <a16:creationId xmlns:a16="http://schemas.microsoft.com/office/drawing/2014/main" id="{F0D2EE66-05D7-96E8-577F-AA2F1BFB4B05}"/>
                  </a:ext>
                </a:extLst>
              </p:cNvPr>
              <p:cNvGrpSpPr/>
              <p:nvPr/>
            </p:nvGrpSpPr>
            <p:grpSpPr>
              <a:xfrm>
                <a:off x="512438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4" name="타원 263">
                  <a:extLst>
                    <a:ext uri="{FF2B5EF4-FFF2-40B4-BE49-F238E27FC236}">
                      <a16:creationId xmlns:a16="http://schemas.microsoft.com/office/drawing/2014/main" id="{CB4697A2-DC3B-424D-0210-DB89BA248AD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5" name="원호 264">
                  <a:extLst>
                    <a:ext uri="{FF2B5EF4-FFF2-40B4-BE49-F238E27FC236}">
                      <a16:creationId xmlns:a16="http://schemas.microsoft.com/office/drawing/2014/main" id="{D2482565-7F01-2788-0370-B784A8110DF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6" name="원호 265">
                  <a:extLst>
                    <a:ext uri="{FF2B5EF4-FFF2-40B4-BE49-F238E27FC236}">
                      <a16:creationId xmlns:a16="http://schemas.microsoft.com/office/drawing/2014/main" id="{E1641443-F21E-0B74-D441-3546D0DA360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7" name="그룹 266">
                <a:extLst>
                  <a:ext uri="{FF2B5EF4-FFF2-40B4-BE49-F238E27FC236}">
                    <a16:creationId xmlns:a16="http://schemas.microsoft.com/office/drawing/2014/main" id="{E5B5AC43-1190-7296-2FA3-5EEA06CDB1BA}"/>
                  </a:ext>
                </a:extLst>
              </p:cNvPr>
              <p:cNvGrpSpPr/>
              <p:nvPr/>
            </p:nvGrpSpPr>
            <p:grpSpPr>
              <a:xfrm>
                <a:off x="535407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8" name="타원 267">
                  <a:extLst>
                    <a:ext uri="{FF2B5EF4-FFF2-40B4-BE49-F238E27FC236}">
                      <a16:creationId xmlns:a16="http://schemas.microsoft.com/office/drawing/2014/main" id="{355AF879-256A-F9CD-3946-D733FD86F24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9" name="원호 268">
                  <a:extLst>
                    <a:ext uri="{FF2B5EF4-FFF2-40B4-BE49-F238E27FC236}">
                      <a16:creationId xmlns:a16="http://schemas.microsoft.com/office/drawing/2014/main" id="{02C883F7-7E09-8BE0-FD30-3AC9DC30667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0" name="원호 269">
                  <a:extLst>
                    <a:ext uri="{FF2B5EF4-FFF2-40B4-BE49-F238E27FC236}">
                      <a16:creationId xmlns:a16="http://schemas.microsoft.com/office/drawing/2014/main" id="{7617B8C3-51B6-FE45-B6FF-06921CE1636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795E181E-3BCB-498C-4472-9E8D383A30D8}"/>
                  </a:ext>
                </a:extLst>
              </p:cNvPr>
              <p:cNvGrpSpPr/>
              <p:nvPr/>
            </p:nvGrpSpPr>
            <p:grpSpPr>
              <a:xfrm>
                <a:off x="558377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2" name="타원 271">
                  <a:extLst>
                    <a:ext uri="{FF2B5EF4-FFF2-40B4-BE49-F238E27FC236}">
                      <a16:creationId xmlns:a16="http://schemas.microsoft.com/office/drawing/2014/main" id="{300CE61B-DA43-D2EA-AAAC-C1B680A074F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3" name="원호 272">
                  <a:extLst>
                    <a:ext uri="{FF2B5EF4-FFF2-40B4-BE49-F238E27FC236}">
                      <a16:creationId xmlns:a16="http://schemas.microsoft.com/office/drawing/2014/main" id="{B5B3D5D9-8875-4097-0BBB-2B86F358184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4" name="원호 273">
                  <a:extLst>
                    <a:ext uri="{FF2B5EF4-FFF2-40B4-BE49-F238E27FC236}">
                      <a16:creationId xmlns:a16="http://schemas.microsoft.com/office/drawing/2014/main" id="{28D0AAD5-AA6E-DB25-6B5E-393DFA8B662B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C84B62CC-7992-FACB-89DE-AD3A222D1018}"/>
                  </a:ext>
                </a:extLst>
              </p:cNvPr>
              <p:cNvGrpSpPr/>
              <p:nvPr/>
            </p:nvGrpSpPr>
            <p:grpSpPr>
              <a:xfrm>
                <a:off x="581346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6" name="타원 275">
                  <a:extLst>
                    <a:ext uri="{FF2B5EF4-FFF2-40B4-BE49-F238E27FC236}">
                      <a16:creationId xmlns:a16="http://schemas.microsoft.com/office/drawing/2014/main" id="{1067602A-9D24-7386-E6E8-A0B5583CBA1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7" name="원호 276">
                  <a:extLst>
                    <a:ext uri="{FF2B5EF4-FFF2-40B4-BE49-F238E27FC236}">
                      <a16:creationId xmlns:a16="http://schemas.microsoft.com/office/drawing/2014/main" id="{5C0AF58C-9FDA-1C94-BF54-4E3AD27F61E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8" name="원호 277">
                  <a:extLst>
                    <a:ext uri="{FF2B5EF4-FFF2-40B4-BE49-F238E27FC236}">
                      <a16:creationId xmlns:a16="http://schemas.microsoft.com/office/drawing/2014/main" id="{970CDE0F-7B2F-510E-3828-E59327AC4C3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9" name="그룹 278">
                <a:extLst>
                  <a:ext uri="{FF2B5EF4-FFF2-40B4-BE49-F238E27FC236}">
                    <a16:creationId xmlns:a16="http://schemas.microsoft.com/office/drawing/2014/main" id="{05A34682-E02D-CA5A-96CD-FE150CC7A29E}"/>
                  </a:ext>
                </a:extLst>
              </p:cNvPr>
              <p:cNvGrpSpPr/>
              <p:nvPr/>
            </p:nvGrpSpPr>
            <p:grpSpPr>
              <a:xfrm>
                <a:off x="604315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0" name="타원 279">
                  <a:extLst>
                    <a:ext uri="{FF2B5EF4-FFF2-40B4-BE49-F238E27FC236}">
                      <a16:creationId xmlns:a16="http://schemas.microsoft.com/office/drawing/2014/main" id="{E248C035-DFFD-C5A6-94B6-88DADFEBC7D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1" name="원호 280">
                  <a:extLst>
                    <a:ext uri="{FF2B5EF4-FFF2-40B4-BE49-F238E27FC236}">
                      <a16:creationId xmlns:a16="http://schemas.microsoft.com/office/drawing/2014/main" id="{B237B69E-3499-3C0A-F6ED-49ACD4434D9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2" name="원호 281">
                  <a:extLst>
                    <a:ext uri="{FF2B5EF4-FFF2-40B4-BE49-F238E27FC236}">
                      <a16:creationId xmlns:a16="http://schemas.microsoft.com/office/drawing/2014/main" id="{D8B3FEB3-6D6A-AB1B-14A5-03425701B7C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3" name="그룹 282">
                <a:extLst>
                  <a:ext uri="{FF2B5EF4-FFF2-40B4-BE49-F238E27FC236}">
                    <a16:creationId xmlns:a16="http://schemas.microsoft.com/office/drawing/2014/main" id="{E0C07FA0-3E98-8D0F-0AD0-C1F0C0B92C83}"/>
                  </a:ext>
                </a:extLst>
              </p:cNvPr>
              <p:cNvGrpSpPr/>
              <p:nvPr/>
            </p:nvGrpSpPr>
            <p:grpSpPr>
              <a:xfrm>
                <a:off x="627285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4" name="타원 283">
                  <a:extLst>
                    <a:ext uri="{FF2B5EF4-FFF2-40B4-BE49-F238E27FC236}">
                      <a16:creationId xmlns:a16="http://schemas.microsoft.com/office/drawing/2014/main" id="{01A3EF2C-5F75-7B3C-59CD-E5C6AB00139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5" name="원호 284">
                  <a:extLst>
                    <a:ext uri="{FF2B5EF4-FFF2-40B4-BE49-F238E27FC236}">
                      <a16:creationId xmlns:a16="http://schemas.microsoft.com/office/drawing/2014/main" id="{DE358397-3268-FD2F-A511-828972777B2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6" name="원호 285">
                  <a:extLst>
                    <a:ext uri="{FF2B5EF4-FFF2-40B4-BE49-F238E27FC236}">
                      <a16:creationId xmlns:a16="http://schemas.microsoft.com/office/drawing/2014/main" id="{404E1B42-D406-A4F6-B726-049766D4EED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7" name="그룹 286">
                <a:extLst>
                  <a:ext uri="{FF2B5EF4-FFF2-40B4-BE49-F238E27FC236}">
                    <a16:creationId xmlns:a16="http://schemas.microsoft.com/office/drawing/2014/main" id="{189E7943-9772-77AA-637D-2C95F1C5D91E}"/>
                  </a:ext>
                </a:extLst>
              </p:cNvPr>
              <p:cNvGrpSpPr/>
              <p:nvPr/>
            </p:nvGrpSpPr>
            <p:grpSpPr>
              <a:xfrm>
                <a:off x="650254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8" name="타원 287">
                  <a:extLst>
                    <a:ext uri="{FF2B5EF4-FFF2-40B4-BE49-F238E27FC236}">
                      <a16:creationId xmlns:a16="http://schemas.microsoft.com/office/drawing/2014/main" id="{67D4048B-7092-442E-E204-B67ECE6920E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9" name="원호 288">
                  <a:extLst>
                    <a:ext uri="{FF2B5EF4-FFF2-40B4-BE49-F238E27FC236}">
                      <a16:creationId xmlns:a16="http://schemas.microsoft.com/office/drawing/2014/main" id="{C9272A4C-0E3B-83ED-8CD3-C51CE155131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0" name="원호 289">
                  <a:extLst>
                    <a:ext uri="{FF2B5EF4-FFF2-40B4-BE49-F238E27FC236}">
                      <a16:creationId xmlns:a16="http://schemas.microsoft.com/office/drawing/2014/main" id="{9109591C-F497-91E1-CFB3-6B2AC99A624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1" name="그룹 290">
                <a:extLst>
                  <a:ext uri="{FF2B5EF4-FFF2-40B4-BE49-F238E27FC236}">
                    <a16:creationId xmlns:a16="http://schemas.microsoft.com/office/drawing/2014/main" id="{DA5E102E-727C-F4FE-9559-0D385E79296C}"/>
                  </a:ext>
                </a:extLst>
              </p:cNvPr>
              <p:cNvGrpSpPr/>
              <p:nvPr/>
            </p:nvGrpSpPr>
            <p:grpSpPr>
              <a:xfrm>
                <a:off x="673223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2" name="타원 291">
                  <a:extLst>
                    <a:ext uri="{FF2B5EF4-FFF2-40B4-BE49-F238E27FC236}">
                      <a16:creationId xmlns:a16="http://schemas.microsoft.com/office/drawing/2014/main" id="{AB568947-EF40-181C-DF2C-E98AEE34A8E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3" name="원호 292">
                  <a:extLst>
                    <a:ext uri="{FF2B5EF4-FFF2-40B4-BE49-F238E27FC236}">
                      <a16:creationId xmlns:a16="http://schemas.microsoft.com/office/drawing/2014/main" id="{3558AD72-AC16-1AAC-3254-E42A6D294B3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4" name="원호 293">
                  <a:extLst>
                    <a:ext uri="{FF2B5EF4-FFF2-40B4-BE49-F238E27FC236}">
                      <a16:creationId xmlns:a16="http://schemas.microsoft.com/office/drawing/2014/main" id="{644AA7E3-ACB2-628A-4D4E-B3EB046FD9F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5" name="그룹 294">
                <a:extLst>
                  <a:ext uri="{FF2B5EF4-FFF2-40B4-BE49-F238E27FC236}">
                    <a16:creationId xmlns:a16="http://schemas.microsoft.com/office/drawing/2014/main" id="{88DE982D-04B2-C322-1CEB-6336AA34F2B5}"/>
                  </a:ext>
                </a:extLst>
              </p:cNvPr>
              <p:cNvGrpSpPr/>
              <p:nvPr/>
            </p:nvGrpSpPr>
            <p:grpSpPr>
              <a:xfrm>
                <a:off x="696192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6" name="타원 295">
                  <a:extLst>
                    <a:ext uri="{FF2B5EF4-FFF2-40B4-BE49-F238E27FC236}">
                      <a16:creationId xmlns:a16="http://schemas.microsoft.com/office/drawing/2014/main" id="{4BCD6F49-7681-E6F7-5013-A1145B2DB0E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7" name="원호 296">
                  <a:extLst>
                    <a:ext uri="{FF2B5EF4-FFF2-40B4-BE49-F238E27FC236}">
                      <a16:creationId xmlns:a16="http://schemas.microsoft.com/office/drawing/2014/main" id="{9B759A9C-AFCE-BAAC-FF5B-F17A4174B44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8" name="원호 297">
                  <a:extLst>
                    <a:ext uri="{FF2B5EF4-FFF2-40B4-BE49-F238E27FC236}">
                      <a16:creationId xmlns:a16="http://schemas.microsoft.com/office/drawing/2014/main" id="{B3ADD8F1-3091-73DC-C7E7-8E137C658FE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9" name="그룹 298">
                <a:extLst>
                  <a:ext uri="{FF2B5EF4-FFF2-40B4-BE49-F238E27FC236}">
                    <a16:creationId xmlns:a16="http://schemas.microsoft.com/office/drawing/2014/main" id="{AF5220D7-735F-162E-36B5-4552A7ED7543}"/>
                  </a:ext>
                </a:extLst>
              </p:cNvPr>
              <p:cNvGrpSpPr/>
              <p:nvPr/>
            </p:nvGrpSpPr>
            <p:grpSpPr>
              <a:xfrm>
                <a:off x="719162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0" name="타원 299">
                  <a:extLst>
                    <a:ext uri="{FF2B5EF4-FFF2-40B4-BE49-F238E27FC236}">
                      <a16:creationId xmlns:a16="http://schemas.microsoft.com/office/drawing/2014/main" id="{0E26960A-55F6-5302-0A09-BB32AC78818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1" name="원호 300">
                  <a:extLst>
                    <a:ext uri="{FF2B5EF4-FFF2-40B4-BE49-F238E27FC236}">
                      <a16:creationId xmlns:a16="http://schemas.microsoft.com/office/drawing/2014/main" id="{0AAF1B6E-E182-815B-78BC-67E85D844C0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2" name="원호 301">
                  <a:extLst>
                    <a:ext uri="{FF2B5EF4-FFF2-40B4-BE49-F238E27FC236}">
                      <a16:creationId xmlns:a16="http://schemas.microsoft.com/office/drawing/2014/main" id="{FE6A30BA-F85E-B69B-48AB-1D4C2E22993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3" name="그룹 302">
                <a:extLst>
                  <a:ext uri="{FF2B5EF4-FFF2-40B4-BE49-F238E27FC236}">
                    <a16:creationId xmlns:a16="http://schemas.microsoft.com/office/drawing/2014/main" id="{F529D17F-FFF7-13D3-C030-6666BDCFDF2C}"/>
                  </a:ext>
                </a:extLst>
              </p:cNvPr>
              <p:cNvGrpSpPr/>
              <p:nvPr/>
            </p:nvGrpSpPr>
            <p:grpSpPr>
              <a:xfrm>
                <a:off x="742131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4" name="타원 303">
                  <a:extLst>
                    <a:ext uri="{FF2B5EF4-FFF2-40B4-BE49-F238E27FC236}">
                      <a16:creationId xmlns:a16="http://schemas.microsoft.com/office/drawing/2014/main" id="{75C81A1D-FF0F-2931-4F08-06A8A5C875D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5" name="원호 304">
                  <a:extLst>
                    <a:ext uri="{FF2B5EF4-FFF2-40B4-BE49-F238E27FC236}">
                      <a16:creationId xmlns:a16="http://schemas.microsoft.com/office/drawing/2014/main" id="{4691B406-F261-008D-4204-7C4FEEDE5D3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6" name="원호 305">
                  <a:extLst>
                    <a:ext uri="{FF2B5EF4-FFF2-40B4-BE49-F238E27FC236}">
                      <a16:creationId xmlns:a16="http://schemas.microsoft.com/office/drawing/2014/main" id="{29ADF001-DAAC-F1FA-2489-8F5882749AB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7" name="그룹 306">
                <a:extLst>
                  <a:ext uri="{FF2B5EF4-FFF2-40B4-BE49-F238E27FC236}">
                    <a16:creationId xmlns:a16="http://schemas.microsoft.com/office/drawing/2014/main" id="{9CD1C5CF-314D-A162-AFEE-63B863820123}"/>
                  </a:ext>
                </a:extLst>
              </p:cNvPr>
              <p:cNvGrpSpPr/>
              <p:nvPr/>
            </p:nvGrpSpPr>
            <p:grpSpPr>
              <a:xfrm>
                <a:off x="765100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8" name="타원 307">
                  <a:extLst>
                    <a:ext uri="{FF2B5EF4-FFF2-40B4-BE49-F238E27FC236}">
                      <a16:creationId xmlns:a16="http://schemas.microsoft.com/office/drawing/2014/main" id="{2F7A8524-B155-F706-1891-6B722446572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9" name="원호 308">
                  <a:extLst>
                    <a:ext uri="{FF2B5EF4-FFF2-40B4-BE49-F238E27FC236}">
                      <a16:creationId xmlns:a16="http://schemas.microsoft.com/office/drawing/2014/main" id="{1AAE388B-BFF0-A063-6604-9FB2274EA45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0" name="원호 309">
                  <a:extLst>
                    <a:ext uri="{FF2B5EF4-FFF2-40B4-BE49-F238E27FC236}">
                      <a16:creationId xmlns:a16="http://schemas.microsoft.com/office/drawing/2014/main" id="{80C3928F-A1C9-2274-F7C2-A64E2AD7EAE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1" name="그룹 310">
                <a:extLst>
                  <a:ext uri="{FF2B5EF4-FFF2-40B4-BE49-F238E27FC236}">
                    <a16:creationId xmlns:a16="http://schemas.microsoft.com/office/drawing/2014/main" id="{C7281AD7-3F02-CE6D-7D17-4FA1A3C0BEB7}"/>
                  </a:ext>
                </a:extLst>
              </p:cNvPr>
              <p:cNvGrpSpPr/>
              <p:nvPr/>
            </p:nvGrpSpPr>
            <p:grpSpPr>
              <a:xfrm>
                <a:off x="788070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2" name="타원 311">
                  <a:extLst>
                    <a:ext uri="{FF2B5EF4-FFF2-40B4-BE49-F238E27FC236}">
                      <a16:creationId xmlns:a16="http://schemas.microsoft.com/office/drawing/2014/main" id="{FF923EA5-B234-E451-8D39-D1165B54BA2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3" name="원호 312">
                  <a:extLst>
                    <a:ext uri="{FF2B5EF4-FFF2-40B4-BE49-F238E27FC236}">
                      <a16:creationId xmlns:a16="http://schemas.microsoft.com/office/drawing/2014/main" id="{D5D5D384-976A-ED3F-397D-564B7244412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4" name="원호 313">
                  <a:extLst>
                    <a:ext uri="{FF2B5EF4-FFF2-40B4-BE49-F238E27FC236}">
                      <a16:creationId xmlns:a16="http://schemas.microsoft.com/office/drawing/2014/main" id="{98045EB6-4FE5-1A00-38E1-0AA07247DD7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5" name="그룹 314">
                <a:extLst>
                  <a:ext uri="{FF2B5EF4-FFF2-40B4-BE49-F238E27FC236}">
                    <a16:creationId xmlns:a16="http://schemas.microsoft.com/office/drawing/2014/main" id="{62935F72-700D-4097-516E-4A3F0118F2A3}"/>
                  </a:ext>
                </a:extLst>
              </p:cNvPr>
              <p:cNvGrpSpPr/>
              <p:nvPr/>
            </p:nvGrpSpPr>
            <p:grpSpPr>
              <a:xfrm>
                <a:off x="811039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6" name="타원 315">
                  <a:extLst>
                    <a:ext uri="{FF2B5EF4-FFF2-40B4-BE49-F238E27FC236}">
                      <a16:creationId xmlns:a16="http://schemas.microsoft.com/office/drawing/2014/main" id="{66C8ACC1-25CC-59B3-7FD2-A37CF78E993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7" name="원호 316">
                  <a:extLst>
                    <a:ext uri="{FF2B5EF4-FFF2-40B4-BE49-F238E27FC236}">
                      <a16:creationId xmlns:a16="http://schemas.microsoft.com/office/drawing/2014/main" id="{2C1D363D-F8D4-63A5-B20B-B9D8B2ECFD0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8" name="원호 317">
                  <a:extLst>
                    <a:ext uri="{FF2B5EF4-FFF2-40B4-BE49-F238E27FC236}">
                      <a16:creationId xmlns:a16="http://schemas.microsoft.com/office/drawing/2014/main" id="{761D10A4-3F86-02F9-97D1-FA4D4B79053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9" name="그룹 318">
                <a:extLst>
                  <a:ext uri="{FF2B5EF4-FFF2-40B4-BE49-F238E27FC236}">
                    <a16:creationId xmlns:a16="http://schemas.microsoft.com/office/drawing/2014/main" id="{2E81651C-A5ED-248E-A750-0195678D9CDE}"/>
                  </a:ext>
                </a:extLst>
              </p:cNvPr>
              <p:cNvGrpSpPr/>
              <p:nvPr/>
            </p:nvGrpSpPr>
            <p:grpSpPr>
              <a:xfrm>
                <a:off x="834008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0" name="타원 319">
                  <a:extLst>
                    <a:ext uri="{FF2B5EF4-FFF2-40B4-BE49-F238E27FC236}">
                      <a16:creationId xmlns:a16="http://schemas.microsoft.com/office/drawing/2014/main" id="{6BC30F7B-BF35-AB0F-537E-4CB3338C8C1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1" name="원호 320">
                  <a:extLst>
                    <a:ext uri="{FF2B5EF4-FFF2-40B4-BE49-F238E27FC236}">
                      <a16:creationId xmlns:a16="http://schemas.microsoft.com/office/drawing/2014/main" id="{D2B8CD0E-8B7D-34EB-F4AB-79C9C7B64CF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2" name="원호 321">
                  <a:extLst>
                    <a:ext uri="{FF2B5EF4-FFF2-40B4-BE49-F238E27FC236}">
                      <a16:creationId xmlns:a16="http://schemas.microsoft.com/office/drawing/2014/main" id="{A210C975-8EAF-B51A-94A2-27D021176D3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3" name="그룹 322">
                <a:extLst>
                  <a:ext uri="{FF2B5EF4-FFF2-40B4-BE49-F238E27FC236}">
                    <a16:creationId xmlns:a16="http://schemas.microsoft.com/office/drawing/2014/main" id="{C2569EB1-9E6C-3E26-1E88-176AF9AD29CD}"/>
                  </a:ext>
                </a:extLst>
              </p:cNvPr>
              <p:cNvGrpSpPr/>
              <p:nvPr/>
            </p:nvGrpSpPr>
            <p:grpSpPr>
              <a:xfrm>
                <a:off x="856978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4" name="타원 323">
                  <a:extLst>
                    <a:ext uri="{FF2B5EF4-FFF2-40B4-BE49-F238E27FC236}">
                      <a16:creationId xmlns:a16="http://schemas.microsoft.com/office/drawing/2014/main" id="{CBFCBDCD-28F8-9122-3DF7-1308158CB51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5" name="원호 324">
                  <a:extLst>
                    <a:ext uri="{FF2B5EF4-FFF2-40B4-BE49-F238E27FC236}">
                      <a16:creationId xmlns:a16="http://schemas.microsoft.com/office/drawing/2014/main" id="{0C9817DD-3351-3490-3111-14328F20257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6" name="원호 325">
                  <a:extLst>
                    <a:ext uri="{FF2B5EF4-FFF2-40B4-BE49-F238E27FC236}">
                      <a16:creationId xmlns:a16="http://schemas.microsoft.com/office/drawing/2014/main" id="{7EB5A4B2-848A-7F23-C315-68908B835A6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7" name="그룹 326">
                <a:extLst>
                  <a:ext uri="{FF2B5EF4-FFF2-40B4-BE49-F238E27FC236}">
                    <a16:creationId xmlns:a16="http://schemas.microsoft.com/office/drawing/2014/main" id="{F2FAF56F-7C17-B392-BCE9-AC49DC179DFF}"/>
                  </a:ext>
                </a:extLst>
              </p:cNvPr>
              <p:cNvGrpSpPr/>
              <p:nvPr/>
            </p:nvGrpSpPr>
            <p:grpSpPr>
              <a:xfrm>
                <a:off x="879947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8" name="타원 327">
                  <a:extLst>
                    <a:ext uri="{FF2B5EF4-FFF2-40B4-BE49-F238E27FC236}">
                      <a16:creationId xmlns:a16="http://schemas.microsoft.com/office/drawing/2014/main" id="{80AA77AF-3F05-DC84-4F13-6F10427F5C22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9" name="원호 328">
                  <a:extLst>
                    <a:ext uri="{FF2B5EF4-FFF2-40B4-BE49-F238E27FC236}">
                      <a16:creationId xmlns:a16="http://schemas.microsoft.com/office/drawing/2014/main" id="{66CD63F2-83B8-39A9-D822-46E81F62AAA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0" name="원호 329">
                  <a:extLst>
                    <a:ext uri="{FF2B5EF4-FFF2-40B4-BE49-F238E27FC236}">
                      <a16:creationId xmlns:a16="http://schemas.microsoft.com/office/drawing/2014/main" id="{4EA30DCA-65E1-C20D-BC0C-0F66738A1AA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1" name="그룹 330">
                <a:extLst>
                  <a:ext uri="{FF2B5EF4-FFF2-40B4-BE49-F238E27FC236}">
                    <a16:creationId xmlns:a16="http://schemas.microsoft.com/office/drawing/2014/main" id="{05CCCA2E-23C1-AF66-BABD-DE1EA48125A6}"/>
                  </a:ext>
                </a:extLst>
              </p:cNvPr>
              <p:cNvGrpSpPr/>
              <p:nvPr/>
            </p:nvGrpSpPr>
            <p:grpSpPr>
              <a:xfrm>
                <a:off x="902916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2" name="타원 331">
                  <a:extLst>
                    <a:ext uri="{FF2B5EF4-FFF2-40B4-BE49-F238E27FC236}">
                      <a16:creationId xmlns:a16="http://schemas.microsoft.com/office/drawing/2014/main" id="{2218944F-7E1F-788F-775D-407F329ABCE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3" name="원호 332">
                  <a:extLst>
                    <a:ext uri="{FF2B5EF4-FFF2-40B4-BE49-F238E27FC236}">
                      <a16:creationId xmlns:a16="http://schemas.microsoft.com/office/drawing/2014/main" id="{C5E37BF5-489E-7513-59FE-B096631644B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4" name="원호 333">
                  <a:extLst>
                    <a:ext uri="{FF2B5EF4-FFF2-40B4-BE49-F238E27FC236}">
                      <a16:creationId xmlns:a16="http://schemas.microsoft.com/office/drawing/2014/main" id="{DE09950E-FD52-4E6F-5306-04BB8E7DFF2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5" name="그룹 334">
                <a:extLst>
                  <a:ext uri="{FF2B5EF4-FFF2-40B4-BE49-F238E27FC236}">
                    <a16:creationId xmlns:a16="http://schemas.microsoft.com/office/drawing/2014/main" id="{C6E35677-3C70-1D39-F702-2165177E4CD7}"/>
                  </a:ext>
                </a:extLst>
              </p:cNvPr>
              <p:cNvGrpSpPr/>
              <p:nvPr/>
            </p:nvGrpSpPr>
            <p:grpSpPr>
              <a:xfrm>
                <a:off x="925885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6" name="타원 335">
                  <a:extLst>
                    <a:ext uri="{FF2B5EF4-FFF2-40B4-BE49-F238E27FC236}">
                      <a16:creationId xmlns:a16="http://schemas.microsoft.com/office/drawing/2014/main" id="{9E3ACB1C-0C14-3FEC-6ED9-84D974236BD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7" name="원호 336">
                  <a:extLst>
                    <a:ext uri="{FF2B5EF4-FFF2-40B4-BE49-F238E27FC236}">
                      <a16:creationId xmlns:a16="http://schemas.microsoft.com/office/drawing/2014/main" id="{926868E5-FAC7-4755-ED0B-8E07E17D5E0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8" name="원호 337">
                  <a:extLst>
                    <a:ext uri="{FF2B5EF4-FFF2-40B4-BE49-F238E27FC236}">
                      <a16:creationId xmlns:a16="http://schemas.microsoft.com/office/drawing/2014/main" id="{6049DF8C-7B59-AFD3-13D7-EA9079BD796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9" name="그룹 338">
                <a:extLst>
                  <a:ext uri="{FF2B5EF4-FFF2-40B4-BE49-F238E27FC236}">
                    <a16:creationId xmlns:a16="http://schemas.microsoft.com/office/drawing/2014/main" id="{AA5F712F-BFFA-5345-5EA7-07562A62028B}"/>
                  </a:ext>
                </a:extLst>
              </p:cNvPr>
              <p:cNvGrpSpPr/>
              <p:nvPr/>
            </p:nvGrpSpPr>
            <p:grpSpPr>
              <a:xfrm>
                <a:off x="948855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0" name="타원 339">
                  <a:extLst>
                    <a:ext uri="{FF2B5EF4-FFF2-40B4-BE49-F238E27FC236}">
                      <a16:creationId xmlns:a16="http://schemas.microsoft.com/office/drawing/2014/main" id="{2CC2C989-70CE-4328-D8E9-09FF3C99A41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1" name="원호 340">
                  <a:extLst>
                    <a:ext uri="{FF2B5EF4-FFF2-40B4-BE49-F238E27FC236}">
                      <a16:creationId xmlns:a16="http://schemas.microsoft.com/office/drawing/2014/main" id="{79CC544E-24CD-7171-6038-B514FFF7DD2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2" name="원호 341">
                  <a:extLst>
                    <a:ext uri="{FF2B5EF4-FFF2-40B4-BE49-F238E27FC236}">
                      <a16:creationId xmlns:a16="http://schemas.microsoft.com/office/drawing/2014/main" id="{958DA57F-D88D-5426-1566-43EEE5E4CFF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3" name="그룹 342">
                <a:extLst>
                  <a:ext uri="{FF2B5EF4-FFF2-40B4-BE49-F238E27FC236}">
                    <a16:creationId xmlns:a16="http://schemas.microsoft.com/office/drawing/2014/main" id="{B4B40755-F346-B037-DE20-77247F4BB0DB}"/>
                  </a:ext>
                </a:extLst>
              </p:cNvPr>
              <p:cNvGrpSpPr/>
              <p:nvPr/>
            </p:nvGrpSpPr>
            <p:grpSpPr>
              <a:xfrm>
                <a:off x="971824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4" name="타원 343">
                  <a:extLst>
                    <a:ext uri="{FF2B5EF4-FFF2-40B4-BE49-F238E27FC236}">
                      <a16:creationId xmlns:a16="http://schemas.microsoft.com/office/drawing/2014/main" id="{06DAC26A-C024-8CFD-9EFD-3B638A24F2E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5" name="원호 344">
                  <a:extLst>
                    <a:ext uri="{FF2B5EF4-FFF2-40B4-BE49-F238E27FC236}">
                      <a16:creationId xmlns:a16="http://schemas.microsoft.com/office/drawing/2014/main" id="{42044472-8CA0-27EC-E5E7-5B8763E2895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6" name="원호 345">
                  <a:extLst>
                    <a:ext uri="{FF2B5EF4-FFF2-40B4-BE49-F238E27FC236}">
                      <a16:creationId xmlns:a16="http://schemas.microsoft.com/office/drawing/2014/main" id="{AED7ACA5-02B3-7747-6215-56C7A8149BC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7" name="그룹 346">
                <a:extLst>
                  <a:ext uri="{FF2B5EF4-FFF2-40B4-BE49-F238E27FC236}">
                    <a16:creationId xmlns:a16="http://schemas.microsoft.com/office/drawing/2014/main" id="{4BD493BB-DF98-35EB-6261-F62E523E4427}"/>
                  </a:ext>
                </a:extLst>
              </p:cNvPr>
              <p:cNvGrpSpPr/>
              <p:nvPr/>
            </p:nvGrpSpPr>
            <p:grpSpPr>
              <a:xfrm>
                <a:off x="994793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8" name="타원 347">
                  <a:extLst>
                    <a:ext uri="{FF2B5EF4-FFF2-40B4-BE49-F238E27FC236}">
                      <a16:creationId xmlns:a16="http://schemas.microsoft.com/office/drawing/2014/main" id="{A9DBC20A-DB15-89B2-37AB-5BC8A29F4B6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9" name="원호 348">
                  <a:extLst>
                    <a:ext uri="{FF2B5EF4-FFF2-40B4-BE49-F238E27FC236}">
                      <a16:creationId xmlns:a16="http://schemas.microsoft.com/office/drawing/2014/main" id="{B8DAD801-6FE9-E346-0666-748E8DC56A3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0" name="원호 349">
                  <a:extLst>
                    <a:ext uri="{FF2B5EF4-FFF2-40B4-BE49-F238E27FC236}">
                      <a16:creationId xmlns:a16="http://schemas.microsoft.com/office/drawing/2014/main" id="{79B50162-D87A-46AD-29E9-FAB10F86F16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1" name="그룹 350">
                <a:extLst>
                  <a:ext uri="{FF2B5EF4-FFF2-40B4-BE49-F238E27FC236}">
                    <a16:creationId xmlns:a16="http://schemas.microsoft.com/office/drawing/2014/main" id="{086DAF21-4E25-B582-27F9-037F0D883172}"/>
                  </a:ext>
                </a:extLst>
              </p:cNvPr>
              <p:cNvGrpSpPr/>
              <p:nvPr/>
            </p:nvGrpSpPr>
            <p:grpSpPr>
              <a:xfrm>
                <a:off x="1017763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2" name="타원 351">
                  <a:extLst>
                    <a:ext uri="{FF2B5EF4-FFF2-40B4-BE49-F238E27FC236}">
                      <a16:creationId xmlns:a16="http://schemas.microsoft.com/office/drawing/2014/main" id="{89BA9BD6-BE1D-C822-DB2B-3AFFE4C6D03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3" name="원호 352">
                  <a:extLst>
                    <a:ext uri="{FF2B5EF4-FFF2-40B4-BE49-F238E27FC236}">
                      <a16:creationId xmlns:a16="http://schemas.microsoft.com/office/drawing/2014/main" id="{920535C1-AF30-E2B5-4A06-A12B5BC95CE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4" name="원호 353">
                  <a:extLst>
                    <a:ext uri="{FF2B5EF4-FFF2-40B4-BE49-F238E27FC236}">
                      <a16:creationId xmlns:a16="http://schemas.microsoft.com/office/drawing/2014/main" id="{10569475-7300-F8B3-45A4-2D641E05DF8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5" name="그룹 354">
                <a:extLst>
                  <a:ext uri="{FF2B5EF4-FFF2-40B4-BE49-F238E27FC236}">
                    <a16:creationId xmlns:a16="http://schemas.microsoft.com/office/drawing/2014/main" id="{2C05DE1A-FED3-324B-6B5E-C5B548990C3A}"/>
                  </a:ext>
                </a:extLst>
              </p:cNvPr>
              <p:cNvGrpSpPr/>
              <p:nvPr/>
            </p:nvGrpSpPr>
            <p:grpSpPr>
              <a:xfrm>
                <a:off x="1040732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6" name="타원 355">
                  <a:extLst>
                    <a:ext uri="{FF2B5EF4-FFF2-40B4-BE49-F238E27FC236}">
                      <a16:creationId xmlns:a16="http://schemas.microsoft.com/office/drawing/2014/main" id="{8200D6CA-0F23-3EF3-4BCB-3ACC94DA308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7" name="원호 356">
                  <a:extLst>
                    <a:ext uri="{FF2B5EF4-FFF2-40B4-BE49-F238E27FC236}">
                      <a16:creationId xmlns:a16="http://schemas.microsoft.com/office/drawing/2014/main" id="{3F373ED0-834E-9CB5-3782-AC2D708447D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8" name="원호 357">
                  <a:extLst>
                    <a:ext uri="{FF2B5EF4-FFF2-40B4-BE49-F238E27FC236}">
                      <a16:creationId xmlns:a16="http://schemas.microsoft.com/office/drawing/2014/main" id="{28AB008E-9BFB-09A7-91C6-FEB6DD881EA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9" name="그룹 358">
                <a:extLst>
                  <a:ext uri="{FF2B5EF4-FFF2-40B4-BE49-F238E27FC236}">
                    <a16:creationId xmlns:a16="http://schemas.microsoft.com/office/drawing/2014/main" id="{0E01AE23-790D-C2EF-4060-A8B14170C963}"/>
                  </a:ext>
                </a:extLst>
              </p:cNvPr>
              <p:cNvGrpSpPr/>
              <p:nvPr/>
            </p:nvGrpSpPr>
            <p:grpSpPr>
              <a:xfrm>
                <a:off x="1063701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0" name="타원 359">
                  <a:extLst>
                    <a:ext uri="{FF2B5EF4-FFF2-40B4-BE49-F238E27FC236}">
                      <a16:creationId xmlns:a16="http://schemas.microsoft.com/office/drawing/2014/main" id="{CDB54C88-2515-D357-B3E8-5E61D671013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1" name="원호 360">
                  <a:extLst>
                    <a:ext uri="{FF2B5EF4-FFF2-40B4-BE49-F238E27FC236}">
                      <a16:creationId xmlns:a16="http://schemas.microsoft.com/office/drawing/2014/main" id="{01350D63-FE40-3C50-328B-DA258B3FEC1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2" name="원호 361">
                  <a:extLst>
                    <a:ext uri="{FF2B5EF4-FFF2-40B4-BE49-F238E27FC236}">
                      <a16:creationId xmlns:a16="http://schemas.microsoft.com/office/drawing/2014/main" id="{DF112487-3C7A-0E6E-F833-7BE78CB57E7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3" name="그룹 362">
                <a:extLst>
                  <a:ext uri="{FF2B5EF4-FFF2-40B4-BE49-F238E27FC236}">
                    <a16:creationId xmlns:a16="http://schemas.microsoft.com/office/drawing/2014/main" id="{8FA297F6-DE0E-B4BE-D380-46A8CCCC0BC1}"/>
                  </a:ext>
                </a:extLst>
              </p:cNvPr>
              <p:cNvGrpSpPr/>
              <p:nvPr/>
            </p:nvGrpSpPr>
            <p:grpSpPr>
              <a:xfrm>
                <a:off x="1086671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4" name="타원 363">
                  <a:extLst>
                    <a:ext uri="{FF2B5EF4-FFF2-40B4-BE49-F238E27FC236}">
                      <a16:creationId xmlns:a16="http://schemas.microsoft.com/office/drawing/2014/main" id="{DB48A110-10A6-930E-D31D-6FE23D32B43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5" name="원호 364">
                  <a:extLst>
                    <a:ext uri="{FF2B5EF4-FFF2-40B4-BE49-F238E27FC236}">
                      <a16:creationId xmlns:a16="http://schemas.microsoft.com/office/drawing/2014/main" id="{E6103346-32A6-8C69-9FBB-53BDFE7A06F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6" name="원호 365">
                  <a:extLst>
                    <a:ext uri="{FF2B5EF4-FFF2-40B4-BE49-F238E27FC236}">
                      <a16:creationId xmlns:a16="http://schemas.microsoft.com/office/drawing/2014/main" id="{56817386-9717-847E-5B6A-D461BF68D89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7" name="그룹 366">
                <a:extLst>
                  <a:ext uri="{FF2B5EF4-FFF2-40B4-BE49-F238E27FC236}">
                    <a16:creationId xmlns:a16="http://schemas.microsoft.com/office/drawing/2014/main" id="{89292CAD-A3A5-D4F3-700A-65E4590C04A2}"/>
                  </a:ext>
                </a:extLst>
              </p:cNvPr>
              <p:cNvGrpSpPr/>
              <p:nvPr/>
            </p:nvGrpSpPr>
            <p:grpSpPr>
              <a:xfrm>
                <a:off x="1109640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8" name="타원 367">
                  <a:extLst>
                    <a:ext uri="{FF2B5EF4-FFF2-40B4-BE49-F238E27FC236}">
                      <a16:creationId xmlns:a16="http://schemas.microsoft.com/office/drawing/2014/main" id="{968846CB-EC8B-CB4A-8AE9-3D8383B66DF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9" name="원호 368">
                  <a:extLst>
                    <a:ext uri="{FF2B5EF4-FFF2-40B4-BE49-F238E27FC236}">
                      <a16:creationId xmlns:a16="http://schemas.microsoft.com/office/drawing/2014/main" id="{38863460-0CC2-52EC-3DBA-46C7D875CAA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0" name="원호 369">
                  <a:extLst>
                    <a:ext uri="{FF2B5EF4-FFF2-40B4-BE49-F238E27FC236}">
                      <a16:creationId xmlns:a16="http://schemas.microsoft.com/office/drawing/2014/main" id="{87F88BAF-BB4B-3652-2012-F44C6C3188D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1" name="그룹 370">
                <a:extLst>
                  <a:ext uri="{FF2B5EF4-FFF2-40B4-BE49-F238E27FC236}">
                    <a16:creationId xmlns:a16="http://schemas.microsoft.com/office/drawing/2014/main" id="{A9F3F10B-7FFE-2F28-D297-4062A1D0563E}"/>
                  </a:ext>
                </a:extLst>
              </p:cNvPr>
              <p:cNvGrpSpPr/>
              <p:nvPr/>
            </p:nvGrpSpPr>
            <p:grpSpPr>
              <a:xfrm>
                <a:off x="1132609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2" name="타원 371">
                  <a:extLst>
                    <a:ext uri="{FF2B5EF4-FFF2-40B4-BE49-F238E27FC236}">
                      <a16:creationId xmlns:a16="http://schemas.microsoft.com/office/drawing/2014/main" id="{E855794A-933E-9EF0-0F70-EE549714E82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3" name="원호 372">
                  <a:extLst>
                    <a:ext uri="{FF2B5EF4-FFF2-40B4-BE49-F238E27FC236}">
                      <a16:creationId xmlns:a16="http://schemas.microsoft.com/office/drawing/2014/main" id="{7BE3F876-6533-F1A1-EAC0-37A571DADBF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4" name="원호 373">
                  <a:extLst>
                    <a:ext uri="{FF2B5EF4-FFF2-40B4-BE49-F238E27FC236}">
                      <a16:creationId xmlns:a16="http://schemas.microsoft.com/office/drawing/2014/main" id="{E965432D-36EB-409C-7A7D-7E4F53F0BA3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5" name="그룹 374">
                <a:extLst>
                  <a:ext uri="{FF2B5EF4-FFF2-40B4-BE49-F238E27FC236}">
                    <a16:creationId xmlns:a16="http://schemas.microsoft.com/office/drawing/2014/main" id="{C0832308-B371-0734-D9F0-D8708D4E08C0}"/>
                  </a:ext>
                </a:extLst>
              </p:cNvPr>
              <p:cNvGrpSpPr/>
              <p:nvPr/>
            </p:nvGrpSpPr>
            <p:grpSpPr>
              <a:xfrm>
                <a:off x="1155578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6" name="타원 375">
                  <a:extLst>
                    <a:ext uri="{FF2B5EF4-FFF2-40B4-BE49-F238E27FC236}">
                      <a16:creationId xmlns:a16="http://schemas.microsoft.com/office/drawing/2014/main" id="{8850DD9D-95F9-0EDA-C3EE-970CA71BD52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7" name="원호 376">
                  <a:extLst>
                    <a:ext uri="{FF2B5EF4-FFF2-40B4-BE49-F238E27FC236}">
                      <a16:creationId xmlns:a16="http://schemas.microsoft.com/office/drawing/2014/main" id="{9954A949-4B5E-A74D-CF1D-839263D1FA1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8" name="원호 377">
                  <a:extLst>
                    <a:ext uri="{FF2B5EF4-FFF2-40B4-BE49-F238E27FC236}">
                      <a16:creationId xmlns:a16="http://schemas.microsoft.com/office/drawing/2014/main" id="{F0242FE8-0104-5DFB-0FE2-B5F924280ED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9" name="그룹 378">
                <a:extLst>
                  <a:ext uri="{FF2B5EF4-FFF2-40B4-BE49-F238E27FC236}">
                    <a16:creationId xmlns:a16="http://schemas.microsoft.com/office/drawing/2014/main" id="{B6C5AB4F-5972-EB5F-75EF-980F751D947F}"/>
                  </a:ext>
                </a:extLst>
              </p:cNvPr>
              <p:cNvGrpSpPr/>
              <p:nvPr/>
            </p:nvGrpSpPr>
            <p:grpSpPr>
              <a:xfrm>
                <a:off x="1178548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80" name="타원 379">
                  <a:extLst>
                    <a:ext uri="{FF2B5EF4-FFF2-40B4-BE49-F238E27FC236}">
                      <a16:creationId xmlns:a16="http://schemas.microsoft.com/office/drawing/2014/main" id="{486946B6-45D2-C2C1-FD4F-32D57E9E054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1" name="원호 380">
                  <a:extLst>
                    <a:ext uri="{FF2B5EF4-FFF2-40B4-BE49-F238E27FC236}">
                      <a16:creationId xmlns:a16="http://schemas.microsoft.com/office/drawing/2014/main" id="{31369AFB-1C37-1E35-B24F-8D3F0598903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2" name="원호 381">
                  <a:extLst>
                    <a:ext uri="{FF2B5EF4-FFF2-40B4-BE49-F238E27FC236}">
                      <a16:creationId xmlns:a16="http://schemas.microsoft.com/office/drawing/2014/main" id="{A6959840-AD35-98FC-259E-262B14E6702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</p:grpSp>
      <p:sp>
        <p:nvSpPr>
          <p:cNvPr id="7" name="사각형: 잘린 한쪽 모서리 7">
            <a:extLst>
              <a:ext uri="{FF2B5EF4-FFF2-40B4-BE49-F238E27FC236}">
                <a16:creationId xmlns:a16="http://schemas.microsoft.com/office/drawing/2014/main" id="{17B2782E-0B1F-8538-611A-7B3ECD9FDD56}"/>
              </a:ext>
            </a:extLst>
          </p:cNvPr>
          <p:cNvSpPr/>
          <p:nvPr/>
        </p:nvSpPr>
        <p:spPr>
          <a:xfrm flipH="1">
            <a:off x="396989" y="640837"/>
            <a:ext cx="1025409" cy="235463"/>
          </a:xfrm>
          <a:prstGeom prst="roundRect">
            <a:avLst>
              <a:gd name="adj" fmla="val 50000"/>
            </a:avLst>
          </a:prstGeom>
          <a:solidFill>
            <a:srgbClr val="E96908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구현 기능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71CB7-8585-4BFF-A2B7-31ACC6A75621}"/>
              </a:ext>
            </a:extLst>
          </p:cNvPr>
          <p:cNvSpPr txBox="1"/>
          <p:nvPr/>
        </p:nvSpPr>
        <p:spPr>
          <a:xfrm>
            <a:off x="3240106" y="573902"/>
            <a:ext cx="468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3. </a:t>
            </a:r>
            <a:r>
              <a:rPr lang="ko-KR" altLang="en-US" dirty="0"/>
              <a:t>자격증 정보 조회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15C6C1-284D-4537-94BA-F7150F7CB50F}"/>
              </a:ext>
            </a:extLst>
          </p:cNvPr>
          <p:cNvSpPr txBox="1"/>
          <p:nvPr/>
        </p:nvSpPr>
        <p:spPr>
          <a:xfrm>
            <a:off x="2250016" y="3800408"/>
            <a:ext cx="6632522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문제점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algn="ctr"/>
            <a:endParaRPr lang="en-US" altLang="ko-KR" sz="1100" dirty="0">
              <a:solidFill>
                <a:srgbClr val="FF0000"/>
              </a:solidFill>
            </a:endParaRPr>
          </a:p>
          <a:p>
            <a:pPr algn="ctr"/>
            <a:r>
              <a:rPr lang="ko-KR" altLang="en-US" sz="1100" dirty="0"/>
              <a:t>자격증 시험일정 공공데이터 응답에서 일반 접수와 빈자리 접수가 구분되지 않음</a:t>
            </a:r>
            <a:endParaRPr lang="en-US" altLang="ko-KR" sz="1100" dirty="0"/>
          </a:p>
          <a:p>
            <a:endParaRPr lang="en-US" altLang="ko-KR" sz="1100" dirty="0"/>
          </a:p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해결방법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algn="ctr"/>
            <a:endParaRPr lang="en-US" altLang="ko-KR" sz="1100" dirty="0">
              <a:solidFill>
                <a:srgbClr val="FF0000"/>
              </a:solidFill>
            </a:endParaRPr>
          </a:p>
          <a:p>
            <a:pPr algn="ctr"/>
            <a:r>
              <a:rPr lang="en-US" altLang="ko-KR" sz="1100" dirty="0" err="1"/>
              <a:t>Mysql</a:t>
            </a:r>
            <a:r>
              <a:rPr lang="ko-KR" altLang="en-US" sz="1100" dirty="0"/>
              <a:t>의 </a:t>
            </a:r>
            <a:r>
              <a:rPr lang="en-US" altLang="ko-KR" sz="1100" dirty="0"/>
              <a:t>GROUP_CONCAT</a:t>
            </a:r>
            <a:r>
              <a:rPr lang="ko-KR" altLang="en-US" sz="1100" dirty="0"/>
              <a:t>을 사용하여 분리하여 여러 행의 조회결과를 한 행으로 합쳐서 조회</a:t>
            </a:r>
            <a:endParaRPr lang="en-US" altLang="ko-KR" sz="1100" dirty="0"/>
          </a:p>
          <a:p>
            <a:endParaRPr lang="ko-KR" altLang="en-US" sz="1100" dirty="0">
              <a:solidFill>
                <a:srgbClr val="FF0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025A38E-4D25-4031-97FE-49ACF65FA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062" y="1726659"/>
            <a:ext cx="6477904" cy="828791"/>
          </a:xfrm>
          <a:prstGeom prst="rect">
            <a:avLst/>
          </a:prstGeom>
        </p:spPr>
      </p:pic>
      <p:sp>
        <p:nvSpPr>
          <p:cNvPr id="384" name="TextBox 383">
            <a:extLst>
              <a:ext uri="{FF2B5EF4-FFF2-40B4-BE49-F238E27FC236}">
                <a16:creationId xmlns:a16="http://schemas.microsoft.com/office/drawing/2014/main" id="{52F3BEE0-CFF5-4089-B4FF-A504513A49D5}"/>
              </a:ext>
            </a:extLst>
          </p:cNvPr>
          <p:cNvSpPr txBox="1"/>
          <p:nvPr/>
        </p:nvSpPr>
        <p:spPr>
          <a:xfrm>
            <a:off x="2597762" y="2595690"/>
            <a:ext cx="5870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자격증 시험일정 테이블 예시</a:t>
            </a:r>
          </a:p>
        </p:txBody>
      </p:sp>
    </p:spTree>
    <p:extLst>
      <p:ext uri="{BB962C8B-B14F-4D97-AF65-F5344CB8AC3E}">
        <p14:creationId xmlns:p14="http://schemas.microsoft.com/office/powerpoint/2010/main" val="1607263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7D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A9B89C-9A8D-65CD-DCD8-BCB145564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1C0C9225-B1FB-8D1E-C367-1551E1F363B7}"/>
              </a:ext>
            </a:extLst>
          </p:cNvPr>
          <p:cNvGrpSpPr/>
          <p:nvPr/>
        </p:nvGrpSpPr>
        <p:grpSpPr>
          <a:xfrm>
            <a:off x="177501" y="150886"/>
            <a:ext cx="11836998" cy="6439289"/>
            <a:chOff x="177501" y="150886"/>
            <a:chExt cx="11836998" cy="6439289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71C83A1F-65EB-1F41-3578-FC163A33DF7F}"/>
                </a:ext>
              </a:extLst>
            </p:cNvPr>
            <p:cNvSpPr/>
            <p:nvPr/>
          </p:nvSpPr>
          <p:spPr>
            <a:xfrm>
              <a:off x="177501" y="285825"/>
              <a:ext cx="11836998" cy="6304350"/>
            </a:xfrm>
            <a:prstGeom prst="round2SameRect">
              <a:avLst>
                <a:gd name="adj1" fmla="val 0"/>
                <a:gd name="adj2" fmla="val 2091"/>
              </a:avLst>
            </a:prstGeom>
            <a:solidFill>
              <a:srgbClr val="EEE7DD"/>
            </a:solidFill>
            <a:ln>
              <a:noFill/>
            </a:ln>
            <a:effectLst>
              <a:outerShdw blurRad="241300" dist="1397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83" name="그룹 382">
              <a:extLst>
                <a:ext uri="{FF2B5EF4-FFF2-40B4-BE49-F238E27FC236}">
                  <a16:creationId xmlns:a16="http://schemas.microsoft.com/office/drawing/2014/main" id="{C41433CD-42BB-FEBF-8D79-92E9318FAADD}"/>
                </a:ext>
              </a:extLst>
            </p:cNvPr>
            <p:cNvGrpSpPr/>
            <p:nvPr/>
          </p:nvGrpSpPr>
          <p:grpSpPr>
            <a:xfrm>
              <a:off x="177501" y="150886"/>
              <a:ext cx="11836998" cy="269876"/>
              <a:chOff x="177501" y="150886"/>
              <a:chExt cx="11836998" cy="269876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DB7305A1-0626-7A6A-88E6-4E1F2C97004D}"/>
                  </a:ext>
                </a:extLst>
              </p:cNvPr>
              <p:cNvSpPr/>
              <p:nvPr/>
            </p:nvSpPr>
            <p:spPr>
              <a:xfrm>
                <a:off x="177501" y="260205"/>
                <a:ext cx="11836998" cy="36000"/>
              </a:xfrm>
              <a:prstGeom prst="rect">
                <a:avLst/>
              </a:prstGeom>
              <a:solidFill>
                <a:srgbClr val="E9690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182" name="그룹 181">
                <a:extLst>
                  <a:ext uri="{FF2B5EF4-FFF2-40B4-BE49-F238E27FC236}">
                    <a16:creationId xmlns:a16="http://schemas.microsoft.com/office/drawing/2014/main" id="{0CD91C29-A5E1-078D-4D3A-EF96D8FCD21B}"/>
                  </a:ext>
                </a:extLst>
              </p:cNvPr>
              <p:cNvGrpSpPr/>
              <p:nvPr/>
            </p:nvGrpSpPr>
            <p:grpSpPr>
              <a:xfrm>
                <a:off x="30083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4" name="타원 3">
                  <a:extLst>
                    <a:ext uri="{FF2B5EF4-FFF2-40B4-BE49-F238E27FC236}">
                      <a16:creationId xmlns:a16="http://schemas.microsoft.com/office/drawing/2014/main" id="{CC6829A8-6200-325D-9335-ADF14DE1EC4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" name="원호 5">
                  <a:extLst>
                    <a:ext uri="{FF2B5EF4-FFF2-40B4-BE49-F238E27FC236}">
                      <a16:creationId xmlns:a16="http://schemas.microsoft.com/office/drawing/2014/main" id="{FE7AB49C-1C34-ACFF-F1DC-3351478892E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1" name="원호 180">
                  <a:extLst>
                    <a:ext uri="{FF2B5EF4-FFF2-40B4-BE49-F238E27FC236}">
                      <a16:creationId xmlns:a16="http://schemas.microsoft.com/office/drawing/2014/main" id="{1D8161A6-99CE-C57F-FB93-1184CB243DE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5BF6EAC6-372F-6524-316B-5983E5AEF545}"/>
                  </a:ext>
                </a:extLst>
              </p:cNvPr>
              <p:cNvGrpSpPr/>
              <p:nvPr/>
            </p:nvGrpSpPr>
            <p:grpSpPr>
              <a:xfrm>
                <a:off x="53052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4" name="타원 183">
                  <a:extLst>
                    <a:ext uri="{FF2B5EF4-FFF2-40B4-BE49-F238E27FC236}">
                      <a16:creationId xmlns:a16="http://schemas.microsoft.com/office/drawing/2014/main" id="{CB114DAF-41A4-780C-7BA9-088398D3167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5" name="원호 184">
                  <a:extLst>
                    <a:ext uri="{FF2B5EF4-FFF2-40B4-BE49-F238E27FC236}">
                      <a16:creationId xmlns:a16="http://schemas.microsoft.com/office/drawing/2014/main" id="{A2229B09-3AAB-D913-57AB-402055C0711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6" name="원호 185">
                  <a:extLst>
                    <a:ext uri="{FF2B5EF4-FFF2-40B4-BE49-F238E27FC236}">
                      <a16:creationId xmlns:a16="http://schemas.microsoft.com/office/drawing/2014/main" id="{052E20CD-41C2-3D67-8972-9019504B39E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E4715B73-0226-A0D8-05FC-9E90A0A4E323}"/>
                  </a:ext>
                </a:extLst>
              </p:cNvPr>
              <p:cNvGrpSpPr/>
              <p:nvPr/>
            </p:nvGrpSpPr>
            <p:grpSpPr>
              <a:xfrm>
                <a:off x="76021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8" name="타원 187">
                  <a:extLst>
                    <a:ext uri="{FF2B5EF4-FFF2-40B4-BE49-F238E27FC236}">
                      <a16:creationId xmlns:a16="http://schemas.microsoft.com/office/drawing/2014/main" id="{714C7FE1-2FC1-A793-2865-2D7B9266DFD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9" name="원호 188">
                  <a:extLst>
                    <a:ext uri="{FF2B5EF4-FFF2-40B4-BE49-F238E27FC236}">
                      <a16:creationId xmlns:a16="http://schemas.microsoft.com/office/drawing/2014/main" id="{E6D28AD1-6EF6-611D-6A45-F60B6A7EC4C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0" name="원호 189">
                  <a:extLst>
                    <a:ext uri="{FF2B5EF4-FFF2-40B4-BE49-F238E27FC236}">
                      <a16:creationId xmlns:a16="http://schemas.microsoft.com/office/drawing/2014/main" id="{D17907E8-9255-56A0-5D6C-80FAF6B1E0B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2B3974DB-8919-AFDA-9F1E-968C12B5F417}"/>
                  </a:ext>
                </a:extLst>
              </p:cNvPr>
              <p:cNvGrpSpPr/>
              <p:nvPr/>
            </p:nvGrpSpPr>
            <p:grpSpPr>
              <a:xfrm>
                <a:off x="98991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5D617939-2C14-D093-E28B-0B9DBFD6040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3" name="원호 192">
                  <a:extLst>
                    <a:ext uri="{FF2B5EF4-FFF2-40B4-BE49-F238E27FC236}">
                      <a16:creationId xmlns:a16="http://schemas.microsoft.com/office/drawing/2014/main" id="{DE734987-009B-07D1-C0F8-F7E86C0A6B2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4" name="원호 193">
                  <a:extLst>
                    <a:ext uri="{FF2B5EF4-FFF2-40B4-BE49-F238E27FC236}">
                      <a16:creationId xmlns:a16="http://schemas.microsoft.com/office/drawing/2014/main" id="{8E3F9CD3-523A-E1D6-BA7E-7A91F7B9EE1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5" name="그룹 194">
                <a:extLst>
                  <a:ext uri="{FF2B5EF4-FFF2-40B4-BE49-F238E27FC236}">
                    <a16:creationId xmlns:a16="http://schemas.microsoft.com/office/drawing/2014/main" id="{6717CE52-4482-B7C8-832E-05A67D5028D6}"/>
                  </a:ext>
                </a:extLst>
              </p:cNvPr>
              <p:cNvGrpSpPr/>
              <p:nvPr/>
            </p:nvGrpSpPr>
            <p:grpSpPr>
              <a:xfrm>
                <a:off x="121960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71DAA27E-A7FE-C890-8D6B-DDF6C9F160A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7" name="원호 196">
                  <a:extLst>
                    <a:ext uri="{FF2B5EF4-FFF2-40B4-BE49-F238E27FC236}">
                      <a16:creationId xmlns:a16="http://schemas.microsoft.com/office/drawing/2014/main" id="{BC5E01DC-C1A9-9019-FEC3-3257CD21D27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8" name="원호 197">
                  <a:extLst>
                    <a:ext uri="{FF2B5EF4-FFF2-40B4-BE49-F238E27FC236}">
                      <a16:creationId xmlns:a16="http://schemas.microsoft.com/office/drawing/2014/main" id="{48CD594E-736E-CBDF-04B2-F1C47731C06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2D85DDDB-3BD5-5838-3477-A58A612E4809}"/>
                  </a:ext>
                </a:extLst>
              </p:cNvPr>
              <p:cNvGrpSpPr/>
              <p:nvPr/>
            </p:nvGrpSpPr>
            <p:grpSpPr>
              <a:xfrm>
                <a:off x="144929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0" name="타원 199">
                  <a:extLst>
                    <a:ext uri="{FF2B5EF4-FFF2-40B4-BE49-F238E27FC236}">
                      <a16:creationId xmlns:a16="http://schemas.microsoft.com/office/drawing/2014/main" id="{DC8F08F5-6751-A90F-B4D1-7B736160726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1" name="원호 200">
                  <a:extLst>
                    <a:ext uri="{FF2B5EF4-FFF2-40B4-BE49-F238E27FC236}">
                      <a16:creationId xmlns:a16="http://schemas.microsoft.com/office/drawing/2014/main" id="{A2D5DCEC-BAD8-DD2D-393B-CC41CFFC39D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2" name="원호 201">
                  <a:extLst>
                    <a:ext uri="{FF2B5EF4-FFF2-40B4-BE49-F238E27FC236}">
                      <a16:creationId xmlns:a16="http://schemas.microsoft.com/office/drawing/2014/main" id="{7F4C2317-55A4-3BD0-C1CE-7FEF9762973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3" name="그룹 202">
                <a:extLst>
                  <a:ext uri="{FF2B5EF4-FFF2-40B4-BE49-F238E27FC236}">
                    <a16:creationId xmlns:a16="http://schemas.microsoft.com/office/drawing/2014/main" id="{6E4CEB00-181F-4E67-B264-293E39E33446}"/>
                  </a:ext>
                </a:extLst>
              </p:cNvPr>
              <p:cNvGrpSpPr/>
              <p:nvPr/>
            </p:nvGrpSpPr>
            <p:grpSpPr>
              <a:xfrm>
                <a:off x="167899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4" name="타원 203">
                  <a:extLst>
                    <a:ext uri="{FF2B5EF4-FFF2-40B4-BE49-F238E27FC236}">
                      <a16:creationId xmlns:a16="http://schemas.microsoft.com/office/drawing/2014/main" id="{4D073C25-23DF-9E83-0EF9-99F47A01FA3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5" name="원호 204">
                  <a:extLst>
                    <a:ext uri="{FF2B5EF4-FFF2-40B4-BE49-F238E27FC236}">
                      <a16:creationId xmlns:a16="http://schemas.microsoft.com/office/drawing/2014/main" id="{EBC6557F-5D09-4F53-22BA-32202F0886E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6" name="원호 205">
                  <a:extLst>
                    <a:ext uri="{FF2B5EF4-FFF2-40B4-BE49-F238E27FC236}">
                      <a16:creationId xmlns:a16="http://schemas.microsoft.com/office/drawing/2014/main" id="{8F99F494-2E7C-0EF0-D371-0DADEA2DE63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C934BB0D-4970-32B5-E461-7A346CFC505C}"/>
                  </a:ext>
                </a:extLst>
              </p:cNvPr>
              <p:cNvGrpSpPr/>
              <p:nvPr/>
            </p:nvGrpSpPr>
            <p:grpSpPr>
              <a:xfrm>
                <a:off x="190868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8" name="타원 207">
                  <a:extLst>
                    <a:ext uri="{FF2B5EF4-FFF2-40B4-BE49-F238E27FC236}">
                      <a16:creationId xmlns:a16="http://schemas.microsoft.com/office/drawing/2014/main" id="{A9052A9F-F5C8-5CF7-7AE0-5C063E0442B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9" name="원호 208">
                  <a:extLst>
                    <a:ext uri="{FF2B5EF4-FFF2-40B4-BE49-F238E27FC236}">
                      <a16:creationId xmlns:a16="http://schemas.microsoft.com/office/drawing/2014/main" id="{1DB740C6-29DF-8F92-812D-CD7F767925E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0" name="원호 209">
                  <a:extLst>
                    <a:ext uri="{FF2B5EF4-FFF2-40B4-BE49-F238E27FC236}">
                      <a16:creationId xmlns:a16="http://schemas.microsoft.com/office/drawing/2014/main" id="{94FB3680-4137-A11F-9A07-E1A43BA35AC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A4560763-A92D-3AAC-2901-BF0183C866A4}"/>
                  </a:ext>
                </a:extLst>
              </p:cNvPr>
              <p:cNvGrpSpPr/>
              <p:nvPr/>
            </p:nvGrpSpPr>
            <p:grpSpPr>
              <a:xfrm>
                <a:off x="213837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2" name="타원 211">
                  <a:extLst>
                    <a:ext uri="{FF2B5EF4-FFF2-40B4-BE49-F238E27FC236}">
                      <a16:creationId xmlns:a16="http://schemas.microsoft.com/office/drawing/2014/main" id="{AD379032-1557-EA65-2ADA-E26A709FF81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3" name="원호 212">
                  <a:extLst>
                    <a:ext uri="{FF2B5EF4-FFF2-40B4-BE49-F238E27FC236}">
                      <a16:creationId xmlns:a16="http://schemas.microsoft.com/office/drawing/2014/main" id="{4A36DAF7-17B8-2223-B6C7-E165AD34871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4" name="원호 213">
                  <a:extLst>
                    <a:ext uri="{FF2B5EF4-FFF2-40B4-BE49-F238E27FC236}">
                      <a16:creationId xmlns:a16="http://schemas.microsoft.com/office/drawing/2014/main" id="{7515D2CD-C38C-A03C-D3E3-C3CA8903E7A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5" name="그룹 214">
                <a:extLst>
                  <a:ext uri="{FF2B5EF4-FFF2-40B4-BE49-F238E27FC236}">
                    <a16:creationId xmlns:a16="http://schemas.microsoft.com/office/drawing/2014/main" id="{3C4EAADE-608A-A1C5-D5E6-574EA7EC18A2}"/>
                  </a:ext>
                </a:extLst>
              </p:cNvPr>
              <p:cNvGrpSpPr/>
              <p:nvPr/>
            </p:nvGrpSpPr>
            <p:grpSpPr>
              <a:xfrm>
                <a:off x="236806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6" name="타원 215">
                  <a:extLst>
                    <a:ext uri="{FF2B5EF4-FFF2-40B4-BE49-F238E27FC236}">
                      <a16:creationId xmlns:a16="http://schemas.microsoft.com/office/drawing/2014/main" id="{9AA31003-CB60-5E94-3FEC-07E3B1651EB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7" name="원호 216">
                  <a:extLst>
                    <a:ext uri="{FF2B5EF4-FFF2-40B4-BE49-F238E27FC236}">
                      <a16:creationId xmlns:a16="http://schemas.microsoft.com/office/drawing/2014/main" id="{0EE8EBE6-99E8-460C-849C-0DD82AC9EE7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8" name="원호 217">
                  <a:extLst>
                    <a:ext uri="{FF2B5EF4-FFF2-40B4-BE49-F238E27FC236}">
                      <a16:creationId xmlns:a16="http://schemas.microsoft.com/office/drawing/2014/main" id="{187E3CC3-2021-DBD5-AFAF-55D1BFAFBE1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9" name="그룹 218">
                <a:extLst>
                  <a:ext uri="{FF2B5EF4-FFF2-40B4-BE49-F238E27FC236}">
                    <a16:creationId xmlns:a16="http://schemas.microsoft.com/office/drawing/2014/main" id="{82AC6431-0F1D-A0A3-D708-71BCA6D45C75}"/>
                  </a:ext>
                </a:extLst>
              </p:cNvPr>
              <p:cNvGrpSpPr/>
              <p:nvPr/>
            </p:nvGrpSpPr>
            <p:grpSpPr>
              <a:xfrm>
                <a:off x="259776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0" name="타원 219">
                  <a:extLst>
                    <a:ext uri="{FF2B5EF4-FFF2-40B4-BE49-F238E27FC236}">
                      <a16:creationId xmlns:a16="http://schemas.microsoft.com/office/drawing/2014/main" id="{6B084F28-1A32-B5C2-B9F4-8E5DEEF0726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1" name="원호 220">
                  <a:extLst>
                    <a:ext uri="{FF2B5EF4-FFF2-40B4-BE49-F238E27FC236}">
                      <a16:creationId xmlns:a16="http://schemas.microsoft.com/office/drawing/2014/main" id="{3B59AEDB-F8B9-9B64-CD48-7E0E69D639A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2" name="원호 221">
                  <a:extLst>
                    <a:ext uri="{FF2B5EF4-FFF2-40B4-BE49-F238E27FC236}">
                      <a16:creationId xmlns:a16="http://schemas.microsoft.com/office/drawing/2014/main" id="{C36D8466-6735-4ABC-49E0-4F0E6DA30A7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3" name="그룹 222">
                <a:extLst>
                  <a:ext uri="{FF2B5EF4-FFF2-40B4-BE49-F238E27FC236}">
                    <a16:creationId xmlns:a16="http://schemas.microsoft.com/office/drawing/2014/main" id="{B01A38C1-FFE9-F413-67A8-A4EDA6176792}"/>
                  </a:ext>
                </a:extLst>
              </p:cNvPr>
              <p:cNvGrpSpPr/>
              <p:nvPr/>
            </p:nvGrpSpPr>
            <p:grpSpPr>
              <a:xfrm>
                <a:off x="282745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4" name="타원 223">
                  <a:extLst>
                    <a:ext uri="{FF2B5EF4-FFF2-40B4-BE49-F238E27FC236}">
                      <a16:creationId xmlns:a16="http://schemas.microsoft.com/office/drawing/2014/main" id="{CE3B8391-32D0-9BED-F247-BFA145AC673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5" name="원호 224">
                  <a:extLst>
                    <a:ext uri="{FF2B5EF4-FFF2-40B4-BE49-F238E27FC236}">
                      <a16:creationId xmlns:a16="http://schemas.microsoft.com/office/drawing/2014/main" id="{5C9419A8-8AFA-72E2-70AE-008BDFD0F57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6" name="원호 225">
                  <a:extLst>
                    <a:ext uri="{FF2B5EF4-FFF2-40B4-BE49-F238E27FC236}">
                      <a16:creationId xmlns:a16="http://schemas.microsoft.com/office/drawing/2014/main" id="{D1945497-4F72-517B-ED55-63C187DBB1D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DDF144F6-7F9F-7260-9E17-E9FD33FAB037}"/>
                  </a:ext>
                </a:extLst>
              </p:cNvPr>
              <p:cNvGrpSpPr/>
              <p:nvPr/>
            </p:nvGrpSpPr>
            <p:grpSpPr>
              <a:xfrm>
                <a:off x="305714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8" name="타원 227">
                  <a:extLst>
                    <a:ext uri="{FF2B5EF4-FFF2-40B4-BE49-F238E27FC236}">
                      <a16:creationId xmlns:a16="http://schemas.microsoft.com/office/drawing/2014/main" id="{FD5A0B3E-57AA-00F6-B3FA-C080473DADC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9" name="원호 228">
                  <a:extLst>
                    <a:ext uri="{FF2B5EF4-FFF2-40B4-BE49-F238E27FC236}">
                      <a16:creationId xmlns:a16="http://schemas.microsoft.com/office/drawing/2014/main" id="{42F1F41F-3EF8-E73D-0541-4E6A4CB96DB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0" name="원호 229">
                  <a:extLst>
                    <a:ext uri="{FF2B5EF4-FFF2-40B4-BE49-F238E27FC236}">
                      <a16:creationId xmlns:a16="http://schemas.microsoft.com/office/drawing/2014/main" id="{8A8928B0-D9FF-5C04-5971-1B9637A44A6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1" name="그룹 230">
                <a:extLst>
                  <a:ext uri="{FF2B5EF4-FFF2-40B4-BE49-F238E27FC236}">
                    <a16:creationId xmlns:a16="http://schemas.microsoft.com/office/drawing/2014/main" id="{4A7B90E2-3F78-C148-AD1B-60E5E997AF45}"/>
                  </a:ext>
                </a:extLst>
              </p:cNvPr>
              <p:cNvGrpSpPr/>
              <p:nvPr/>
            </p:nvGrpSpPr>
            <p:grpSpPr>
              <a:xfrm>
                <a:off x="328684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2" name="타원 231">
                  <a:extLst>
                    <a:ext uri="{FF2B5EF4-FFF2-40B4-BE49-F238E27FC236}">
                      <a16:creationId xmlns:a16="http://schemas.microsoft.com/office/drawing/2014/main" id="{FD0C0B9B-5F8F-677E-FFA5-E48F3F1FFBD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3" name="원호 232">
                  <a:extLst>
                    <a:ext uri="{FF2B5EF4-FFF2-40B4-BE49-F238E27FC236}">
                      <a16:creationId xmlns:a16="http://schemas.microsoft.com/office/drawing/2014/main" id="{0B56EADE-D1CE-A694-373E-3262A6AB317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4" name="원호 233">
                  <a:extLst>
                    <a:ext uri="{FF2B5EF4-FFF2-40B4-BE49-F238E27FC236}">
                      <a16:creationId xmlns:a16="http://schemas.microsoft.com/office/drawing/2014/main" id="{657B4D6F-0148-619A-5174-0EB20A4AFE0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5" name="그룹 234">
                <a:extLst>
                  <a:ext uri="{FF2B5EF4-FFF2-40B4-BE49-F238E27FC236}">
                    <a16:creationId xmlns:a16="http://schemas.microsoft.com/office/drawing/2014/main" id="{6454CCB8-3A9F-664C-A0D9-67EDD27AD9E8}"/>
                  </a:ext>
                </a:extLst>
              </p:cNvPr>
              <p:cNvGrpSpPr/>
              <p:nvPr/>
            </p:nvGrpSpPr>
            <p:grpSpPr>
              <a:xfrm>
                <a:off x="351653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6" name="타원 235">
                  <a:extLst>
                    <a:ext uri="{FF2B5EF4-FFF2-40B4-BE49-F238E27FC236}">
                      <a16:creationId xmlns:a16="http://schemas.microsoft.com/office/drawing/2014/main" id="{1D5D3FA9-AB3C-29C4-486E-0B426582A0B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7" name="원호 236">
                  <a:extLst>
                    <a:ext uri="{FF2B5EF4-FFF2-40B4-BE49-F238E27FC236}">
                      <a16:creationId xmlns:a16="http://schemas.microsoft.com/office/drawing/2014/main" id="{7F46D69A-E56B-12B5-5FAA-74F9A82C042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8" name="원호 237">
                  <a:extLst>
                    <a:ext uri="{FF2B5EF4-FFF2-40B4-BE49-F238E27FC236}">
                      <a16:creationId xmlns:a16="http://schemas.microsoft.com/office/drawing/2014/main" id="{F4AB9A2D-2306-CB2A-DEA0-6E3E4281EEF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9" name="그룹 238">
                <a:extLst>
                  <a:ext uri="{FF2B5EF4-FFF2-40B4-BE49-F238E27FC236}">
                    <a16:creationId xmlns:a16="http://schemas.microsoft.com/office/drawing/2014/main" id="{9DDD8201-12FA-CC16-061D-796AEBF70848}"/>
                  </a:ext>
                </a:extLst>
              </p:cNvPr>
              <p:cNvGrpSpPr/>
              <p:nvPr/>
            </p:nvGrpSpPr>
            <p:grpSpPr>
              <a:xfrm>
                <a:off x="374622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0" name="타원 239">
                  <a:extLst>
                    <a:ext uri="{FF2B5EF4-FFF2-40B4-BE49-F238E27FC236}">
                      <a16:creationId xmlns:a16="http://schemas.microsoft.com/office/drawing/2014/main" id="{22D97E89-04C3-4ED8-A725-EE01959E6F7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1" name="원호 240">
                  <a:extLst>
                    <a:ext uri="{FF2B5EF4-FFF2-40B4-BE49-F238E27FC236}">
                      <a16:creationId xmlns:a16="http://schemas.microsoft.com/office/drawing/2014/main" id="{1C862148-6DF8-7557-0A36-F3451C46F04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2" name="원호 241">
                  <a:extLst>
                    <a:ext uri="{FF2B5EF4-FFF2-40B4-BE49-F238E27FC236}">
                      <a16:creationId xmlns:a16="http://schemas.microsoft.com/office/drawing/2014/main" id="{F2147E6F-017F-FFA9-F9F5-3D709AB4ABE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70B61475-56A1-3EA8-1DC0-69243467FD96}"/>
                  </a:ext>
                </a:extLst>
              </p:cNvPr>
              <p:cNvGrpSpPr/>
              <p:nvPr/>
            </p:nvGrpSpPr>
            <p:grpSpPr>
              <a:xfrm>
                <a:off x="397592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4" name="타원 243">
                  <a:extLst>
                    <a:ext uri="{FF2B5EF4-FFF2-40B4-BE49-F238E27FC236}">
                      <a16:creationId xmlns:a16="http://schemas.microsoft.com/office/drawing/2014/main" id="{33EABF85-8F37-C32C-E36A-E8834840DC5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5" name="원호 244">
                  <a:extLst>
                    <a:ext uri="{FF2B5EF4-FFF2-40B4-BE49-F238E27FC236}">
                      <a16:creationId xmlns:a16="http://schemas.microsoft.com/office/drawing/2014/main" id="{868AF57F-5C6B-FFEB-EAD4-21D98207DEB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6" name="원호 245">
                  <a:extLst>
                    <a:ext uri="{FF2B5EF4-FFF2-40B4-BE49-F238E27FC236}">
                      <a16:creationId xmlns:a16="http://schemas.microsoft.com/office/drawing/2014/main" id="{F36B3BE4-2CBB-B08D-4603-0603A741A1C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7" name="그룹 246">
                <a:extLst>
                  <a:ext uri="{FF2B5EF4-FFF2-40B4-BE49-F238E27FC236}">
                    <a16:creationId xmlns:a16="http://schemas.microsoft.com/office/drawing/2014/main" id="{A7F7DBB2-ABBC-E00B-13B3-D80BF3040100}"/>
                  </a:ext>
                </a:extLst>
              </p:cNvPr>
              <p:cNvGrpSpPr/>
              <p:nvPr/>
            </p:nvGrpSpPr>
            <p:grpSpPr>
              <a:xfrm>
                <a:off x="420561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8" name="타원 247">
                  <a:extLst>
                    <a:ext uri="{FF2B5EF4-FFF2-40B4-BE49-F238E27FC236}">
                      <a16:creationId xmlns:a16="http://schemas.microsoft.com/office/drawing/2014/main" id="{58F00BD8-FFA1-1336-804A-F5A4EA248A7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9" name="원호 248">
                  <a:extLst>
                    <a:ext uri="{FF2B5EF4-FFF2-40B4-BE49-F238E27FC236}">
                      <a16:creationId xmlns:a16="http://schemas.microsoft.com/office/drawing/2014/main" id="{CC0A743C-21BF-2E2F-492A-EB34ED97AF3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0" name="원호 249">
                  <a:extLst>
                    <a:ext uri="{FF2B5EF4-FFF2-40B4-BE49-F238E27FC236}">
                      <a16:creationId xmlns:a16="http://schemas.microsoft.com/office/drawing/2014/main" id="{20ABEC07-6AD5-1C88-B970-6A3681F4AB6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FAD6DB82-2044-208A-8EBD-70377452BC92}"/>
                  </a:ext>
                </a:extLst>
              </p:cNvPr>
              <p:cNvGrpSpPr/>
              <p:nvPr/>
            </p:nvGrpSpPr>
            <p:grpSpPr>
              <a:xfrm>
                <a:off x="443530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2" name="타원 251">
                  <a:extLst>
                    <a:ext uri="{FF2B5EF4-FFF2-40B4-BE49-F238E27FC236}">
                      <a16:creationId xmlns:a16="http://schemas.microsoft.com/office/drawing/2014/main" id="{79C96EB2-EAC6-9E32-3CBC-07C32A38598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3" name="원호 252">
                  <a:extLst>
                    <a:ext uri="{FF2B5EF4-FFF2-40B4-BE49-F238E27FC236}">
                      <a16:creationId xmlns:a16="http://schemas.microsoft.com/office/drawing/2014/main" id="{82BBDEB1-530F-5637-54FB-2F488466753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4" name="원호 253">
                  <a:extLst>
                    <a:ext uri="{FF2B5EF4-FFF2-40B4-BE49-F238E27FC236}">
                      <a16:creationId xmlns:a16="http://schemas.microsoft.com/office/drawing/2014/main" id="{C4E1B904-5004-8841-81B4-C3EB5FCE748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5" name="그룹 254">
                <a:extLst>
                  <a:ext uri="{FF2B5EF4-FFF2-40B4-BE49-F238E27FC236}">
                    <a16:creationId xmlns:a16="http://schemas.microsoft.com/office/drawing/2014/main" id="{17EC1053-5871-9951-CE7B-0CF8216E132D}"/>
                  </a:ext>
                </a:extLst>
              </p:cNvPr>
              <p:cNvGrpSpPr/>
              <p:nvPr/>
            </p:nvGrpSpPr>
            <p:grpSpPr>
              <a:xfrm>
                <a:off x="466499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6" name="타원 255">
                  <a:extLst>
                    <a:ext uri="{FF2B5EF4-FFF2-40B4-BE49-F238E27FC236}">
                      <a16:creationId xmlns:a16="http://schemas.microsoft.com/office/drawing/2014/main" id="{B853BBCA-7E27-ECBF-FA05-121324840B6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7" name="원호 256">
                  <a:extLst>
                    <a:ext uri="{FF2B5EF4-FFF2-40B4-BE49-F238E27FC236}">
                      <a16:creationId xmlns:a16="http://schemas.microsoft.com/office/drawing/2014/main" id="{89136EA2-0BA1-42B0-3E5B-0E661E6D9EA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8" name="원호 257">
                  <a:extLst>
                    <a:ext uri="{FF2B5EF4-FFF2-40B4-BE49-F238E27FC236}">
                      <a16:creationId xmlns:a16="http://schemas.microsoft.com/office/drawing/2014/main" id="{00BE99AB-05F5-B853-D3B4-25F821D9BBB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9" name="그룹 258">
                <a:extLst>
                  <a:ext uri="{FF2B5EF4-FFF2-40B4-BE49-F238E27FC236}">
                    <a16:creationId xmlns:a16="http://schemas.microsoft.com/office/drawing/2014/main" id="{3694E0DE-79C0-4E43-CB71-DE0A58876DC5}"/>
                  </a:ext>
                </a:extLst>
              </p:cNvPr>
              <p:cNvGrpSpPr/>
              <p:nvPr/>
            </p:nvGrpSpPr>
            <p:grpSpPr>
              <a:xfrm>
                <a:off x="489469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0" name="타원 259">
                  <a:extLst>
                    <a:ext uri="{FF2B5EF4-FFF2-40B4-BE49-F238E27FC236}">
                      <a16:creationId xmlns:a16="http://schemas.microsoft.com/office/drawing/2014/main" id="{DC43671B-13EB-4B31-EB3E-82FC2712D6A2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1" name="원호 260">
                  <a:extLst>
                    <a:ext uri="{FF2B5EF4-FFF2-40B4-BE49-F238E27FC236}">
                      <a16:creationId xmlns:a16="http://schemas.microsoft.com/office/drawing/2014/main" id="{A7B3D6E5-9996-6438-80CA-ADF9717594C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2" name="원호 261">
                  <a:extLst>
                    <a:ext uri="{FF2B5EF4-FFF2-40B4-BE49-F238E27FC236}">
                      <a16:creationId xmlns:a16="http://schemas.microsoft.com/office/drawing/2014/main" id="{3C67202B-4DCE-ACC2-4CE2-A8A8D76903C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3" name="그룹 262">
                <a:extLst>
                  <a:ext uri="{FF2B5EF4-FFF2-40B4-BE49-F238E27FC236}">
                    <a16:creationId xmlns:a16="http://schemas.microsoft.com/office/drawing/2014/main" id="{F0D2EE66-05D7-96E8-577F-AA2F1BFB4B05}"/>
                  </a:ext>
                </a:extLst>
              </p:cNvPr>
              <p:cNvGrpSpPr/>
              <p:nvPr/>
            </p:nvGrpSpPr>
            <p:grpSpPr>
              <a:xfrm>
                <a:off x="512438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4" name="타원 263">
                  <a:extLst>
                    <a:ext uri="{FF2B5EF4-FFF2-40B4-BE49-F238E27FC236}">
                      <a16:creationId xmlns:a16="http://schemas.microsoft.com/office/drawing/2014/main" id="{CB4697A2-DC3B-424D-0210-DB89BA248AD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5" name="원호 264">
                  <a:extLst>
                    <a:ext uri="{FF2B5EF4-FFF2-40B4-BE49-F238E27FC236}">
                      <a16:creationId xmlns:a16="http://schemas.microsoft.com/office/drawing/2014/main" id="{D2482565-7F01-2788-0370-B784A8110DF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6" name="원호 265">
                  <a:extLst>
                    <a:ext uri="{FF2B5EF4-FFF2-40B4-BE49-F238E27FC236}">
                      <a16:creationId xmlns:a16="http://schemas.microsoft.com/office/drawing/2014/main" id="{E1641443-F21E-0B74-D441-3546D0DA360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7" name="그룹 266">
                <a:extLst>
                  <a:ext uri="{FF2B5EF4-FFF2-40B4-BE49-F238E27FC236}">
                    <a16:creationId xmlns:a16="http://schemas.microsoft.com/office/drawing/2014/main" id="{E5B5AC43-1190-7296-2FA3-5EEA06CDB1BA}"/>
                  </a:ext>
                </a:extLst>
              </p:cNvPr>
              <p:cNvGrpSpPr/>
              <p:nvPr/>
            </p:nvGrpSpPr>
            <p:grpSpPr>
              <a:xfrm>
                <a:off x="535407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8" name="타원 267">
                  <a:extLst>
                    <a:ext uri="{FF2B5EF4-FFF2-40B4-BE49-F238E27FC236}">
                      <a16:creationId xmlns:a16="http://schemas.microsoft.com/office/drawing/2014/main" id="{355AF879-256A-F9CD-3946-D733FD86F24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9" name="원호 268">
                  <a:extLst>
                    <a:ext uri="{FF2B5EF4-FFF2-40B4-BE49-F238E27FC236}">
                      <a16:creationId xmlns:a16="http://schemas.microsoft.com/office/drawing/2014/main" id="{02C883F7-7E09-8BE0-FD30-3AC9DC30667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0" name="원호 269">
                  <a:extLst>
                    <a:ext uri="{FF2B5EF4-FFF2-40B4-BE49-F238E27FC236}">
                      <a16:creationId xmlns:a16="http://schemas.microsoft.com/office/drawing/2014/main" id="{7617B8C3-51B6-FE45-B6FF-06921CE1636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795E181E-3BCB-498C-4472-9E8D383A30D8}"/>
                  </a:ext>
                </a:extLst>
              </p:cNvPr>
              <p:cNvGrpSpPr/>
              <p:nvPr/>
            </p:nvGrpSpPr>
            <p:grpSpPr>
              <a:xfrm>
                <a:off x="558377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2" name="타원 271">
                  <a:extLst>
                    <a:ext uri="{FF2B5EF4-FFF2-40B4-BE49-F238E27FC236}">
                      <a16:creationId xmlns:a16="http://schemas.microsoft.com/office/drawing/2014/main" id="{300CE61B-DA43-D2EA-AAAC-C1B680A074F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3" name="원호 272">
                  <a:extLst>
                    <a:ext uri="{FF2B5EF4-FFF2-40B4-BE49-F238E27FC236}">
                      <a16:creationId xmlns:a16="http://schemas.microsoft.com/office/drawing/2014/main" id="{B5B3D5D9-8875-4097-0BBB-2B86F358184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4" name="원호 273">
                  <a:extLst>
                    <a:ext uri="{FF2B5EF4-FFF2-40B4-BE49-F238E27FC236}">
                      <a16:creationId xmlns:a16="http://schemas.microsoft.com/office/drawing/2014/main" id="{28D0AAD5-AA6E-DB25-6B5E-393DFA8B662B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C84B62CC-7992-FACB-89DE-AD3A222D1018}"/>
                  </a:ext>
                </a:extLst>
              </p:cNvPr>
              <p:cNvGrpSpPr/>
              <p:nvPr/>
            </p:nvGrpSpPr>
            <p:grpSpPr>
              <a:xfrm>
                <a:off x="581346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6" name="타원 275">
                  <a:extLst>
                    <a:ext uri="{FF2B5EF4-FFF2-40B4-BE49-F238E27FC236}">
                      <a16:creationId xmlns:a16="http://schemas.microsoft.com/office/drawing/2014/main" id="{1067602A-9D24-7386-E6E8-A0B5583CBA1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7" name="원호 276">
                  <a:extLst>
                    <a:ext uri="{FF2B5EF4-FFF2-40B4-BE49-F238E27FC236}">
                      <a16:creationId xmlns:a16="http://schemas.microsoft.com/office/drawing/2014/main" id="{5C0AF58C-9FDA-1C94-BF54-4E3AD27F61E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8" name="원호 277">
                  <a:extLst>
                    <a:ext uri="{FF2B5EF4-FFF2-40B4-BE49-F238E27FC236}">
                      <a16:creationId xmlns:a16="http://schemas.microsoft.com/office/drawing/2014/main" id="{970CDE0F-7B2F-510E-3828-E59327AC4C3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9" name="그룹 278">
                <a:extLst>
                  <a:ext uri="{FF2B5EF4-FFF2-40B4-BE49-F238E27FC236}">
                    <a16:creationId xmlns:a16="http://schemas.microsoft.com/office/drawing/2014/main" id="{05A34682-E02D-CA5A-96CD-FE150CC7A29E}"/>
                  </a:ext>
                </a:extLst>
              </p:cNvPr>
              <p:cNvGrpSpPr/>
              <p:nvPr/>
            </p:nvGrpSpPr>
            <p:grpSpPr>
              <a:xfrm>
                <a:off x="604315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0" name="타원 279">
                  <a:extLst>
                    <a:ext uri="{FF2B5EF4-FFF2-40B4-BE49-F238E27FC236}">
                      <a16:creationId xmlns:a16="http://schemas.microsoft.com/office/drawing/2014/main" id="{E248C035-DFFD-C5A6-94B6-88DADFEBC7D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1" name="원호 280">
                  <a:extLst>
                    <a:ext uri="{FF2B5EF4-FFF2-40B4-BE49-F238E27FC236}">
                      <a16:creationId xmlns:a16="http://schemas.microsoft.com/office/drawing/2014/main" id="{B237B69E-3499-3C0A-F6ED-49ACD4434D9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2" name="원호 281">
                  <a:extLst>
                    <a:ext uri="{FF2B5EF4-FFF2-40B4-BE49-F238E27FC236}">
                      <a16:creationId xmlns:a16="http://schemas.microsoft.com/office/drawing/2014/main" id="{D8B3FEB3-6D6A-AB1B-14A5-03425701B7C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3" name="그룹 282">
                <a:extLst>
                  <a:ext uri="{FF2B5EF4-FFF2-40B4-BE49-F238E27FC236}">
                    <a16:creationId xmlns:a16="http://schemas.microsoft.com/office/drawing/2014/main" id="{E0C07FA0-3E98-8D0F-0AD0-C1F0C0B92C83}"/>
                  </a:ext>
                </a:extLst>
              </p:cNvPr>
              <p:cNvGrpSpPr/>
              <p:nvPr/>
            </p:nvGrpSpPr>
            <p:grpSpPr>
              <a:xfrm>
                <a:off x="627285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4" name="타원 283">
                  <a:extLst>
                    <a:ext uri="{FF2B5EF4-FFF2-40B4-BE49-F238E27FC236}">
                      <a16:creationId xmlns:a16="http://schemas.microsoft.com/office/drawing/2014/main" id="{01A3EF2C-5F75-7B3C-59CD-E5C6AB00139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5" name="원호 284">
                  <a:extLst>
                    <a:ext uri="{FF2B5EF4-FFF2-40B4-BE49-F238E27FC236}">
                      <a16:creationId xmlns:a16="http://schemas.microsoft.com/office/drawing/2014/main" id="{DE358397-3268-FD2F-A511-828972777B2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6" name="원호 285">
                  <a:extLst>
                    <a:ext uri="{FF2B5EF4-FFF2-40B4-BE49-F238E27FC236}">
                      <a16:creationId xmlns:a16="http://schemas.microsoft.com/office/drawing/2014/main" id="{404E1B42-D406-A4F6-B726-049766D4EED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7" name="그룹 286">
                <a:extLst>
                  <a:ext uri="{FF2B5EF4-FFF2-40B4-BE49-F238E27FC236}">
                    <a16:creationId xmlns:a16="http://schemas.microsoft.com/office/drawing/2014/main" id="{189E7943-9772-77AA-637D-2C95F1C5D91E}"/>
                  </a:ext>
                </a:extLst>
              </p:cNvPr>
              <p:cNvGrpSpPr/>
              <p:nvPr/>
            </p:nvGrpSpPr>
            <p:grpSpPr>
              <a:xfrm>
                <a:off x="650254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8" name="타원 287">
                  <a:extLst>
                    <a:ext uri="{FF2B5EF4-FFF2-40B4-BE49-F238E27FC236}">
                      <a16:creationId xmlns:a16="http://schemas.microsoft.com/office/drawing/2014/main" id="{67D4048B-7092-442E-E204-B67ECE6920E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9" name="원호 288">
                  <a:extLst>
                    <a:ext uri="{FF2B5EF4-FFF2-40B4-BE49-F238E27FC236}">
                      <a16:creationId xmlns:a16="http://schemas.microsoft.com/office/drawing/2014/main" id="{C9272A4C-0E3B-83ED-8CD3-C51CE155131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0" name="원호 289">
                  <a:extLst>
                    <a:ext uri="{FF2B5EF4-FFF2-40B4-BE49-F238E27FC236}">
                      <a16:creationId xmlns:a16="http://schemas.microsoft.com/office/drawing/2014/main" id="{9109591C-F497-91E1-CFB3-6B2AC99A624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1" name="그룹 290">
                <a:extLst>
                  <a:ext uri="{FF2B5EF4-FFF2-40B4-BE49-F238E27FC236}">
                    <a16:creationId xmlns:a16="http://schemas.microsoft.com/office/drawing/2014/main" id="{DA5E102E-727C-F4FE-9559-0D385E79296C}"/>
                  </a:ext>
                </a:extLst>
              </p:cNvPr>
              <p:cNvGrpSpPr/>
              <p:nvPr/>
            </p:nvGrpSpPr>
            <p:grpSpPr>
              <a:xfrm>
                <a:off x="673223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2" name="타원 291">
                  <a:extLst>
                    <a:ext uri="{FF2B5EF4-FFF2-40B4-BE49-F238E27FC236}">
                      <a16:creationId xmlns:a16="http://schemas.microsoft.com/office/drawing/2014/main" id="{AB568947-EF40-181C-DF2C-E98AEE34A8E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3" name="원호 292">
                  <a:extLst>
                    <a:ext uri="{FF2B5EF4-FFF2-40B4-BE49-F238E27FC236}">
                      <a16:creationId xmlns:a16="http://schemas.microsoft.com/office/drawing/2014/main" id="{3558AD72-AC16-1AAC-3254-E42A6D294B3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4" name="원호 293">
                  <a:extLst>
                    <a:ext uri="{FF2B5EF4-FFF2-40B4-BE49-F238E27FC236}">
                      <a16:creationId xmlns:a16="http://schemas.microsoft.com/office/drawing/2014/main" id="{644AA7E3-ACB2-628A-4D4E-B3EB046FD9F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5" name="그룹 294">
                <a:extLst>
                  <a:ext uri="{FF2B5EF4-FFF2-40B4-BE49-F238E27FC236}">
                    <a16:creationId xmlns:a16="http://schemas.microsoft.com/office/drawing/2014/main" id="{88DE982D-04B2-C322-1CEB-6336AA34F2B5}"/>
                  </a:ext>
                </a:extLst>
              </p:cNvPr>
              <p:cNvGrpSpPr/>
              <p:nvPr/>
            </p:nvGrpSpPr>
            <p:grpSpPr>
              <a:xfrm>
                <a:off x="696192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6" name="타원 295">
                  <a:extLst>
                    <a:ext uri="{FF2B5EF4-FFF2-40B4-BE49-F238E27FC236}">
                      <a16:creationId xmlns:a16="http://schemas.microsoft.com/office/drawing/2014/main" id="{4BCD6F49-7681-E6F7-5013-A1145B2DB0E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7" name="원호 296">
                  <a:extLst>
                    <a:ext uri="{FF2B5EF4-FFF2-40B4-BE49-F238E27FC236}">
                      <a16:creationId xmlns:a16="http://schemas.microsoft.com/office/drawing/2014/main" id="{9B759A9C-AFCE-BAAC-FF5B-F17A4174B44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8" name="원호 297">
                  <a:extLst>
                    <a:ext uri="{FF2B5EF4-FFF2-40B4-BE49-F238E27FC236}">
                      <a16:creationId xmlns:a16="http://schemas.microsoft.com/office/drawing/2014/main" id="{B3ADD8F1-3091-73DC-C7E7-8E137C658FE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9" name="그룹 298">
                <a:extLst>
                  <a:ext uri="{FF2B5EF4-FFF2-40B4-BE49-F238E27FC236}">
                    <a16:creationId xmlns:a16="http://schemas.microsoft.com/office/drawing/2014/main" id="{AF5220D7-735F-162E-36B5-4552A7ED7543}"/>
                  </a:ext>
                </a:extLst>
              </p:cNvPr>
              <p:cNvGrpSpPr/>
              <p:nvPr/>
            </p:nvGrpSpPr>
            <p:grpSpPr>
              <a:xfrm>
                <a:off x="719162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0" name="타원 299">
                  <a:extLst>
                    <a:ext uri="{FF2B5EF4-FFF2-40B4-BE49-F238E27FC236}">
                      <a16:creationId xmlns:a16="http://schemas.microsoft.com/office/drawing/2014/main" id="{0E26960A-55F6-5302-0A09-BB32AC78818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1" name="원호 300">
                  <a:extLst>
                    <a:ext uri="{FF2B5EF4-FFF2-40B4-BE49-F238E27FC236}">
                      <a16:creationId xmlns:a16="http://schemas.microsoft.com/office/drawing/2014/main" id="{0AAF1B6E-E182-815B-78BC-67E85D844C0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2" name="원호 301">
                  <a:extLst>
                    <a:ext uri="{FF2B5EF4-FFF2-40B4-BE49-F238E27FC236}">
                      <a16:creationId xmlns:a16="http://schemas.microsoft.com/office/drawing/2014/main" id="{FE6A30BA-F85E-B69B-48AB-1D4C2E22993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3" name="그룹 302">
                <a:extLst>
                  <a:ext uri="{FF2B5EF4-FFF2-40B4-BE49-F238E27FC236}">
                    <a16:creationId xmlns:a16="http://schemas.microsoft.com/office/drawing/2014/main" id="{F529D17F-FFF7-13D3-C030-6666BDCFDF2C}"/>
                  </a:ext>
                </a:extLst>
              </p:cNvPr>
              <p:cNvGrpSpPr/>
              <p:nvPr/>
            </p:nvGrpSpPr>
            <p:grpSpPr>
              <a:xfrm>
                <a:off x="742131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4" name="타원 303">
                  <a:extLst>
                    <a:ext uri="{FF2B5EF4-FFF2-40B4-BE49-F238E27FC236}">
                      <a16:creationId xmlns:a16="http://schemas.microsoft.com/office/drawing/2014/main" id="{75C81A1D-FF0F-2931-4F08-06A8A5C875D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5" name="원호 304">
                  <a:extLst>
                    <a:ext uri="{FF2B5EF4-FFF2-40B4-BE49-F238E27FC236}">
                      <a16:creationId xmlns:a16="http://schemas.microsoft.com/office/drawing/2014/main" id="{4691B406-F261-008D-4204-7C4FEEDE5D3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6" name="원호 305">
                  <a:extLst>
                    <a:ext uri="{FF2B5EF4-FFF2-40B4-BE49-F238E27FC236}">
                      <a16:creationId xmlns:a16="http://schemas.microsoft.com/office/drawing/2014/main" id="{29ADF001-DAAC-F1FA-2489-8F5882749AB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7" name="그룹 306">
                <a:extLst>
                  <a:ext uri="{FF2B5EF4-FFF2-40B4-BE49-F238E27FC236}">
                    <a16:creationId xmlns:a16="http://schemas.microsoft.com/office/drawing/2014/main" id="{9CD1C5CF-314D-A162-AFEE-63B863820123}"/>
                  </a:ext>
                </a:extLst>
              </p:cNvPr>
              <p:cNvGrpSpPr/>
              <p:nvPr/>
            </p:nvGrpSpPr>
            <p:grpSpPr>
              <a:xfrm>
                <a:off x="765100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8" name="타원 307">
                  <a:extLst>
                    <a:ext uri="{FF2B5EF4-FFF2-40B4-BE49-F238E27FC236}">
                      <a16:creationId xmlns:a16="http://schemas.microsoft.com/office/drawing/2014/main" id="{2F7A8524-B155-F706-1891-6B722446572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9" name="원호 308">
                  <a:extLst>
                    <a:ext uri="{FF2B5EF4-FFF2-40B4-BE49-F238E27FC236}">
                      <a16:creationId xmlns:a16="http://schemas.microsoft.com/office/drawing/2014/main" id="{1AAE388B-BFF0-A063-6604-9FB2274EA45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0" name="원호 309">
                  <a:extLst>
                    <a:ext uri="{FF2B5EF4-FFF2-40B4-BE49-F238E27FC236}">
                      <a16:creationId xmlns:a16="http://schemas.microsoft.com/office/drawing/2014/main" id="{80C3928F-A1C9-2274-F7C2-A64E2AD7EAE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1" name="그룹 310">
                <a:extLst>
                  <a:ext uri="{FF2B5EF4-FFF2-40B4-BE49-F238E27FC236}">
                    <a16:creationId xmlns:a16="http://schemas.microsoft.com/office/drawing/2014/main" id="{C7281AD7-3F02-CE6D-7D17-4FA1A3C0BEB7}"/>
                  </a:ext>
                </a:extLst>
              </p:cNvPr>
              <p:cNvGrpSpPr/>
              <p:nvPr/>
            </p:nvGrpSpPr>
            <p:grpSpPr>
              <a:xfrm>
                <a:off x="788070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2" name="타원 311">
                  <a:extLst>
                    <a:ext uri="{FF2B5EF4-FFF2-40B4-BE49-F238E27FC236}">
                      <a16:creationId xmlns:a16="http://schemas.microsoft.com/office/drawing/2014/main" id="{FF923EA5-B234-E451-8D39-D1165B54BA2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3" name="원호 312">
                  <a:extLst>
                    <a:ext uri="{FF2B5EF4-FFF2-40B4-BE49-F238E27FC236}">
                      <a16:creationId xmlns:a16="http://schemas.microsoft.com/office/drawing/2014/main" id="{D5D5D384-976A-ED3F-397D-564B7244412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4" name="원호 313">
                  <a:extLst>
                    <a:ext uri="{FF2B5EF4-FFF2-40B4-BE49-F238E27FC236}">
                      <a16:creationId xmlns:a16="http://schemas.microsoft.com/office/drawing/2014/main" id="{98045EB6-4FE5-1A00-38E1-0AA07247DD7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5" name="그룹 314">
                <a:extLst>
                  <a:ext uri="{FF2B5EF4-FFF2-40B4-BE49-F238E27FC236}">
                    <a16:creationId xmlns:a16="http://schemas.microsoft.com/office/drawing/2014/main" id="{62935F72-700D-4097-516E-4A3F0118F2A3}"/>
                  </a:ext>
                </a:extLst>
              </p:cNvPr>
              <p:cNvGrpSpPr/>
              <p:nvPr/>
            </p:nvGrpSpPr>
            <p:grpSpPr>
              <a:xfrm>
                <a:off x="811039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6" name="타원 315">
                  <a:extLst>
                    <a:ext uri="{FF2B5EF4-FFF2-40B4-BE49-F238E27FC236}">
                      <a16:creationId xmlns:a16="http://schemas.microsoft.com/office/drawing/2014/main" id="{66C8ACC1-25CC-59B3-7FD2-A37CF78E993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7" name="원호 316">
                  <a:extLst>
                    <a:ext uri="{FF2B5EF4-FFF2-40B4-BE49-F238E27FC236}">
                      <a16:creationId xmlns:a16="http://schemas.microsoft.com/office/drawing/2014/main" id="{2C1D363D-F8D4-63A5-B20B-B9D8B2ECFD0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8" name="원호 317">
                  <a:extLst>
                    <a:ext uri="{FF2B5EF4-FFF2-40B4-BE49-F238E27FC236}">
                      <a16:creationId xmlns:a16="http://schemas.microsoft.com/office/drawing/2014/main" id="{761D10A4-3F86-02F9-97D1-FA4D4B79053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9" name="그룹 318">
                <a:extLst>
                  <a:ext uri="{FF2B5EF4-FFF2-40B4-BE49-F238E27FC236}">
                    <a16:creationId xmlns:a16="http://schemas.microsoft.com/office/drawing/2014/main" id="{2E81651C-A5ED-248E-A750-0195678D9CDE}"/>
                  </a:ext>
                </a:extLst>
              </p:cNvPr>
              <p:cNvGrpSpPr/>
              <p:nvPr/>
            </p:nvGrpSpPr>
            <p:grpSpPr>
              <a:xfrm>
                <a:off x="834008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0" name="타원 319">
                  <a:extLst>
                    <a:ext uri="{FF2B5EF4-FFF2-40B4-BE49-F238E27FC236}">
                      <a16:creationId xmlns:a16="http://schemas.microsoft.com/office/drawing/2014/main" id="{6BC30F7B-BF35-AB0F-537E-4CB3338C8C1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1" name="원호 320">
                  <a:extLst>
                    <a:ext uri="{FF2B5EF4-FFF2-40B4-BE49-F238E27FC236}">
                      <a16:creationId xmlns:a16="http://schemas.microsoft.com/office/drawing/2014/main" id="{D2B8CD0E-8B7D-34EB-F4AB-79C9C7B64CF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2" name="원호 321">
                  <a:extLst>
                    <a:ext uri="{FF2B5EF4-FFF2-40B4-BE49-F238E27FC236}">
                      <a16:creationId xmlns:a16="http://schemas.microsoft.com/office/drawing/2014/main" id="{A210C975-8EAF-B51A-94A2-27D021176D3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3" name="그룹 322">
                <a:extLst>
                  <a:ext uri="{FF2B5EF4-FFF2-40B4-BE49-F238E27FC236}">
                    <a16:creationId xmlns:a16="http://schemas.microsoft.com/office/drawing/2014/main" id="{C2569EB1-9E6C-3E26-1E88-176AF9AD29CD}"/>
                  </a:ext>
                </a:extLst>
              </p:cNvPr>
              <p:cNvGrpSpPr/>
              <p:nvPr/>
            </p:nvGrpSpPr>
            <p:grpSpPr>
              <a:xfrm>
                <a:off x="856978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4" name="타원 323">
                  <a:extLst>
                    <a:ext uri="{FF2B5EF4-FFF2-40B4-BE49-F238E27FC236}">
                      <a16:creationId xmlns:a16="http://schemas.microsoft.com/office/drawing/2014/main" id="{CBFCBDCD-28F8-9122-3DF7-1308158CB51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5" name="원호 324">
                  <a:extLst>
                    <a:ext uri="{FF2B5EF4-FFF2-40B4-BE49-F238E27FC236}">
                      <a16:creationId xmlns:a16="http://schemas.microsoft.com/office/drawing/2014/main" id="{0C9817DD-3351-3490-3111-14328F20257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6" name="원호 325">
                  <a:extLst>
                    <a:ext uri="{FF2B5EF4-FFF2-40B4-BE49-F238E27FC236}">
                      <a16:creationId xmlns:a16="http://schemas.microsoft.com/office/drawing/2014/main" id="{7EB5A4B2-848A-7F23-C315-68908B835A6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7" name="그룹 326">
                <a:extLst>
                  <a:ext uri="{FF2B5EF4-FFF2-40B4-BE49-F238E27FC236}">
                    <a16:creationId xmlns:a16="http://schemas.microsoft.com/office/drawing/2014/main" id="{F2FAF56F-7C17-B392-BCE9-AC49DC179DFF}"/>
                  </a:ext>
                </a:extLst>
              </p:cNvPr>
              <p:cNvGrpSpPr/>
              <p:nvPr/>
            </p:nvGrpSpPr>
            <p:grpSpPr>
              <a:xfrm>
                <a:off x="879947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8" name="타원 327">
                  <a:extLst>
                    <a:ext uri="{FF2B5EF4-FFF2-40B4-BE49-F238E27FC236}">
                      <a16:creationId xmlns:a16="http://schemas.microsoft.com/office/drawing/2014/main" id="{80AA77AF-3F05-DC84-4F13-6F10427F5C22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9" name="원호 328">
                  <a:extLst>
                    <a:ext uri="{FF2B5EF4-FFF2-40B4-BE49-F238E27FC236}">
                      <a16:creationId xmlns:a16="http://schemas.microsoft.com/office/drawing/2014/main" id="{66CD63F2-83B8-39A9-D822-46E81F62AAA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0" name="원호 329">
                  <a:extLst>
                    <a:ext uri="{FF2B5EF4-FFF2-40B4-BE49-F238E27FC236}">
                      <a16:creationId xmlns:a16="http://schemas.microsoft.com/office/drawing/2014/main" id="{4EA30DCA-65E1-C20D-BC0C-0F66738A1AA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1" name="그룹 330">
                <a:extLst>
                  <a:ext uri="{FF2B5EF4-FFF2-40B4-BE49-F238E27FC236}">
                    <a16:creationId xmlns:a16="http://schemas.microsoft.com/office/drawing/2014/main" id="{05CCCA2E-23C1-AF66-BABD-DE1EA48125A6}"/>
                  </a:ext>
                </a:extLst>
              </p:cNvPr>
              <p:cNvGrpSpPr/>
              <p:nvPr/>
            </p:nvGrpSpPr>
            <p:grpSpPr>
              <a:xfrm>
                <a:off x="902916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2" name="타원 331">
                  <a:extLst>
                    <a:ext uri="{FF2B5EF4-FFF2-40B4-BE49-F238E27FC236}">
                      <a16:creationId xmlns:a16="http://schemas.microsoft.com/office/drawing/2014/main" id="{2218944F-7E1F-788F-775D-407F329ABCE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3" name="원호 332">
                  <a:extLst>
                    <a:ext uri="{FF2B5EF4-FFF2-40B4-BE49-F238E27FC236}">
                      <a16:creationId xmlns:a16="http://schemas.microsoft.com/office/drawing/2014/main" id="{C5E37BF5-489E-7513-59FE-B096631644B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4" name="원호 333">
                  <a:extLst>
                    <a:ext uri="{FF2B5EF4-FFF2-40B4-BE49-F238E27FC236}">
                      <a16:creationId xmlns:a16="http://schemas.microsoft.com/office/drawing/2014/main" id="{DE09950E-FD52-4E6F-5306-04BB8E7DFF2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5" name="그룹 334">
                <a:extLst>
                  <a:ext uri="{FF2B5EF4-FFF2-40B4-BE49-F238E27FC236}">
                    <a16:creationId xmlns:a16="http://schemas.microsoft.com/office/drawing/2014/main" id="{C6E35677-3C70-1D39-F702-2165177E4CD7}"/>
                  </a:ext>
                </a:extLst>
              </p:cNvPr>
              <p:cNvGrpSpPr/>
              <p:nvPr/>
            </p:nvGrpSpPr>
            <p:grpSpPr>
              <a:xfrm>
                <a:off x="925885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6" name="타원 335">
                  <a:extLst>
                    <a:ext uri="{FF2B5EF4-FFF2-40B4-BE49-F238E27FC236}">
                      <a16:creationId xmlns:a16="http://schemas.microsoft.com/office/drawing/2014/main" id="{9E3ACB1C-0C14-3FEC-6ED9-84D974236BD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7" name="원호 336">
                  <a:extLst>
                    <a:ext uri="{FF2B5EF4-FFF2-40B4-BE49-F238E27FC236}">
                      <a16:creationId xmlns:a16="http://schemas.microsoft.com/office/drawing/2014/main" id="{926868E5-FAC7-4755-ED0B-8E07E17D5E0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8" name="원호 337">
                  <a:extLst>
                    <a:ext uri="{FF2B5EF4-FFF2-40B4-BE49-F238E27FC236}">
                      <a16:creationId xmlns:a16="http://schemas.microsoft.com/office/drawing/2014/main" id="{6049DF8C-7B59-AFD3-13D7-EA9079BD796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9" name="그룹 338">
                <a:extLst>
                  <a:ext uri="{FF2B5EF4-FFF2-40B4-BE49-F238E27FC236}">
                    <a16:creationId xmlns:a16="http://schemas.microsoft.com/office/drawing/2014/main" id="{AA5F712F-BFFA-5345-5EA7-07562A62028B}"/>
                  </a:ext>
                </a:extLst>
              </p:cNvPr>
              <p:cNvGrpSpPr/>
              <p:nvPr/>
            </p:nvGrpSpPr>
            <p:grpSpPr>
              <a:xfrm>
                <a:off x="948855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0" name="타원 339">
                  <a:extLst>
                    <a:ext uri="{FF2B5EF4-FFF2-40B4-BE49-F238E27FC236}">
                      <a16:creationId xmlns:a16="http://schemas.microsoft.com/office/drawing/2014/main" id="{2CC2C989-70CE-4328-D8E9-09FF3C99A41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1" name="원호 340">
                  <a:extLst>
                    <a:ext uri="{FF2B5EF4-FFF2-40B4-BE49-F238E27FC236}">
                      <a16:creationId xmlns:a16="http://schemas.microsoft.com/office/drawing/2014/main" id="{79CC544E-24CD-7171-6038-B514FFF7DD2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2" name="원호 341">
                  <a:extLst>
                    <a:ext uri="{FF2B5EF4-FFF2-40B4-BE49-F238E27FC236}">
                      <a16:creationId xmlns:a16="http://schemas.microsoft.com/office/drawing/2014/main" id="{958DA57F-D88D-5426-1566-43EEE5E4CFF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3" name="그룹 342">
                <a:extLst>
                  <a:ext uri="{FF2B5EF4-FFF2-40B4-BE49-F238E27FC236}">
                    <a16:creationId xmlns:a16="http://schemas.microsoft.com/office/drawing/2014/main" id="{B4B40755-F346-B037-DE20-77247F4BB0DB}"/>
                  </a:ext>
                </a:extLst>
              </p:cNvPr>
              <p:cNvGrpSpPr/>
              <p:nvPr/>
            </p:nvGrpSpPr>
            <p:grpSpPr>
              <a:xfrm>
                <a:off x="971824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4" name="타원 343">
                  <a:extLst>
                    <a:ext uri="{FF2B5EF4-FFF2-40B4-BE49-F238E27FC236}">
                      <a16:creationId xmlns:a16="http://schemas.microsoft.com/office/drawing/2014/main" id="{06DAC26A-C024-8CFD-9EFD-3B638A24F2E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5" name="원호 344">
                  <a:extLst>
                    <a:ext uri="{FF2B5EF4-FFF2-40B4-BE49-F238E27FC236}">
                      <a16:creationId xmlns:a16="http://schemas.microsoft.com/office/drawing/2014/main" id="{42044472-8CA0-27EC-E5E7-5B8763E2895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6" name="원호 345">
                  <a:extLst>
                    <a:ext uri="{FF2B5EF4-FFF2-40B4-BE49-F238E27FC236}">
                      <a16:creationId xmlns:a16="http://schemas.microsoft.com/office/drawing/2014/main" id="{AED7ACA5-02B3-7747-6215-56C7A8149BC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7" name="그룹 346">
                <a:extLst>
                  <a:ext uri="{FF2B5EF4-FFF2-40B4-BE49-F238E27FC236}">
                    <a16:creationId xmlns:a16="http://schemas.microsoft.com/office/drawing/2014/main" id="{4BD493BB-DF98-35EB-6261-F62E523E4427}"/>
                  </a:ext>
                </a:extLst>
              </p:cNvPr>
              <p:cNvGrpSpPr/>
              <p:nvPr/>
            </p:nvGrpSpPr>
            <p:grpSpPr>
              <a:xfrm>
                <a:off x="994793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8" name="타원 347">
                  <a:extLst>
                    <a:ext uri="{FF2B5EF4-FFF2-40B4-BE49-F238E27FC236}">
                      <a16:creationId xmlns:a16="http://schemas.microsoft.com/office/drawing/2014/main" id="{A9DBC20A-DB15-89B2-37AB-5BC8A29F4B6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9" name="원호 348">
                  <a:extLst>
                    <a:ext uri="{FF2B5EF4-FFF2-40B4-BE49-F238E27FC236}">
                      <a16:creationId xmlns:a16="http://schemas.microsoft.com/office/drawing/2014/main" id="{B8DAD801-6FE9-E346-0666-748E8DC56A3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0" name="원호 349">
                  <a:extLst>
                    <a:ext uri="{FF2B5EF4-FFF2-40B4-BE49-F238E27FC236}">
                      <a16:creationId xmlns:a16="http://schemas.microsoft.com/office/drawing/2014/main" id="{79B50162-D87A-46AD-29E9-FAB10F86F16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1" name="그룹 350">
                <a:extLst>
                  <a:ext uri="{FF2B5EF4-FFF2-40B4-BE49-F238E27FC236}">
                    <a16:creationId xmlns:a16="http://schemas.microsoft.com/office/drawing/2014/main" id="{086DAF21-4E25-B582-27F9-037F0D883172}"/>
                  </a:ext>
                </a:extLst>
              </p:cNvPr>
              <p:cNvGrpSpPr/>
              <p:nvPr/>
            </p:nvGrpSpPr>
            <p:grpSpPr>
              <a:xfrm>
                <a:off x="1017763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2" name="타원 351">
                  <a:extLst>
                    <a:ext uri="{FF2B5EF4-FFF2-40B4-BE49-F238E27FC236}">
                      <a16:creationId xmlns:a16="http://schemas.microsoft.com/office/drawing/2014/main" id="{89BA9BD6-BE1D-C822-DB2B-3AFFE4C6D03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3" name="원호 352">
                  <a:extLst>
                    <a:ext uri="{FF2B5EF4-FFF2-40B4-BE49-F238E27FC236}">
                      <a16:creationId xmlns:a16="http://schemas.microsoft.com/office/drawing/2014/main" id="{920535C1-AF30-E2B5-4A06-A12B5BC95CE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4" name="원호 353">
                  <a:extLst>
                    <a:ext uri="{FF2B5EF4-FFF2-40B4-BE49-F238E27FC236}">
                      <a16:creationId xmlns:a16="http://schemas.microsoft.com/office/drawing/2014/main" id="{10569475-7300-F8B3-45A4-2D641E05DF8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5" name="그룹 354">
                <a:extLst>
                  <a:ext uri="{FF2B5EF4-FFF2-40B4-BE49-F238E27FC236}">
                    <a16:creationId xmlns:a16="http://schemas.microsoft.com/office/drawing/2014/main" id="{2C05DE1A-FED3-324B-6B5E-C5B548990C3A}"/>
                  </a:ext>
                </a:extLst>
              </p:cNvPr>
              <p:cNvGrpSpPr/>
              <p:nvPr/>
            </p:nvGrpSpPr>
            <p:grpSpPr>
              <a:xfrm>
                <a:off x="1040732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6" name="타원 355">
                  <a:extLst>
                    <a:ext uri="{FF2B5EF4-FFF2-40B4-BE49-F238E27FC236}">
                      <a16:creationId xmlns:a16="http://schemas.microsoft.com/office/drawing/2014/main" id="{8200D6CA-0F23-3EF3-4BCB-3ACC94DA308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7" name="원호 356">
                  <a:extLst>
                    <a:ext uri="{FF2B5EF4-FFF2-40B4-BE49-F238E27FC236}">
                      <a16:creationId xmlns:a16="http://schemas.microsoft.com/office/drawing/2014/main" id="{3F373ED0-834E-9CB5-3782-AC2D708447D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8" name="원호 357">
                  <a:extLst>
                    <a:ext uri="{FF2B5EF4-FFF2-40B4-BE49-F238E27FC236}">
                      <a16:creationId xmlns:a16="http://schemas.microsoft.com/office/drawing/2014/main" id="{28AB008E-9BFB-09A7-91C6-FEB6DD881EA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9" name="그룹 358">
                <a:extLst>
                  <a:ext uri="{FF2B5EF4-FFF2-40B4-BE49-F238E27FC236}">
                    <a16:creationId xmlns:a16="http://schemas.microsoft.com/office/drawing/2014/main" id="{0E01AE23-790D-C2EF-4060-A8B14170C963}"/>
                  </a:ext>
                </a:extLst>
              </p:cNvPr>
              <p:cNvGrpSpPr/>
              <p:nvPr/>
            </p:nvGrpSpPr>
            <p:grpSpPr>
              <a:xfrm>
                <a:off x="1063701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0" name="타원 359">
                  <a:extLst>
                    <a:ext uri="{FF2B5EF4-FFF2-40B4-BE49-F238E27FC236}">
                      <a16:creationId xmlns:a16="http://schemas.microsoft.com/office/drawing/2014/main" id="{CDB54C88-2515-D357-B3E8-5E61D671013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1" name="원호 360">
                  <a:extLst>
                    <a:ext uri="{FF2B5EF4-FFF2-40B4-BE49-F238E27FC236}">
                      <a16:creationId xmlns:a16="http://schemas.microsoft.com/office/drawing/2014/main" id="{01350D63-FE40-3C50-328B-DA258B3FEC1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2" name="원호 361">
                  <a:extLst>
                    <a:ext uri="{FF2B5EF4-FFF2-40B4-BE49-F238E27FC236}">
                      <a16:creationId xmlns:a16="http://schemas.microsoft.com/office/drawing/2014/main" id="{DF112487-3C7A-0E6E-F833-7BE78CB57E7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3" name="그룹 362">
                <a:extLst>
                  <a:ext uri="{FF2B5EF4-FFF2-40B4-BE49-F238E27FC236}">
                    <a16:creationId xmlns:a16="http://schemas.microsoft.com/office/drawing/2014/main" id="{8FA297F6-DE0E-B4BE-D380-46A8CCCC0BC1}"/>
                  </a:ext>
                </a:extLst>
              </p:cNvPr>
              <p:cNvGrpSpPr/>
              <p:nvPr/>
            </p:nvGrpSpPr>
            <p:grpSpPr>
              <a:xfrm>
                <a:off x="1086671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4" name="타원 363">
                  <a:extLst>
                    <a:ext uri="{FF2B5EF4-FFF2-40B4-BE49-F238E27FC236}">
                      <a16:creationId xmlns:a16="http://schemas.microsoft.com/office/drawing/2014/main" id="{DB48A110-10A6-930E-D31D-6FE23D32B43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5" name="원호 364">
                  <a:extLst>
                    <a:ext uri="{FF2B5EF4-FFF2-40B4-BE49-F238E27FC236}">
                      <a16:creationId xmlns:a16="http://schemas.microsoft.com/office/drawing/2014/main" id="{E6103346-32A6-8C69-9FBB-53BDFE7A06F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6" name="원호 365">
                  <a:extLst>
                    <a:ext uri="{FF2B5EF4-FFF2-40B4-BE49-F238E27FC236}">
                      <a16:creationId xmlns:a16="http://schemas.microsoft.com/office/drawing/2014/main" id="{56817386-9717-847E-5B6A-D461BF68D89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7" name="그룹 366">
                <a:extLst>
                  <a:ext uri="{FF2B5EF4-FFF2-40B4-BE49-F238E27FC236}">
                    <a16:creationId xmlns:a16="http://schemas.microsoft.com/office/drawing/2014/main" id="{89292CAD-A3A5-D4F3-700A-65E4590C04A2}"/>
                  </a:ext>
                </a:extLst>
              </p:cNvPr>
              <p:cNvGrpSpPr/>
              <p:nvPr/>
            </p:nvGrpSpPr>
            <p:grpSpPr>
              <a:xfrm>
                <a:off x="1109640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8" name="타원 367">
                  <a:extLst>
                    <a:ext uri="{FF2B5EF4-FFF2-40B4-BE49-F238E27FC236}">
                      <a16:creationId xmlns:a16="http://schemas.microsoft.com/office/drawing/2014/main" id="{968846CB-EC8B-CB4A-8AE9-3D8383B66DF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9" name="원호 368">
                  <a:extLst>
                    <a:ext uri="{FF2B5EF4-FFF2-40B4-BE49-F238E27FC236}">
                      <a16:creationId xmlns:a16="http://schemas.microsoft.com/office/drawing/2014/main" id="{38863460-0CC2-52EC-3DBA-46C7D875CAA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0" name="원호 369">
                  <a:extLst>
                    <a:ext uri="{FF2B5EF4-FFF2-40B4-BE49-F238E27FC236}">
                      <a16:creationId xmlns:a16="http://schemas.microsoft.com/office/drawing/2014/main" id="{87F88BAF-BB4B-3652-2012-F44C6C3188D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1" name="그룹 370">
                <a:extLst>
                  <a:ext uri="{FF2B5EF4-FFF2-40B4-BE49-F238E27FC236}">
                    <a16:creationId xmlns:a16="http://schemas.microsoft.com/office/drawing/2014/main" id="{A9F3F10B-7FFE-2F28-D297-4062A1D0563E}"/>
                  </a:ext>
                </a:extLst>
              </p:cNvPr>
              <p:cNvGrpSpPr/>
              <p:nvPr/>
            </p:nvGrpSpPr>
            <p:grpSpPr>
              <a:xfrm>
                <a:off x="1132609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2" name="타원 371">
                  <a:extLst>
                    <a:ext uri="{FF2B5EF4-FFF2-40B4-BE49-F238E27FC236}">
                      <a16:creationId xmlns:a16="http://schemas.microsoft.com/office/drawing/2014/main" id="{E855794A-933E-9EF0-0F70-EE549714E82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3" name="원호 372">
                  <a:extLst>
                    <a:ext uri="{FF2B5EF4-FFF2-40B4-BE49-F238E27FC236}">
                      <a16:creationId xmlns:a16="http://schemas.microsoft.com/office/drawing/2014/main" id="{7BE3F876-6533-F1A1-EAC0-37A571DADBF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4" name="원호 373">
                  <a:extLst>
                    <a:ext uri="{FF2B5EF4-FFF2-40B4-BE49-F238E27FC236}">
                      <a16:creationId xmlns:a16="http://schemas.microsoft.com/office/drawing/2014/main" id="{E965432D-36EB-409C-7A7D-7E4F53F0BA3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5" name="그룹 374">
                <a:extLst>
                  <a:ext uri="{FF2B5EF4-FFF2-40B4-BE49-F238E27FC236}">
                    <a16:creationId xmlns:a16="http://schemas.microsoft.com/office/drawing/2014/main" id="{C0832308-B371-0734-D9F0-D8708D4E08C0}"/>
                  </a:ext>
                </a:extLst>
              </p:cNvPr>
              <p:cNvGrpSpPr/>
              <p:nvPr/>
            </p:nvGrpSpPr>
            <p:grpSpPr>
              <a:xfrm>
                <a:off x="1155578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6" name="타원 375">
                  <a:extLst>
                    <a:ext uri="{FF2B5EF4-FFF2-40B4-BE49-F238E27FC236}">
                      <a16:creationId xmlns:a16="http://schemas.microsoft.com/office/drawing/2014/main" id="{8850DD9D-95F9-0EDA-C3EE-970CA71BD52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7" name="원호 376">
                  <a:extLst>
                    <a:ext uri="{FF2B5EF4-FFF2-40B4-BE49-F238E27FC236}">
                      <a16:creationId xmlns:a16="http://schemas.microsoft.com/office/drawing/2014/main" id="{9954A949-4B5E-A74D-CF1D-839263D1FA1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8" name="원호 377">
                  <a:extLst>
                    <a:ext uri="{FF2B5EF4-FFF2-40B4-BE49-F238E27FC236}">
                      <a16:creationId xmlns:a16="http://schemas.microsoft.com/office/drawing/2014/main" id="{F0242FE8-0104-5DFB-0FE2-B5F924280ED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9" name="그룹 378">
                <a:extLst>
                  <a:ext uri="{FF2B5EF4-FFF2-40B4-BE49-F238E27FC236}">
                    <a16:creationId xmlns:a16="http://schemas.microsoft.com/office/drawing/2014/main" id="{B6C5AB4F-5972-EB5F-75EF-980F751D947F}"/>
                  </a:ext>
                </a:extLst>
              </p:cNvPr>
              <p:cNvGrpSpPr/>
              <p:nvPr/>
            </p:nvGrpSpPr>
            <p:grpSpPr>
              <a:xfrm>
                <a:off x="1178548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80" name="타원 379">
                  <a:extLst>
                    <a:ext uri="{FF2B5EF4-FFF2-40B4-BE49-F238E27FC236}">
                      <a16:creationId xmlns:a16="http://schemas.microsoft.com/office/drawing/2014/main" id="{486946B6-45D2-C2C1-FD4F-32D57E9E054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1" name="원호 380">
                  <a:extLst>
                    <a:ext uri="{FF2B5EF4-FFF2-40B4-BE49-F238E27FC236}">
                      <a16:creationId xmlns:a16="http://schemas.microsoft.com/office/drawing/2014/main" id="{31369AFB-1C37-1E35-B24F-8D3F0598903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2" name="원호 381">
                  <a:extLst>
                    <a:ext uri="{FF2B5EF4-FFF2-40B4-BE49-F238E27FC236}">
                      <a16:creationId xmlns:a16="http://schemas.microsoft.com/office/drawing/2014/main" id="{A6959840-AD35-98FC-259E-262B14E6702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</p:grpSp>
      <p:sp>
        <p:nvSpPr>
          <p:cNvPr id="7" name="사각형: 잘린 한쪽 모서리 7">
            <a:extLst>
              <a:ext uri="{FF2B5EF4-FFF2-40B4-BE49-F238E27FC236}">
                <a16:creationId xmlns:a16="http://schemas.microsoft.com/office/drawing/2014/main" id="{17B2782E-0B1F-8538-611A-7B3ECD9FDD56}"/>
              </a:ext>
            </a:extLst>
          </p:cNvPr>
          <p:cNvSpPr/>
          <p:nvPr/>
        </p:nvSpPr>
        <p:spPr>
          <a:xfrm flipH="1">
            <a:off x="396989" y="640837"/>
            <a:ext cx="1025409" cy="235463"/>
          </a:xfrm>
          <a:prstGeom prst="roundRect">
            <a:avLst>
              <a:gd name="adj" fmla="val 50000"/>
            </a:avLst>
          </a:prstGeom>
          <a:solidFill>
            <a:srgbClr val="E96908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구현 기능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641672-8861-2DD0-647C-4D7C4DCC89BA}"/>
              </a:ext>
            </a:extLst>
          </p:cNvPr>
          <p:cNvSpPr/>
          <p:nvPr/>
        </p:nvSpPr>
        <p:spPr>
          <a:xfrm>
            <a:off x="970321" y="4325149"/>
            <a:ext cx="2886475" cy="303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71CB7-8585-4BFF-A2B7-31ACC6A75621}"/>
              </a:ext>
            </a:extLst>
          </p:cNvPr>
          <p:cNvSpPr txBox="1"/>
          <p:nvPr/>
        </p:nvSpPr>
        <p:spPr>
          <a:xfrm>
            <a:off x="3240106" y="573902"/>
            <a:ext cx="468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3. </a:t>
            </a:r>
            <a:r>
              <a:rPr lang="ko-KR" altLang="en-US" dirty="0"/>
              <a:t>자격증 정보 조회</a:t>
            </a:r>
          </a:p>
        </p:txBody>
      </p:sp>
      <p:pic>
        <p:nvPicPr>
          <p:cNvPr id="385" name="그림 384">
            <a:extLst>
              <a:ext uri="{FF2B5EF4-FFF2-40B4-BE49-F238E27FC236}">
                <a16:creationId xmlns:a16="http://schemas.microsoft.com/office/drawing/2014/main" id="{8FF09011-6655-48FA-AF9B-A64DD218D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25" y="1344880"/>
            <a:ext cx="4916888" cy="34099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4E0EE3-D9B3-445F-89DA-793BF07E73A5}"/>
              </a:ext>
            </a:extLst>
          </p:cNvPr>
          <p:cNvSpPr txBox="1"/>
          <p:nvPr/>
        </p:nvSpPr>
        <p:spPr>
          <a:xfrm>
            <a:off x="2319161" y="5652490"/>
            <a:ext cx="7663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자격증 시험일정 테이블에 일반 접수와 빈자리 접수가 다른 행으로 저장되어 있어 조회 시 같은 </a:t>
            </a:r>
            <a:r>
              <a:rPr lang="ko-KR" altLang="en-US" sz="1400" dirty="0" err="1"/>
              <a:t>회차의</a:t>
            </a:r>
            <a:r>
              <a:rPr lang="ko-KR" altLang="en-US" sz="1400" dirty="0"/>
              <a:t> 일반 접수와 빈자리 접수를 한 행으로 조회하였다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D6674-433E-4625-97B6-9831D0736133}"/>
              </a:ext>
            </a:extLst>
          </p:cNvPr>
          <p:cNvSpPr txBox="1"/>
          <p:nvPr/>
        </p:nvSpPr>
        <p:spPr>
          <a:xfrm>
            <a:off x="1227508" y="4845876"/>
            <a:ext cx="3306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GROUP_CONCAT</a:t>
            </a:r>
            <a:r>
              <a:rPr lang="ko-KR" altLang="en-US" sz="1400" dirty="0"/>
              <a:t>사용 조회 쿼리 예시</a:t>
            </a:r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B505E5D6-6464-4EFC-AF5C-A689DCCABC80}"/>
              </a:ext>
            </a:extLst>
          </p:cNvPr>
          <p:cNvSpPr txBox="1"/>
          <p:nvPr/>
        </p:nvSpPr>
        <p:spPr>
          <a:xfrm>
            <a:off x="7038129" y="4845876"/>
            <a:ext cx="3306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조회 화면 예시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28FAD70-E86C-4292-8D39-0AF1E72AD6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424" y="1344880"/>
            <a:ext cx="6176278" cy="40010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4E747EE-B973-46C4-8455-7B2B68C4DD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334" y="1840845"/>
            <a:ext cx="6176278" cy="2787785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357C4391-71FB-48BF-99DA-DB4FF5C4D871}"/>
              </a:ext>
            </a:extLst>
          </p:cNvPr>
          <p:cNvSpPr/>
          <p:nvPr/>
        </p:nvSpPr>
        <p:spPr>
          <a:xfrm>
            <a:off x="7338531" y="3091679"/>
            <a:ext cx="3298486" cy="3373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550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7D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A9B89C-9A8D-65CD-DCD8-BCB145564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1C0C9225-B1FB-8D1E-C367-1551E1F363B7}"/>
              </a:ext>
            </a:extLst>
          </p:cNvPr>
          <p:cNvGrpSpPr/>
          <p:nvPr/>
        </p:nvGrpSpPr>
        <p:grpSpPr>
          <a:xfrm>
            <a:off x="177501" y="150886"/>
            <a:ext cx="11836998" cy="6439289"/>
            <a:chOff x="177501" y="150886"/>
            <a:chExt cx="11836998" cy="6439289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71C83A1F-65EB-1F41-3578-FC163A33DF7F}"/>
                </a:ext>
              </a:extLst>
            </p:cNvPr>
            <p:cNvSpPr/>
            <p:nvPr/>
          </p:nvSpPr>
          <p:spPr>
            <a:xfrm>
              <a:off x="177501" y="285825"/>
              <a:ext cx="11836998" cy="6304350"/>
            </a:xfrm>
            <a:prstGeom prst="round2SameRect">
              <a:avLst>
                <a:gd name="adj1" fmla="val 0"/>
                <a:gd name="adj2" fmla="val 2091"/>
              </a:avLst>
            </a:prstGeom>
            <a:solidFill>
              <a:srgbClr val="EEE7DD"/>
            </a:solidFill>
            <a:ln>
              <a:noFill/>
            </a:ln>
            <a:effectLst>
              <a:outerShdw blurRad="241300" dist="1397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83" name="그룹 382">
              <a:extLst>
                <a:ext uri="{FF2B5EF4-FFF2-40B4-BE49-F238E27FC236}">
                  <a16:creationId xmlns:a16="http://schemas.microsoft.com/office/drawing/2014/main" id="{C41433CD-42BB-FEBF-8D79-92E9318FAADD}"/>
                </a:ext>
              </a:extLst>
            </p:cNvPr>
            <p:cNvGrpSpPr/>
            <p:nvPr/>
          </p:nvGrpSpPr>
          <p:grpSpPr>
            <a:xfrm>
              <a:off x="177501" y="150886"/>
              <a:ext cx="11836998" cy="269876"/>
              <a:chOff x="177501" y="150886"/>
              <a:chExt cx="11836998" cy="269876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DB7305A1-0626-7A6A-88E6-4E1F2C97004D}"/>
                  </a:ext>
                </a:extLst>
              </p:cNvPr>
              <p:cNvSpPr/>
              <p:nvPr/>
            </p:nvSpPr>
            <p:spPr>
              <a:xfrm>
                <a:off x="177501" y="260205"/>
                <a:ext cx="11836998" cy="36000"/>
              </a:xfrm>
              <a:prstGeom prst="rect">
                <a:avLst/>
              </a:prstGeom>
              <a:solidFill>
                <a:srgbClr val="E9690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182" name="그룹 181">
                <a:extLst>
                  <a:ext uri="{FF2B5EF4-FFF2-40B4-BE49-F238E27FC236}">
                    <a16:creationId xmlns:a16="http://schemas.microsoft.com/office/drawing/2014/main" id="{0CD91C29-A5E1-078D-4D3A-EF96D8FCD21B}"/>
                  </a:ext>
                </a:extLst>
              </p:cNvPr>
              <p:cNvGrpSpPr/>
              <p:nvPr/>
            </p:nvGrpSpPr>
            <p:grpSpPr>
              <a:xfrm>
                <a:off x="30083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4" name="타원 3">
                  <a:extLst>
                    <a:ext uri="{FF2B5EF4-FFF2-40B4-BE49-F238E27FC236}">
                      <a16:creationId xmlns:a16="http://schemas.microsoft.com/office/drawing/2014/main" id="{CC6829A8-6200-325D-9335-ADF14DE1EC4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" name="원호 5">
                  <a:extLst>
                    <a:ext uri="{FF2B5EF4-FFF2-40B4-BE49-F238E27FC236}">
                      <a16:creationId xmlns:a16="http://schemas.microsoft.com/office/drawing/2014/main" id="{FE7AB49C-1C34-ACFF-F1DC-3351478892E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1" name="원호 180">
                  <a:extLst>
                    <a:ext uri="{FF2B5EF4-FFF2-40B4-BE49-F238E27FC236}">
                      <a16:creationId xmlns:a16="http://schemas.microsoft.com/office/drawing/2014/main" id="{1D8161A6-99CE-C57F-FB93-1184CB243DE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5BF6EAC6-372F-6524-316B-5983E5AEF545}"/>
                  </a:ext>
                </a:extLst>
              </p:cNvPr>
              <p:cNvGrpSpPr/>
              <p:nvPr/>
            </p:nvGrpSpPr>
            <p:grpSpPr>
              <a:xfrm>
                <a:off x="53052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4" name="타원 183">
                  <a:extLst>
                    <a:ext uri="{FF2B5EF4-FFF2-40B4-BE49-F238E27FC236}">
                      <a16:creationId xmlns:a16="http://schemas.microsoft.com/office/drawing/2014/main" id="{CB114DAF-41A4-780C-7BA9-088398D3167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5" name="원호 184">
                  <a:extLst>
                    <a:ext uri="{FF2B5EF4-FFF2-40B4-BE49-F238E27FC236}">
                      <a16:creationId xmlns:a16="http://schemas.microsoft.com/office/drawing/2014/main" id="{A2229B09-3AAB-D913-57AB-402055C0711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6" name="원호 185">
                  <a:extLst>
                    <a:ext uri="{FF2B5EF4-FFF2-40B4-BE49-F238E27FC236}">
                      <a16:creationId xmlns:a16="http://schemas.microsoft.com/office/drawing/2014/main" id="{052E20CD-41C2-3D67-8972-9019504B39E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E4715B73-0226-A0D8-05FC-9E90A0A4E323}"/>
                  </a:ext>
                </a:extLst>
              </p:cNvPr>
              <p:cNvGrpSpPr/>
              <p:nvPr/>
            </p:nvGrpSpPr>
            <p:grpSpPr>
              <a:xfrm>
                <a:off x="76021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8" name="타원 187">
                  <a:extLst>
                    <a:ext uri="{FF2B5EF4-FFF2-40B4-BE49-F238E27FC236}">
                      <a16:creationId xmlns:a16="http://schemas.microsoft.com/office/drawing/2014/main" id="{714C7FE1-2FC1-A793-2865-2D7B9266DFD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9" name="원호 188">
                  <a:extLst>
                    <a:ext uri="{FF2B5EF4-FFF2-40B4-BE49-F238E27FC236}">
                      <a16:creationId xmlns:a16="http://schemas.microsoft.com/office/drawing/2014/main" id="{E6D28AD1-6EF6-611D-6A45-F60B6A7EC4C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0" name="원호 189">
                  <a:extLst>
                    <a:ext uri="{FF2B5EF4-FFF2-40B4-BE49-F238E27FC236}">
                      <a16:creationId xmlns:a16="http://schemas.microsoft.com/office/drawing/2014/main" id="{D17907E8-9255-56A0-5D6C-80FAF6B1E0B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2B3974DB-8919-AFDA-9F1E-968C12B5F417}"/>
                  </a:ext>
                </a:extLst>
              </p:cNvPr>
              <p:cNvGrpSpPr/>
              <p:nvPr/>
            </p:nvGrpSpPr>
            <p:grpSpPr>
              <a:xfrm>
                <a:off x="98991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5D617939-2C14-D093-E28B-0B9DBFD6040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3" name="원호 192">
                  <a:extLst>
                    <a:ext uri="{FF2B5EF4-FFF2-40B4-BE49-F238E27FC236}">
                      <a16:creationId xmlns:a16="http://schemas.microsoft.com/office/drawing/2014/main" id="{DE734987-009B-07D1-C0F8-F7E86C0A6B2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4" name="원호 193">
                  <a:extLst>
                    <a:ext uri="{FF2B5EF4-FFF2-40B4-BE49-F238E27FC236}">
                      <a16:creationId xmlns:a16="http://schemas.microsoft.com/office/drawing/2014/main" id="{8E3F9CD3-523A-E1D6-BA7E-7A91F7B9EE1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5" name="그룹 194">
                <a:extLst>
                  <a:ext uri="{FF2B5EF4-FFF2-40B4-BE49-F238E27FC236}">
                    <a16:creationId xmlns:a16="http://schemas.microsoft.com/office/drawing/2014/main" id="{6717CE52-4482-B7C8-832E-05A67D5028D6}"/>
                  </a:ext>
                </a:extLst>
              </p:cNvPr>
              <p:cNvGrpSpPr/>
              <p:nvPr/>
            </p:nvGrpSpPr>
            <p:grpSpPr>
              <a:xfrm>
                <a:off x="121960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71DAA27E-A7FE-C890-8D6B-DDF6C9F160A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7" name="원호 196">
                  <a:extLst>
                    <a:ext uri="{FF2B5EF4-FFF2-40B4-BE49-F238E27FC236}">
                      <a16:creationId xmlns:a16="http://schemas.microsoft.com/office/drawing/2014/main" id="{BC5E01DC-C1A9-9019-FEC3-3257CD21D27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8" name="원호 197">
                  <a:extLst>
                    <a:ext uri="{FF2B5EF4-FFF2-40B4-BE49-F238E27FC236}">
                      <a16:creationId xmlns:a16="http://schemas.microsoft.com/office/drawing/2014/main" id="{48CD594E-736E-CBDF-04B2-F1C47731C06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2D85DDDB-3BD5-5838-3477-A58A612E4809}"/>
                  </a:ext>
                </a:extLst>
              </p:cNvPr>
              <p:cNvGrpSpPr/>
              <p:nvPr/>
            </p:nvGrpSpPr>
            <p:grpSpPr>
              <a:xfrm>
                <a:off x="144929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0" name="타원 199">
                  <a:extLst>
                    <a:ext uri="{FF2B5EF4-FFF2-40B4-BE49-F238E27FC236}">
                      <a16:creationId xmlns:a16="http://schemas.microsoft.com/office/drawing/2014/main" id="{DC8F08F5-6751-A90F-B4D1-7B736160726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1" name="원호 200">
                  <a:extLst>
                    <a:ext uri="{FF2B5EF4-FFF2-40B4-BE49-F238E27FC236}">
                      <a16:creationId xmlns:a16="http://schemas.microsoft.com/office/drawing/2014/main" id="{A2D5DCEC-BAD8-DD2D-393B-CC41CFFC39D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2" name="원호 201">
                  <a:extLst>
                    <a:ext uri="{FF2B5EF4-FFF2-40B4-BE49-F238E27FC236}">
                      <a16:creationId xmlns:a16="http://schemas.microsoft.com/office/drawing/2014/main" id="{7F4C2317-55A4-3BD0-C1CE-7FEF9762973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3" name="그룹 202">
                <a:extLst>
                  <a:ext uri="{FF2B5EF4-FFF2-40B4-BE49-F238E27FC236}">
                    <a16:creationId xmlns:a16="http://schemas.microsoft.com/office/drawing/2014/main" id="{6E4CEB00-181F-4E67-B264-293E39E33446}"/>
                  </a:ext>
                </a:extLst>
              </p:cNvPr>
              <p:cNvGrpSpPr/>
              <p:nvPr/>
            </p:nvGrpSpPr>
            <p:grpSpPr>
              <a:xfrm>
                <a:off x="167899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4" name="타원 203">
                  <a:extLst>
                    <a:ext uri="{FF2B5EF4-FFF2-40B4-BE49-F238E27FC236}">
                      <a16:creationId xmlns:a16="http://schemas.microsoft.com/office/drawing/2014/main" id="{4D073C25-23DF-9E83-0EF9-99F47A01FA3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5" name="원호 204">
                  <a:extLst>
                    <a:ext uri="{FF2B5EF4-FFF2-40B4-BE49-F238E27FC236}">
                      <a16:creationId xmlns:a16="http://schemas.microsoft.com/office/drawing/2014/main" id="{EBC6557F-5D09-4F53-22BA-32202F0886E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6" name="원호 205">
                  <a:extLst>
                    <a:ext uri="{FF2B5EF4-FFF2-40B4-BE49-F238E27FC236}">
                      <a16:creationId xmlns:a16="http://schemas.microsoft.com/office/drawing/2014/main" id="{8F99F494-2E7C-0EF0-D371-0DADEA2DE63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C934BB0D-4970-32B5-E461-7A346CFC505C}"/>
                  </a:ext>
                </a:extLst>
              </p:cNvPr>
              <p:cNvGrpSpPr/>
              <p:nvPr/>
            </p:nvGrpSpPr>
            <p:grpSpPr>
              <a:xfrm>
                <a:off x="190868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8" name="타원 207">
                  <a:extLst>
                    <a:ext uri="{FF2B5EF4-FFF2-40B4-BE49-F238E27FC236}">
                      <a16:creationId xmlns:a16="http://schemas.microsoft.com/office/drawing/2014/main" id="{A9052A9F-F5C8-5CF7-7AE0-5C063E0442B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9" name="원호 208">
                  <a:extLst>
                    <a:ext uri="{FF2B5EF4-FFF2-40B4-BE49-F238E27FC236}">
                      <a16:creationId xmlns:a16="http://schemas.microsoft.com/office/drawing/2014/main" id="{1DB740C6-29DF-8F92-812D-CD7F767925E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0" name="원호 209">
                  <a:extLst>
                    <a:ext uri="{FF2B5EF4-FFF2-40B4-BE49-F238E27FC236}">
                      <a16:creationId xmlns:a16="http://schemas.microsoft.com/office/drawing/2014/main" id="{94FB3680-4137-A11F-9A07-E1A43BA35AC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A4560763-A92D-3AAC-2901-BF0183C866A4}"/>
                  </a:ext>
                </a:extLst>
              </p:cNvPr>
              <p:cNvGrpSpPr/>
              <p:nvPr/>
            </p:nvGrpSpPr>
            <p:grpSpPr>
              <a:xfrm>
                <a:off x="213837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2" name="타원 211">
                  <a:extLst>
                    <a:ext uri="{FF2B5EF4-FFF2-40B4-BE49-F238E27FC236}">
                      <a16:creationId xmlns:a16="http://schemas.microsoft.com/office/drawing/2014/main" id="{AD379032-1557-EA65-2ADA-E26A709FF81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3" name="원호 212">
                  <a:extLst>
                    <a:ext uri="{FF2B5EF4-FFF2-40B4-BE49-F238E27FC236}">
                      <a16:creationId xmlns:a16="http://schemas.microsoft.com/office/drawing/2014/main" id="{4A36DAF7-17B8-2223-B6C7-E165AD34871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4" name="원호 213">
                  <a:extLst>
                    <a:ext uri="{FF2B5EF4-FFF2-40B4-BE49-F238E27FC236}">
                      <a16:creationId xmlns:a16="http://schemas.microsoft.com/office/drawing/2014/main" id="{7515D2CD-C38C-A03C-D3E3-C3CA8903E7A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5" name="그룹 214">
                <a:extLst>
                  <a:ext uri="{FF2B5EF4-FFF2-40B4-BE49-F238E27FC236}">
                    <a16:creationId xmlns:a16="http://schemas.microsoft.com/office/drawing/2014/main" id="{3C4EAADE-608A-A1C5-D5E6-574EA7EC18A2}"/>
                  </a:ext>
                </a:extLst>
              </p:cNvPr>
              <p:cNvGrpSpPr/>
              <p:nvPr/>
            </p:nvGrpSpPr>
            <p:grpSpPr>
              <a:xfrm>
                <a:off x="236806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6" name="타원 215">
                  <a:extLst>
                    <a:ext uri="{FF2B5EF4-FFF2-40B4-BE49-F238E27FC236}">
                      <a16:creationId xmlns:a16="http://schemas.microsoft.com/office/drawing/2014/main" id="{9AA31003-CB60-5E94-3FEC-07E3B1651EB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7" name="원호 216">
                  <a:extLst>
                    <a:ext uri="{FF2B5EF4-FFF2-40B4-BE49-F238E27FC236}">
                      <a16:creationId xmlns:a16="http://schemas.microsoft.com/office/drawing/2014/main" id="{0EE8EBE6-99E8-460C-849C-0DD82AC9EE7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8" name="원호 217">
                  <a:extLst>
                    <a:ext uri="{FF2B5EF4-FFF2-40B4-BE49-F238E27FC236}">
                      <a16:creationId xmlns:a16="http://schemas.microsoft.com/office/drawing/2014/main" id="{187E3CC3-2021-DBD5-AFAF-55D1BFAFBE1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9" name="그룹 218">
                <a:extLst>
                  <a:ext uri="{FF2B5EF4-FFF2-40B4-BE49-F238E27FC236}">
                    <a16:creationId xmlns:a16="http://schemas.microsoft.com/office/drawing/2014/main" id="{82AC6431-0F1D-A0A3-D708-71BCA6D45C75}"/>
                  </a:ext>
                </a:extLst>
              </p:cNvPr>
              <p:cNvGrpSpPr/>
              <p:nvPr/>
            </p:nvGrpSpPr>
            <p:grpSpPr>
              <a:xfrm>
                <a:off x="259776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0" name="타원 219">
                  <a:extLst>
                    <a:ext uri="{FF2B5EF4-FFF2-40B4-BE49-F238E27FC236}">
                      <a16:creationId xmlns:a16="http://schemas.microsoft.com/office/drawing/2014/main" id="{6B084F28-1A32-B5C2-B9F4-8E5DEEF0726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1" name="원호 220">
                  <a:extLst>
                    <a:ext uri="{FF2B5EF4-FFF2-40B4-BE49-F238E27FC236}">
                      <a16:creationId xmlns:a16="http://schemas.microsoft.com/office/drawing/2014/main" id="{3B59AEDB-F8B9-9B64-CD48-7E0E69D639A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2" name="원호 221">
                  <a:extLst>
                    <a:ext uri="{FF2B5EF4-FFF2-40B4-BE49-F238E27FC236}">
                      <a16:creationId xmlns:a16="http://schemas.microsoft.com/office/drawing/2014/main" id="{C36D8466-6735-4ABC-49E0-4F0E6DA30A7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3" name="그룹 222">
                <a:extLst>
                  <a:ext uri="{FF2B5EF4-FFF2-40B4-BE49-F238E27FC236}">
                    <a16:creationId xmlns:a16="http://schemas.microsoft.com/office/drawing/2014/main" id="{B01A38C1-FFE9-F413-67A8-A4EDA6176792}"/>
                  </a:ext>
                </a:extLst>
              </p:cNvPr>
              <p:cNvGrpSpPr/>
              <p:nvPr/>
            </p:nvGrpSpPr>
            <p:grpSpPr>
              <a:xfrm>
                <a:off x="282745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4" name="타원 223">
                  <a:extLst>
                    <a:ext uri="{FF2B5EF4-FFF2-40B4-BE49-F238E27FC236}">
                      <a16:creationId xmlns:a16="http://schemas.microsoft.com/office/drawing/2014/main" id="{CE3B8391-32D0-9BED-F247-BFA145AC673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5" name="원호 224">
                  <a:extLst>
                    <a:ext uri="{FF2B5EF4-FFF2-40B4-BE49-F238E27FC236}">
                      <a16:creationId xmlns:a16="http://schemas.microsoft.com/office/drawing/2014/main" id="{5C9419A8-8AFA-72E2-70AE-008BDFD0F57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6" name="원호 225">
                  <a:extLst>
                    <a:ext uri="{FF2B5EF4-FFF2-40B4-BE49-F238E27FC236}">
                      <a16:creationId xmlns:a16="http://schemas.microsoft.com/office/drawing/2014/main" id="{D1945497-4F72-517B-ED55-63C187DBB1D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DDF144F6-7F9F-7260-9E17-E9FD33FAB037}"/>
                  </a:ext>
                </a:extLst>
              </p:cNvPr>
              <p:cNvGrpSpPr/>
              <p:nvPr/>
            </p:nvGrpSpPr>
            <p:grpSpPr>
              <a:xfrm>
                <a:off x="305714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8" name="타원 227">
                  <a:extLst>
                    <a:ext uri="{FF2B5EF4-FFF2-40B4-BE49-F238E27FC236}">
                      <a16:creationId xmlns:a16="http://schemas.microsoft.com/office/drawing/2014/main" id="{FD5A0B3E-57AA-00F6-B3FA-C080473DADC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9" name="원호 228">
                  <a:extLst>
                    <a:ext uri="{FF2B5EF4-FFF2-40B4-BE49-F238E27FC236}">
                      <a16:creationId xmlns:a16="http://schemas.microsoft.com/office/drawing/2014/main" id="{42F1F41F-3EF8-E73D-0541-4E6A4CB96DB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0" name="원호 229">
                  <a:extLst>
                    <a:ext uri="{FF2B5EF4-FFF2-40B4-BE49-F238E27FC236}">
                      <a16:creationId xmlns:a16="http://schemas.microsoft.com/office/drawing/2014/main" id="{8A8928B0-D9FF-5C04-5971-1B9637A44A6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1" name="그룹 230">
                <a:extLst>
                  <a:ext uri="{FF2B5EF4-FFF2-40B4-BE49-F238E27FC236}">
                    <a16:creationId xmlns:a16="http://schemas.microsoft.com/office/drawing/2014/main" id="{4A7B90E2-3F78-C148-AD1B-60E5E997AF45}"/>
                  </a:ext>
                </a:extLst>
              </p:cNvPr>
              <p:cNvGrpSpPr/>
              <p:nvPr/>
            </p:nvGrpSpPr>
            <p:grpSpPr>
              <a:xfrm>
                <a:off x="328684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2" name="타원 231">
                  <a:extLst>
                    <a:ext uri="{FF2B5EF4-FFF2-40B4-BE49-F238E27FC236}">
                      <a16:creationId xmlns:a16="http://schemas.microsoft.com/office/drawing/2014/main" id="{FD0C0B9B-5F8F-677E-FFA5-E48F3F1FFBD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3" name="원호 232">
                  <a:extLst>
                    <a:ext uri="{FF2B5EF4-FFF2-40B4-BE49-F238E27FC236}">
                      <a16:creationId xmlns:a16="http://schemas.microsoft.com/office/drawing/2014/main" id="{0B56EADE-D1CE-A694-373E-3262A6AB317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4" name="원호 233">
                  <a:extLst>
                    <a:ext uri="{FF2B5EF4-FFF2-40B4-BE49-F238E27FC236}">
                      <a16:creationId xmlns:a16="http://schemas.microsoft.com/office/drawing/2014/main" id="{657B4D6F-0148-619A-5174-0EB20A4AFE0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5" name="그룹 234">
                <a:extLst>
                  <a:ext uri="{FF2B5EF4-FFF2-40B4-BE49-F238E27FC236}">
                    <a16:creationId xmlns:a16="http://schemas.microsoft.com/office/drawing/2014/main" id="{6454CCB8-3A9F-664C-A0D9-67EDD27AD9E8}"/>
                  </a:ext>
                </a:extLst>
              </p:cNvPr>
              <p:cNvGrpSpPr/>
              <p:nvPr/>
            </p:nvGrpSpPr>
            <p:grpSpPr>
              <a:xfrm>
                <a:off x="351653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6" name="타원 235">
                  <a:extLst>
                    <a:ext uri="{FF2B5EF4-FFF2-40B4-BE49-F238E27FC236}">
                      <a16:creationId xmlns:a16="http://schemas.microsoft.com/office/drawing/2014/main" id="{1D5D3FA9-AB3C-29C4-486E-0B426582A0B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7" name="원호 236">
                  <a:extLst>
                    <a:ext uri="{FF2B5EF4-FFF2-40B4-BE49-F238E27FC236}">
                      <a16:creationId xmlns:a16="http://schemas.microsoft.com/office/drawing/2014/main" id="{7F46D69A-E56B-12B5-5FAA-74F9A82C042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8" name="원호 237">
                  <a:extLst>
                    <a:ext uri="{FF2B5EF4-FFF2-40B4-BE49-F238E27FC236}">
                      <a16:creationId xmlns:a16="http://schemas.microsoft.com/office/drawing/2014/main" id="{F4AB9A2D-2306-CB2A-DEA0-6E3E4281EEF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9" name="그룹 238">
                <a:extLst>
                  <a:ext uri="{FF2B5EF4-FFF2-40B4-BE49-F238E27FC236}">
                    <a16:creationId xmlns:a16="http://schemas.microsoft.com/office/drawing/2014/main" id="{9DDD8201-12FA-CC16-061D-796AEBF70848}"/>
                  </a:ext>
                </a:extLst>
              </p:cNvPr>
              <p:cNvGrpSpPr/>
              <p:nvPr/>
            </p:nvGrpSpPr>
            <p:grpSpPr>
              <a:xfrm>
                <a:off x="374622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0" name="타원 239">
                  <a:extLst>
                    <a:ext uri="{FF2B5EF4-FFF2-40B4-BE49-F238E27FC236}">
                      <a16:creationId xmlns:a16="http://schemas.microsoft.com/office/drawing/2014/main" id="{22D97E89-04C3-4ED8-A725-EE01959E6F7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1" name="원호 240">
                  <a:extLst>
                    <a:ext uri="{FF2B5EF4-FFF2-40B4-BE49-F238E27FC236}">
                      <a16:creationId xmlns:a16="http://schemas.microsoft.com/office/drawing/2014/main" id="{1C862148-6DF8-7557-0A36-F3451C46F04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2" name="원호 241">
                  <a:extLst>
                    <a:ext uri="{FF2B5EF4-FFF2-40B4-BE49-F238E27FC236}">
                      <a16:creationId xmlns:a16="http://schemas.microsoft.com/office/drawing/2014/main" id="{F2147E6F-017F-FFA9-F9F5-3D709AB4ABE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70B61475-56A1-3EA8-1DC0-69243467FD96}"/>
                  </a:ext>
                </a:extLst>
              </p:cNvPr>
              <p:cNvGrpSpPr/>
              <p:nvPr/>
            </p:nvGrpSpPr>
            <p:grpSpPr>
              <a:xfrm>
                <a:off x="397592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4" name="타원 243">
                  <a:extLst>
                    <a:ext uri="{FF2B5EF4-FFF2-40B4-BE49-F238E27FC236}">
                      <a16:creationId xmlns:a16="http://schemas.microsoft.com/office/drawing/2014/main" id="{33EABF85-8F37-C32C-E36A-E8834840DC5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5" name="원호 244">
                  <a:extLst>
                    <a:ext uri="{FF2B5EF4-FFF2-40B4-BE49-F238E27FC236}">
                      <a16:creationId xmlns:a16="http://schemas.microsoft.com/office/drawing/2014/main" id="{868AF57F-5C6B-FFEB-EAD4-21D98207DEB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6" name="원호 245">
                  <a:extLst>
                    <a:ext uri="{FF2B5EF4-FFF2-40B4-BE49-F238E27FC236}">
                      <a16:creationId xmlns:a16="http://schemas.microsoft.com/office/drawing/2014/main" id="{F36B3BE4-2CBB-B08D-4603-0603A741A1C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7" name="그룹 246">
                <a:extLst>
                  <a:ext uri="{FF2B5EF4-FFF2-40B4-BE49-F238E27FC236}">
                    <a16:creationId xmlns:a16="http://schemas.microsoft.com/office/drawing/2014/main" id="{A7F7DBB2-ABBC-E00B-13B3-D80BF3040100}"/>
                  </a:ext>
                </a:extLst>
              </p:cNvPr>
              <p:cNvGrpSpPr/>
              <p:nvPr/>
            </p:nvGrpSpPr>
            <p:grpSpPr>
              <a:xfrm>
                <a:off x="420561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8" name="타원 247">
                  <a:extLst>
                    <a:ext uri="{FF2B5EF4-FFF2-40B4-BE49-F238E27FC236}">
                      <a16:creationId xmlns:a16="http://schemas.microsoft.com/office/drawing/2014/main" id="{58F00BD8-FFA1-1336-804A-F5A4EA248A7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9" name="원호 248">
                  <a:extLst>
                    <a:ext uri="{FF2B5EF4-FFF2-40B4-BE49-F238E27FC236}">
                      <a16:creationId xmlns:a16="http://schemas.microsoft.com/office/drawing/2014/main" id="{CC0A743C-21BF-2E2F-492A-EB34ED97AF3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0" name="원호 249">
                  <a:extLst>
                    <a:ext uri="{FF2B5EF4-FFF2-40B4-BE49-F238E27FC236}">
                      <a16:creationId xmlns:a16="http://schemas.microsoft.com/office/drawing/2014/main" id="{20ABEC07-6AD5-1C88-B970-6A3681F4AB6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FAD6DB82-2044-208A-8EBD-70377452BC92}"/>
                  </a:ext>
                </a:extLst>
              </p:cNvPr>
              <p:cNvGrpSpPr/>
              <p:nvPr/>
            </p:nvGrpSpPr>
            <p:grpSpPr>
              <a:xfrm>
                <a:off x="443530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2" name="타원 251">
                  <a:extLst>
                    <a:ext uri="{FF2B5EF4-FFF2-40B4-BE49-F238E27FC236}">
                      <a16:creationId xmlns:a16="http://schemas.microsoft.com/office/drawing/2014/main" id="{79C96EB2-EAC6-9E32-3CBC-07C32A38598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3" name="원호 252">
                  <a:extLst>
                    <a:ext uri="{FF2B5EF4-FFF2-40B4-BE49-F238E27FC236}">
                      <a16:creationId xmlns:a16="http://schemas.microsoft.com/office/drawing/2014/main" id="{82BBDEB1-530F-5637-54FB-2F488466753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4" name="원호 253">
                  <a:extLst>
                    <a:ext uri="{FF2B5EF4-FFF2-40B4-BE49-F238E27FC236}">
                      <a16:creationId xmlns:a16="http://schemas.microsoft.com/office/drawing/2014/main" id="{C4E1B904-5004-8841-81B4-C3EB5FCE748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5" name="그룹 254">
                <a:extLst>
                  <a:ext uri="{FF2B5EF4-FFF2-40B4-BE49-F238E27FC236}">
                    <a16:creationId xmlns:a16="http://schemas.microsoft.com/office/drawing/2014/main" id="{17EC1053-5871-9951-CE7B-0CF8216E132D}"/>
                  </a:ext>
                </a:extLst>
              </p:cNvPr>
              <p:cNvGrpSpPr/>
              <p:nvPr/>
            </p:nvGrpSpPr>
            <p:grpSpPr>
              <a:xfrm>
                <a:off x="466499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6" name="타원 255">
                  <a:extLst>
                    <a:ext uri="{FF2B5EF4-FFF2-40B4-BE49-F238E27FC236}">
                      <a16:creationId xmlns:a16="http://schemas.microsoft.com/office/drawing/2014/main" id="{B853BBCA-7E27-ECBF-FA05-121324840B6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7" name="원호 256">
                  <a:extLst>
                    <a:ext uri="{FF2B5EF4-FFF2-40B4-BE49-F238E27FC236}">
                      <a16:creationId xmlns:a16="http://schemas.microsoft.com/office/drawing/2014/main" id="{89136EA2-0BA1-42B0-3E5B-0E661E6D9EA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8" name="원호 257">
                  <a:extLst>
                    <a:ext uri="{FF2B5EF4-FFF2-40B4-BE49-F238E27FC236}">
                      <a16:creationId xmlns:a16="http://schemas.microsoft.com/office/drawing/2014/main" id="{00BE99AB-05F5-B853-D3B4-25F821D9BBB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9" name="그룹 258">
                <a:extLst>
                  <a:ext uri="{FF2B5EF4-FFF2-40B4-BE49-F238E27FC236}">
                    <a16:creationId xmlns:a16="http://schemas.microsoft.com/office/drawing/2014/main" id="{3694E0DE-79C0-4E43-CB71-DE0A58876DC5}"/>
                  </a:ext>
                </a:extLst>
              </p:cNvPr>
              <p:cNvGrpSpPr/>
              <p:nvPr/>
            </p:nvGrpSpPr>
            <p:grpSpPr>
              <a:xfrm>
                <a:off x="489469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0" name="타원 259">
                  <a:extLst>
                    <a:ext uri="{FF2B5EF4-FFF2-40B4-BE49-F238E27FC236}">
                      <a16:creationId xmlns:a16="http://schemas.microsoft.com/office/drawing/2014/main" id="{DC43671B-13EB-4B31-EB3E-82FC2712D6A2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1" name="원호 260">
                  <a:extLst>
                    <a:ext uri="{FF2B5EF4-FFF2-40B4-BE49-F238E27FC236}">
                      <a16:creationId xmlns:a16="http://schemas.microsoft.com/office/drawing/2014/main" id="{A7B3D6E5-9996-6438-80CA-ADF9717594C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2" name="원호 261">
                  <a:extLst>
                    <a:ext uri="{FF2B5EF4-FFF2-40B4-BE49-F238E27FC236}">
                      <a16:creationId xmlns:a16="http://schemas.microsoft.com/office/drawing/2014/main" id="{3C67202B-4DCE-ACC2-4CE2-A8A8D76903C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3" name="그룹 262">
                <a:extLst>
                  <a:ext uri="{FF2B5EF4-FFF2-40B4-BE49-F238E27FC236}">
                    <a16:creationId xmlns:a16="http://schemas.microsoft.com/office/drawing/2014/main" id="{F0D2EE66-05D7-96E8-577F-AA2F1BFB4B05}"/>
                  </a:ext>
                </a:extLst>
              </p:cNvPr>
              <p:cNvGrpSpPr/>
              <p:nvPr/>
            </p:nvGrpSpPr>
            <p:grpSpPr>
              <a:xfrm>
                <a:off x="512438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4" name="타원 263">
                  <a:extLst>
                    <a:ext uri="{FF2B5EF4-FFF2-40B4-BE49-F238E27FC236}">
                      <a16:creationId xmlns:a16="http://schemas.microsoft.com/office/drawing/2014/main" id="{CB4697A2-DC3B-424D-0210-DB89BA248AD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5" name="원호 264">
                  <a:extLst>
                    <a:ext uri="{FF2B5EF4-FFF2-40B4-BE49-F238E27FC236}">
                      <a16:creationId xmlns:a16="http://schemas.microsoft.com/office/drawing/2014/main" id="{D2482565-7F01-2788-0370-B784A8110DF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6" name="원호 265">
                  <a:extLst>
                    <a:ext uri="{FF2B5EF4-FFF2-40B4-BE49-F238E27FC236}">
                      <a16:creationId xmlns:a16="http://schemas.microsoft.com/office/drawing/2014/main" id="{E1641443-F21E-0B74-D441-3546D0DA360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7" name="그룹 266">
                <a:extLst>
                  <a:ext uri="{FF2B5EF4-FFF2-40B4-BE49-F238E27FC236}">
                    <a16:creationId xmlns:a16="http://schemas.microsoft.com/office/drawing/2014/main" id="{E5B5AC43-1190-7296-2FA3-5EEA06CDB1BA}"/>
                  </a:ext>
                </a:extLst>
              </p:cNvPr>
              <p:cNvGrpSpPr/>
              <p:nvPr/>
            </p:nvGrpSpPr>
            <p:grpSpPr>
              <a:xfrm>
                <a:off x="535407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8" name="타원 267">
                  <a:extLst>
                    <a:ext uri="{FF2B5EF4-FFF2-40B4-BE49-F238E27FC236}">
                      <a16:creationId xmlns:a16="http://schemas.microsoft.com/office/drawing/2014/main" id="{355AF879-256A-F9CD-3946-D733FD86F24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9" name="원호 268">
                  <a:extLst>
                    <a:ext uri="{FF2B5EF4-FFF2-40B4-BE49-F238E27FC236}">
                      <a16:creationId xmlns:a16="http://schemas.microsoft.com/office/drawing/2014/main" id="{02C883F7-7E09-8BE0-FD30-3AC9DC30667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0" name="원호 269">
                  <a:extLst>
                    <a:ext uri="{FF2B5EF4-FFF2-40B4-BE49-F238E27FC236}">
                      <a16:creationId xmlns:a16="http://schemas.microsoft.com/office/drawing/2014/main" id="{7617B8C3-51B6-FE45-B6FF-06921CE1636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795E181E-3BCB-498C-4472-9E8D383A30D8}"/>
                  </a:ext>
                </a:extLst>
              </p:cNvPr>
              <p:cNvGrpSpPr/>
              <p:nvPr/>
            </p:nvGrpSpPr>
            <p:grpSpPr>
              <a:xfrm>
                <a:off x="558377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2" name="타원 271">
                  <a:extLst>
                    <a:ext uri="{FF2B5EF4-FFF2-40B4-BE49-F238E27FC236}">
                      <a16:creationId xmlns:a16="http://schemas.microsoft.com/office/drawing/2014/main" id="{300CE61B-DA43-D2EA-AAAC-C1B680A074F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3" name="원호 272">
                  <a:extLst>
                    <a:ext uri="{FF2B5EF4-FFF2-40B4-BE49-F238E27FC236}">
                      <a16:creationId xmlns:a16="http://schemas.microsoft.com/office/drawing/2014/main" id="{B5B3D5D9-8875-4097-0BBB-2B86F358184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4" name="원호 273">
                  <a:extLst>
                    <a:ext uri="{FF2B5EF4-FFF2-40B4-BE49-F238E27FC236}">
                      <a16:creationId xmlns:a16="http://schemas.microsoft.com/office/drawing/2014/main" id="{28D0AAD5-AA6E-DB25-6B5E-393DFA8B662B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C84B62CC-7992-FACB-89DE-AD3A222D1018}"/>
                  </a:ext>
                </a:extLst>
              </p:cNvPr>
              <p:cNvGrpSpPr/>
              <p:nvPr/>
            </p:nvGrpSpPr>
            <p:grpSpPr>
              <a:xfrm>
                <a:off x="581346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6" name="타원 275">
                  <a:extLst>
                    <a:ext uri="{FF2B5EF4-FFF2-40B4-BE49-F238E27FC236}">
                      <a16:creationId xmlns:a16="http://schemas.microsoft.com/office/drawing/2014/main" id="{1067602A-9D24-7386-E6E8-A0B5583CBA1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7" name="원호 276">
                  <a:extLst>
                    <a:ext uri="{FF2B5EF4-FFF2-40B4-BE49-F238E27FC236}">
                      <a16:creationId xmlns:a16="http://schemas.microsoft.com/office/drawing/2014/main" id="{5C0AF58C-9FDA-1C94-BF54-4E3AD27F61E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8" name="원호 277">
                  <a:extLst>
                    <a:ext uri="{FF2B5EF4-FFF2-40B4-BE49-F238E27FC236}">
                      <a16:creationId xmlns:a16="http://schemas.microsoft.com/office/drawing/2014/main" id="{970CDE0F-7B2F-510E-3828-E59327AC4C3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9" name="그룹 278">
                <a:extLst>
                  <a:ext uri="{FF2B5EF4-FFF2-40B4-BE49-F238E27FC236}">
                    <a16:creationId xmlns:a16="http://schemas.microsoft.com/office/drawing/2014/main" id="{05A34682-E02D-CA5A-96CD-FE150CC7A29E}"/>
                  </a:ext>
                </a:extLst>
              </p:cNvPr>
              <p:cNvGrpSpPr/>
              <p:nvPr/>
            </p:nvGrpSpPr>
            <p:grpSpPr>
              <a:xfrm>
                <a:off x="604315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0" name="타원 279">
                  <a:extLst>
                    <a:ext uri="{FF2B5EF4-FFF2-40B4-BE49-F238E27FC236}">
                      <a16:creationId xmlns:a16="http://schemas.microsoft.com/office/drawing/2014/main" id="{E248C035-DFFD-C5A6-94B6-88DADFEBC7D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1" name="원호 280">
                  <a:extLst>
                    <a:ext uri="{FF2B5EF4-FFF2-40B4-BE49-F238E27FC236}">
                      <a16:creationId xmlns:a16="http://schemas.microsoft.com/office/drawing/2014/main" id="{B237B69E-3499-3C0A-F6ED-49ACD4434D9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2" name="원호 281">
                  <a:extLst>
                    <a:ext uri="{FF2B5EF4-FFF2-40B4-BE49-F238E27FC236}">
                      <a16:creationId xmlns:a16="http://schemas.microsoft.com/office/drawing/2014/main" id="{D8B3FEB3-6D6A-AB1B-14A5-03425701B7C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3" name="그룹 282">
                <a:extLst>
                  <a:ext uri="{FF2B5EF4-FFF2-40B4-BE49-F238E27FC236}">
                    <a16:creationId xmlns:a16="http://schemas.microsoft.com/office/drawing/2014/main" id="{E0C07FA0-3E98-8D0F-0AD0-C1F0C0B92C83}"/>
                  </a:ext>
                </a:extLst>
              </p:cNvPr>
              <p:cNvGrpSpPr/>
              <p:nvPr/>
            </p:nvGrpSpPr>
            <p:grpSpPr>
              <a:xfrm>
                <a:off x="627285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4" name="타원 283">
                  <a:extLst>
                    <a:ext uri="{FF2B5EF4-FFF2-40B4-BE49-F238E27FC236}">
                      <a16:creationId xmlns:a16="http://schemas.microsoft.com/office/drawing/2014/main" id="{01A3EF2C-5F75-7B3C-59CD-E5C6AB00139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5" name="원호 284">
                  <a:extLst>
                    <a:ext uri="{FF2B5EF4-FFF2-40B4-BE49-F238E27FC236}">
                      <a16:creationId xmlns:a16="http://schemas.microsoft.com/office/drawing/2014/main" id="{DE358397-3268-FD2F-A511-828972777B2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6" name="원호 285">
                  <a:extLst>
                    <a:ext uri="{FF2B5EF4-FFF2-40B4-BE49-F238E27FC236}">
                      <a16:creationId xmlns:a16="http://schemas.microsoft.com/office/drawing/2014/main" id="{404E1B42-D406-A4F6-B726-049766D4EED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7" name="그룹 286">
                <a:extLst>
                  <a:ext uri="{FF2B5EF4-FFF2-40B4-BE49-F238E27FC236}">
                    <a16:creationId xmlns:a16="http://schemas.microsoft.com/office/drawing/2014/main" id="{189E7943-9772-77AA-637D-2C95F1C5D91E}"/>
                  </a:ext>
                </a:extLst>
              </p:cNvPr>
              <p:cNvGrpSpPr/>
              <p:nvPr/>
            </p:nvGrpSpPr>
            <p:grpSpPr>
              <a:xfrm>
                <a:off x="650254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8" name="타원 287">
                  <a:extLst>
                    <a:ext uri="{FF2B5EF4-FFF2-40B4-BE49-F238E27FC236}">
                      <a16:creationId xmlns:a16="http://schemas.microsoft.com/office/drawing/2014/main" id="{67D4048B-7092-442E-E204-B67ECE6920E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9" name="원호 288">
                  <a:extLst>
                    <a:ext uri="{FF2B5EF4-FFF2-40B4-BE49-F238E27FC236}">
                      <a16:creationId xmlns:a16="http://schemas.microsoft.com/office/drawing/2014/main" id="{C9272A4C-0E3B-83ED-8CD3-C51CE155131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0" name="원호 289">
                  <a:extLst>
                    <a:ext uri="{FF2B5EF4-FFF2-40B4-BE49-F238E27FC236}">
                      <a16:creationId xmlns:a16="http://schemas.microsoft.com/office/drawing/2014/main" id="{9109591C-F497-91E1-CFB3-6B2AC99A624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1" name="그룹 290">
                <a:extLst>
                  <a:ext uri="{FF2B5EF4-FFF2-40B4-BE49-F238E27FC236}">
                    <a16:creationId xmlns:a16="http://schemas.microsoft.com/office/drawing/2014/main" id="{DA5E102E-727C-F4FE-9559-0D385E79296C}"/>
                  </a:ext>
                </a:extLst>
              </p:cNvPr>
              <p:cNvGrpSpPr/>
              <p:nvPr/>
            </p:nvGrpSpPr>
            <p:grpSpPr>
              <a:xfrm>
                <a:off x="673223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2" name="타원 291">
                  <a:extLst>
                    <a:ext uri="{FF2B5EF4-FFF2-40B4-BE49-F238E27FC236}">
                      <a16:creationId xmlns:a16="http://schemas.microsoft.com/office/drawing/2014/main" id="{AB568947-EF40-181C-DF2C-E98AEE34A8E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3" name="원호 292">
                  <a:extLst>
                    <a:ext uri="{FF2B5EF4-FFF2-40B4-BE49-F238E27FC236}">
                      <a16:creationId xmlns:a16="http://schemas.microsoft.com/office/drawing/2014/main" id="{3558AD72-AC16-1AAC-3254-E42A6D294B3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4" name="원호 293">
                  <a:extLst>
                    <a:ext uri="{FF2B5EF4-FFF2-40B4-BE49-F238E27FC236}">
                      <a16:creationId xmlns:a16="http://schemas.microsoft.com/office/drawing/2014/main" id="{644AA7E3-ACB2-628A-4D4E-B3EB046FD9F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5" name="그룹 294">
                <a:extLst>
                  <a:ext uri="{FF2B5EF4-FFF2-40B4-BE49-F238E27FC236}">
                    <a16:creationId xmlns:a16="http://schemas.microsoft.com/office/drawing/2014/main" id="{88DE982D-04B2-C322-1CEB-6336AA34F2B5}"/>
                  </a:ext>
                </a:extLst>
              </p:cNvPr>
              <p:cNvGrpSpPr/>
              <p:nvPr/>
            </p:nvGrpSpPr>
            <p:grpSpPr>
              <a:xfrm>
                <a:off x="696192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6" name="타원 295">
                  <a:extLst>
                    <a:ext uri="{FF2B5EF4-FFF2-40B4-BE49-F238E27FC236}">
                      <a16:creationId xmlns:a16="http://schemas.microsoft.com/office/drawing/2014/main" id="{4BCD6F49-7681-E6F7-5013-A1145B2DB0E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7" name="원호 296">
                  <a:extLst>
                    <a:ext uri="{FF2B5EF4-FFF2-40B4-BE49-F238E27FC236}">
                      <a16:creationId xmlns:a16="http://schemas.microsoft.com/office/drawing/2014/main" id="{9B759A9C-AFCE-BAAC-FF5B-F17A4174B44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8" name="원호 297">
                  <a:extLst>
                    <a:ext uri="{FF2B5EF4-FFF2-40B4-BE49-F238E27FC236}">
                      <a16:creationId xmlns:a16="http://schemas.microsoft.com/office/drawing/2014/main" id="{B3ADD8F1-3091-73DC-C7E7-8E137C658FE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9" name="그룹 298">
                <a:extLst>
                  <a:ext uri="{FF2B5EF4-FFF2-40B4-BE49-F238E27FC236}">
                    <a16:creationId xmlns:a16="http://schemas.microsoft.com/office/drawing/2014/main" id="{AF5220D7-735F-162E-36B5-4552A7ED7543}"/>
                  </a:ext>
                </a:extLst>
              </p:cNvPr>
              <p:cNvGrpSpPr/>
              <p:nvPr/>
            </p:nvGrpSpPr>
            <p:grpSpPr>
              <a:xfrm>
                <a:off x="719162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0" name="타원 299">
                  <a:extLst>
                    <a:ext uri="{FF2B5EF4-FFF2-40B4-BE49-F238E27FC236}">
                      <a16:creationId xmlns:a16="http://schemas.microsoft.com/office/drawing/2014/main" id="{0E26960A-55F6-5302-0A09-BB32AC78818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1" name="원호 300">
                  <a:extLst>
                    <a:ext uri="{FF2B5EF4-FFF2-40B4-BE49-F238E27FC236}">
                      <a16:creationId xmlns:a16="http://schemas.microsoft.com/office/drawing/2014/main" id="{0AAF1B6E-E182-815B-78BC-67E85D844C0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2" name="원호 301">
                  <a:extLst>
                    <a:ext uri="{FF2B5EF4-FFF2-40B4-BE49-F238E27FC236}">
                      <a16:creationId xmlns:a16="http://schemas.microsoft.com/office/drawing/2014/main" id="{FE6A30BA-F85E-B69B-48AB-1D4C2E22993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3" name="그룹 302">
                <a:extLst>
                  <a:ext uri="{FF2B5EF4-FFF2-40B4-BE49-F238E27FC236}">
                    <a16:creationId xmlns:a16="http://schemas.microsoft.com/office/drawing/2014/main" id="{F529D17F-FFF7-13D3-C030-6666BDCFDF2C}"/>
                  </a:ext>
                </a:extLst>
              </p:cNvPr>
              <p:cNvGrpSpPr/>
              <p:nvPr/>
            </p:nvGrpSpPr>
            <p:grpSpPr>
              <a:xfrm>
                <a:off x="742131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4" name="타원 303">
                  <a:extLst>
                    <a:ext uri="{FF2B5EF4-FFF2-40B4-BE49-F238E27FC236}">
                      <a16:creationId xmlns:a16="http://schemas.microsoft.com/office/drawing/2014/main" id="{75C81A1D-FF0F-2931-4F08-06A8A5C875D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5" name="원호 304">
                  <a:extLst>
                    <a:ext uri="{FF2B5EF4-FFF2-40B4-BE49-F238E27FC236}">
                      <a16:creationId xmlns:a16="http://schemas.microsoft.com/office/drawing/2014/main" id="{4691B406-F261-008D-4204-7C4FEEDE5D3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6" name="원호 305">
                  <a:extLst>
                    <a:ext uri="{FF2B5EF4-FFF2-40B4-BE49-F238E27FC236}">
                      <a16:creationId xmlns:a16="http://schemas.microsoft.com/office/drawing/2014/main" id="{29ADF001-DAAC-F1FA-2489-8F5882749AB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7" name="그룹 306">
                <a:extLst>
                  <a:ext uri="{FF2B5EF4-FFF2-40B4-BE49-F238E27FC236}">
                    <a16:creationId xmlns:a16="http://schemas.microsoft.com/office/drawing/2014/main" id="{9CD1C5CF-314D-A162-AFEE-63B863820123}"/>
                  </a:ext>
                </a:extLst>
              </p:cNvPr>
              <p:cNvGrpSpPr/>
              <p:nvPr/>
            </p:nvGrpSpPr>
            <p:grpSpPr>
              <a:xfrm>
                <a:off x="765100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8" name="타원 307">
                  <a:extLst>
                    <a:ext uri="{FF2B5EF4-FFF2-40B4-BE49-F238E27FC236}">
                      <a16:creationId xmlns:a16="http://schemas.microsoft.com/office/drawing/2014/main" id="{2F7A8524-B155-F706-1891-6B722446572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9" name="원호 308">
                  <a:extLst>
                    <a:ext uri="{FF2B5EF4-FFF2-40B4-BE49-F238E27FC236}">
                      <a16:creationId xmlns:a16="http://schemas.microsoft.com/office/drawing/2014/main" id="{1AAE388B-BFF0-A063-6604-9FB2274EA45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0" name="원호 309">
                  <a:extLst>
                    <a:ext uri="{FF2B5EF4-FFF2-40B4-BE49-F238E27FC236}">
                      <a16:creationId xmlns:a16="http://schemas.microsoft.com/office/drawing/2014/main" id="{80C3928F-A1C9-2274-F7C2-A64E2AD7EAE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1" name="그룹 310">
                <a:extLst>
                  <a:ext uri="{FF2B5EF4-FFF2-40B4-BE49-F238E27FC236}">
                    <a16:creationId xmlns:a16="http://schemas.microsoft.com/office/drawing/2014/main" id="{C7281AD7-3F02-CE6D-7D17-4FA1A3C0BEB7}"/>
                  </a:ext>
                </a:extLst>
              </p:cNvPr>
              <p:cNvGrpSpPr/>
              <p:nvPr/>
            </p:nvGrpSpPr>
            <p:grpSpPr>
              <a:xfrm>
                <a:off x="788070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2" name="타원 311">
                  <a:extLst>
                    <a:ext uri="{FF2B5EF4-FFF2-40B4-BE49-F238E27FC236}">
                      <a16:creationId xmlns:a16="http://schemas.microsoft.com/office/drawing/2014/main" id="{FF923EA5-B234-E451-8D39-D1165B54BA2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3" name="원호 312">
                  <a:extLst>
                    <a:ext uri="{FF2B5EF4-FFF2-40B4-BE49-F238E27FC236}">
                      <a16:creationId xmlns:a16="http://schemas.microsoft.com/office/drawing/2014/main" id="{D5D5D384-976A-ED3F-397D-564B7244412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4" name="원호 313">
                  <a:extLst>
                    <a:ext uri="{FF2B5EF4-FFF2-40B4-BE49-F238E27FC236}">
                      <a16:creationId xmlns:a16="http://schemas.microsoft.com/office/drawing/2014/main" id="{98045EB6-4FE5-1A00-38E1-0AA07247DD7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5" name="그룹 314">
                <a:extLst>
                  <a:ext uri="{FF2B5EF4-FFF2-40B4-BE49-F238E27FC236}">
                    <a16:creationId xmlns:a16="http://schemas.microsoft.com/office/drawing/2014/main" id="{62935F72-700D-4097-516E-4A3F0118F2A3}"/>
                  </a:ext>
                </a:extLst>
              </p:cNvPr>
              <p:cNvGrpSpPr/>
              <p:nvPr/>
            </p:nvGrpSpPr>
            <p:grpSpPr>
              <a:xfrm>
                <a:off x="811039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6" name="타원 315">
                  <a:extLst>
                    <a:ext uri="{FF2B5EF4-FFF2-40B4-BE49-F238E27FC236}">
                      <a16:creationId xmlns:a16="http://schemas.microsoft.com/office/drawing/2014/main" id="{66C8ACC1-25CC-59B3-7FD2-A37CF78E993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7" name="원호 316">
                  <a:extLst>
                    <a:ext uri="{FF2B5EF4-FFF2-40B4-BE49-F238E27FC236}">
                      <a16:creationId xmlns:a16="http://schemas.microsoft.com/office/drawing/2014/main" id="{2C1D363D-F8D4-63A5-B20B-B9D8B2ECFD0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8" name="원호 317">
                  <a:extLst>
                    <a:ext uri="{FF2B5EF4-FFF2-40B4-BE49-F238E27FC236}">
                      <a16:creationId xmlns:a16="http://schemas.microsoft.com/office/drawing/2014/main" id="{761D10A4-3F86-02F9-97D1-FA4D4B79053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9" name="그룹 318">
                <a:extLst>
                  <a:ext uri="{FF2B5EF4-FFF2-40B4-BE49-F238E27FC236}">
                    <a16:creationId xmlns:a16="http://schemas.microsoft.com/office/drawing/2014/main" id="{2E81651C-A5ED-248E-A750-0195678D9CDE}"/>
                  </a:ext>
                </a:extLst>
              </p:cNvPr>
              <p:cNvGrpSpPr/>
              <p:nvPr/>
            </p:nvGrpSpPr>
            <p:grpSpPr>
              <a:xfrm>
                <a:off x="834008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0" name="타원 319">
                  <a:extLst>
                    <a:ext uri="{FF2B5EF4-FFF2-40B4-BE49-F238E27FC236}">
                      <a16:creationId xmlns:a16="http://schemas.microsoft.com/office/drawing/2014/main" id="{6BC30F7B-BF35-AB0F-537E-4CB3338C8C1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1" name="원호 320">
                  <a:extLst>
                    <a:ext uri="{FF2B5EF4-FFF2-40B4-BE49-F238E27FC236}">
                      <a16:creationId xmlns:a16="http://schemas.microsoft.com/office/drawing/2014/main" id="{D2B8CD0E-8B7D-34EB-F4AB-79C9C7B64CF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2" name="원호 321">
                  <a:extLst>
                    <a:ext uri="{FF2B5EF4-FFF2-40B4-BE49-F238E27FC236}">
                      <a16:creationId xmlns:a16="http://schemas.microsoft.com/office/drawing/2014/main" id="{A210C975-8EAF-B51A-94A2-27D021176D3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3" name="그룹 322">
                <a:extLst>
                  <a:ext uri="{FF2B5EF4-FFF2-40B4-BE49-F238E27FC236}">
                    <a16:creationId xmlns:a16="http://schemas.microsoft.com/office/drawing/2014/main" id="{C2569EB1-9E6C-3E26-1E88-176AF9AD29CD}"/>
                  </a:ext>
                </a:extLst>
              </p:cNvPr>
              <p:cNvGrpSpPr/>
              <p:nvPr/>
            </p:nvGrpSpPr>
            <p:grpSpPr>
              <a:xfrm>
                <a:off x="856978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4" name="타원 323">
                  <a:extLst>
                    <a:ext uri="{FF2B5EF4-FFF2-40B4-BE49-F238E27FC236}">
                      <a16:creationId xmlns:a16="http://schemas.microsoft.com/office/drawing/2014/main" id="{CBFCBDCD-28F8-9122-3DF7-1308158CB51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5" name="원호 324">
                  <a:extLst>
                    <a:ext uri="{FF2B5EF4-FFF2-40B4-BE49-F238E27FC236}">
                      <a16:creationId xmlns:a16="http://schemas.microsoft.com/office/drawing/2014/main" id="{0C9817DD-3351-3490-3111-14328F20257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6" name="원호 325">
                  <a:extLst>
                    <a:ext uri="{FF2B5EF4-FFF2-40B4-BE49-F238E27FC236}">
                      <a16:creationId xmlns:a16="http://schemas.microsoft.com/office/drawing/2014/main" id="{7EB5A4B2-848A-7F23-C315-68908B835A6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7" name="그룹 326">
                <a:extLst>
                  <a:ext uri="{FF2B5EF4-FFF2-40B4-BE49-F238E27FC236}">
                    <a16:creationId xmlns:a16="http://schemas.microsoft.com/office/drawing/2014/main" id="{F2FAF56F-7C17-B392-BCE9-AC49DC179DFF}"/>
                  </a:ext>
                </a:extLst>
              </p:cNvPr>
              <p:cNvGrpSpPr/>
              <p:nvPr/>
            </p:nvGrpSpPr>
            <p:grpSpPr>
              <a:xfrm>
                <a:off x="879947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8" name="타원 327">
                  <a:extLst>
                    <a:ext uri="{FF2B5EF4-FFF2-40B4-BE49-F238E27FC236}">
                      <a16:creationId xmlns:a16="http://schemas.microsoft.com/office/drawing/2014/main" id="{80AA77AF-3F05-DC84-4F13-6F10427F5C22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9" name="원호 328">
                  <a:extLst>
                    <a:ext uri="{FF2B5EF4-FFF2-40B4-BE49-F238E27FC236}">
                      <a16:creationId xmlns:a16="http://schemas.microsoft.com/office/drawing/2014/main" id="{66CD63F2-83B8-39A9-D822-46E81F62AAA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0" name="원호 329">
                  <a:extLst>
                    <a:ext uri="{FF2B5EF4-FFF2-40B4-BE49-F238E27FC236}">
                      <a16:creationId xmlns:a16="http://schemas.microsoft.com/office/drawing/2014/main" id="{4EA30DCA-65E1-C20D-BC0C-0F66738A1AA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1" name="그룹 330">
                <a:extLst>
                  <a:ext uri="{FF2B5EF4-FFF2-40B4-BE49-F238E27FC236}">
                    <a16:creationId xmlns:a16="http://schemas.microsoft.com/office/drawing/2014/main" id="{05CCCA2E-23C1-AF66-BABD-DE1EA48125A6}"/>
                  </a:ext>
                </a:extLst>
              </p:cNvPr>
              <p:cNvGrpSpPr/>
              <p:nvPr/>
            </p:nvGrpSpPr>
            <p:grpSpPr>
              <a:xfrm>
                <a:off x="902916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2" name="타원 331">
                  <a:extLst>
                    <a:ext uri="{FF2B5EF4-FFF2-40B4-BE49-F238E27FC236}">
                      <a16:creationId xmlns:a16="http://schemas.microsoft.com/office/drawing/2014/main" id="{2218944F-7E1F-788F-775D-407F329ABCE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3" name="원호 332">
                  <a:extLst>
                    <a:ext uri="{FF2B5EF4-FFF2-40B4-BE49-F238E27FC236}">
                      <a16:creationId xmlns:a16="http://schemas.microsoft.com/office/drawing/2014/main" id="{C5E37BF5-489E-7513-59FE-B096631644B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4" name="원호 333">
                  <a:extLst>
                    <a:ext uri="{FF2B5EF4-FFF2-40B4-BE49-F238E27FC236}">
                      <a16:creationId xmlns:a16="http://schemas.microsoft.com/office/drawing/2014/main" id="{DE09950E-FD52-4E6F-5306-04BB8E7DFF2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5" name="그룹 334">
                <a:extLst>
                  <a:ext uri="{FF2B5EF4-FFF2-40B4-BE49-F238E27FC236}">
                    <a16:creationId xmlns:a16="http://schemas.microsoft.com/office/drawing/2014/main" id="{C6E35677-3C70-1D39-F702-2165177E4CD7}"/>
                  </a:ext>
                </a:extLst>
              </p:cNvPr>
              <p:cNvGrpSpPr/>
              <p:nvPr/>
            </p:nvGrpSpPr>
            <p:grpSpPr>
              <a:xfrm>
                <a:off x="925885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6" name="타원 335">
                  <a:extLst>
                    <a:ext uri="{FF2B5EF4-FFF2-40B4-BE49-F238E27FC236}">
                      <a16:creationId xmlns:a16="http://schemas.microsoft.com/office/drawing/2014/main" id="{9E3ACB1C-0C14-3FEC-6ED9-84D974236BD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7" name="원호 336">
                  <a:extLst>
                    <a:ext uri="{FF2B5EF4-FFF2-40B4-BE49-F238E27FC236}">
                      <a16:creationId xmlns:a16="http://schemas.microsoft.com/office/drawing/2014/main" id="{926868E5-FAC7-4755-ED0B-8E07E17D5E0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8" name="원호 337">
                  <a:extLst>
                    <a:ext uri="{FF2B5EF4-FFF2-40B4-BE49-F238E27FC236}">
                      <a16:creationId xmlns:a16="http://schemas.microsoft.com/office/drawing/2014/main" id="{6049DF8C-7B59-AFD3-13D7-EA9079BD796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9" name="그룹 338">
                <a:extLst>
                  <a:ext uri="{FF2B5EF4-FFF2-40B4-BE49-F238E27FC236}">
                    <a16:creationId xmlns:a16="http://schemas.microsoft.com/office/drawing/2014/main" id="{AA5F712F-BFFA-5345-5EA7-07562A62028B}"/>
                  </a:ext>
                </a:extLst>
              </p:cNvPr>
              <p:cNvGrpSpPr/>
              <p:nvPr/>
            </p:nvGrpSpPr>
            <p:grpSpPr>
              <a:xfrm>
                <a:off x="948855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0" name="타원 339">
                  <a:extLst>
                    <a:ext uri="{FF2B5EF4-FFF2-40B4-BE49-F238E27FC236}">
                      <a16:creationId xmlns:a16="http://schemas.microsoft.com/office/drawing/2014/main" id="{2CC2C989-70CE-4328-D8E9-09FF3C99A41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1" name="원호 340">
                  <a:extLst>
                    <a:ext uri="{FF2B5EF4-FFF2-40B4-BE49-F238E27FC236}">
                      <a16:creationId xmlns:a16="http://schemas.microsoft.com/office/drawing/2014/main" id="{79CC544E-24CD-7171-6038-B514FFF7DD2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2" name="원호 341">
                  <a:extLst>
                    <a:ext uri="{FF2B5EF4-FFF2-40B4-BE49-F238E27FC236}">
                      <a16:creationId xmlns:a16="http://schemas.microsoft.com/office/drawing/2014/main" id="{958DA57F-D88D-5426-1566-43EEE5E4CFF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3" name="그룹 342">
                <a:extLst>
                  <a:ext uri="{FF2B5EF4-FFF2-40B4-BE49-F238E27FC236}">
                    <a16:creationId xmlns:a16="http://schemas.microsoft.com/office/drawing/2014/main" id="{B4B40755-F346-B037-DE20-77247F4BB0DB}"/>
                  </a:ext>
                </a:extLst>
              </p:cNvPr>
              <p:cNvGrpSpPr/>
              <p:nvPr/>
            </p:nvGrpSpPr>
            <p:grpSpPr>
              <a:xfrm>
                <a:off x="971824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4" name="타원 343">
                  <a:extLst>
                    <a:ext uri="{FF2B5EF4-FFF2-40B4-BE49-F238E27FC236}">
                      <a16:creationId xmlns:a16="http://schemas.microsoft.com/office/drawing/2014/main" id="{06DAC26A-C024-8CFD-9EFD-3B638A24F2E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5" name="원호 344">
                  <a:extLst>
                    <a:ext uri="{FF2B5EF4-FFF2-40B4-BE49-F238E27FC236}">
                      <a16:creationId xmlns:a16="http://schemas.microsoft.com/office/drawing/2014/main" id="{42044472-8CA0-27EC-E5E7-5B8763E2895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6" name="원호 345">
                  <a:extLst>
                    <a:ext uri="{FF2B5EF4-FFF2-40B4-BE49-F238E27FC236}">
                      <a16:creationId xmlns:a16="http://schemas.microsoft.com/office/drawing/2014/main" id="{AED7ACA5-02B3-7747-6215-56C7A8149BC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7" name="그룹 346">
                <a:extLst>
                  <a:ext uri="{FF2B5EF4-FFF2-40B4-BE49-F238E27FC236}">
                    <a16:creationId xmlns:a16="http://schemas.microsoft.com/office/drawing/2014/main" id="{4BD493BB-DF98-35EB-6261-F62E523E4427}"/>
                  </a:ext>
                </a:extLst>
              </p:cNvPr>
              <p:cNvGrpSpPr/>
              <p:nvPr/>
            </p:nvGrpSpPr>
            <p:grpSpPr>
              <a:xfrm>
                <a:off x="994793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8" name="타원 347">
                  <a:extLst>
                    <a:ext uri="{FF2B5EF4-FFF2-40B4-BE49-F238E27FC236}">
                      <a16:creationId xmlns:a16="http://schemas.microsoft.com/office/drawing/2014/main" id="{A9DBC20A-DB15-89B2-37AB-5BC8A29F4B6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9" name="원호 348">
                  <a:extLst>
                    <a:ext uri="{FF2B5EF4-FFF2-40B4-BE49-F238E27FC236}">
                      <a16:creationId xmlns:a16="http://schemas.microsoft.com/office/drawing/2014/main" id="{B8DAD801-6FE9-E346-0666-748E8DC56A3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0" name="원호 349">
                  <a:extLst>
                    <a:ext uri="{FF2B5EF4-FFF2-40B4-BE49-F238E27FC236}">
                      <a16:creationId xmlns:a16="http://schemas.microsoft.com/office/drawing/2014/main" id="{79B50162-D87A-46AD-29E9-FAB10F86F16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1" name="그룹 350">
                <a:extLst>
                  <a:ext uri="{FF2B5EF4-FFF2-40B4-BE49-F238E27FC236}">
                    <a16:creationId xmlns:a16="http://schemas.microsoft.com/office/drawing/2014/main" id="{086DAF21-4E25-B582-27F9-037F0D883172}"/>
                  </a:ext>
                </a:extLst>
              </p:cNvPr>
              <p:cNvGrpSpPr/>
              <p:nvPr/>
            </p:nvGrpSpPr>
            <p:grpSpPr>
              <a:xfrm>
                <a:off x="1017763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2" name="타원 351">
                  <a:extLst>
                    <a:ext uri="{FF2B5EF4-FFF2-40B4-BE49-F238E27FC236}">
                      <a16:creationId xmlns:a16="http://schemas.microsoft.com/office/drawing/2014/main" id="{89BA9BD6-BE1D-C822-DB2B-3AFFE4C6D03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3" name="원호 352">
                  <a:extLst>
                    <a:ext uri="{FF2B5EF4-FFF2-40B4-BE49-F238E27FC236}">
                      <a16:creationId xmlns:a16="http://schemas.microsoft.com/office/drawing/2014/main" id="{920535C1-AF30-E2B5-4A06-A12B5BC95CE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4" name="원호 353">
                  <a:extLst>
                    <a:ext uri="{FF2B5EF4-FFF2-40B4-BE49-F238E27FC236}">
                      <a16:creationId xmlns:a16="http://schemas.microsoft.com/office/drawing/2014/main" id="{10569475-7300-F8B3-45A4-2D641E05DF8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5" name="그룹 354">
                <a:extLst>
                  <a:ext uri="{FF2B5EF4-FFF2-40B4-BE49-F238E27FC236}">
                    <a16:creationId xmlns:a16="http://schemas.microsoft.com/office/drawing/2014/main" id="{2C05DE1A-FED3-324B-6B5E-C5B548990C3A}"/>
                  </a:ext>
                </a:extLst>
              </p:cNvPr>
              <p:cNvGrpSpPr/>
              <p:nvPr/>
            </p:nvGrpSpPr>
            <p:grpSpPr>
              <a:xfrm>
                <a:off x="1040732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6" name="타원 355">
                  <a:extLst>
                    <a:ext uri="{FF2B5EF4-FFF2-40B4-BE49-F238E27FC236}">
                      <a16:creationId xmlns:a16="http://schemas.microsoft.com/office/drawing/2014/main" id="{8200D6CA-0F23-3EF3-4BCB-3ACC94DA308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7" name="원호 356">
                  <a:extLst>
                    <a:ext uri="{FF2B5EF4-FFF2-40B4-BE49-F238E27FC236}">
                      <a16:creationId xmlns:a16="http://schemas.microsoft.com/office/drawing/2014/main" id="{3F373ED0-834E-9CB5-3782-AC2D708447D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8" name="원호 357">
                  <a:extLst>
                    <a:ext uri="{FF2B5EF4-FFF2-40B4-BE49-F238E27FC236}">
                      <a16:creationId xmlns:a16="http://schemas.microsoft.com/office/drawing/2014/main" id="{28AB008E-9BFB-09A7-91C6-FEB6DD881EA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9" name="그룹 358">
                <a:extLst>
                  <a:ext uri="{FF2B5EF4-FFF2-40B4-BE49-F238E27FC236}">
                    <a16:creationId xmlns:a16="http://schemas.microsoft.com/office/drawing/2014/main" id="{0E01AE23-790D-C2EF-4060-A8B14170C963}"/>
                  </a:ext>
                </a:extLst>
              </p:cNvPr>
              <p:cNvGrpSpPr/>
              <p:nvPr/>
            </p:nvGrpSpPr>
            <p:grpSpPr>
              <a:xfrm>
                <a:off x="1063701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0" name="타원 359">
                  <a:extLst>
                    <a:ext uri="{FF2B5EF4-FFF2-40B4-BE49-F238E27FC236}">
                      <a16:creationId xmlns:a16="http://schemas.microsoft.com/office/drawing/2014/main" id="{CDB54C88-2515-D357-B3E8-5E61D671013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1" name="원호 360">
                  <a:extLst>
                    <a:ext uri="{FF2B5EF4-FFF2-40B4-BE49-F238E27FC236}">
                      <a16:creationId xmlns:a16="http://schemas.microsoft.com/office/drawing/2014/main" id="{01350D63-FE40-3C50-328B-DA258B3FEC1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2" name="원호 361">
                  <a:extLst>
                    <a:ext uri="{FF2B5EF4-FFF2-40B4-BE49-F238E27FC236}">
                      <a16:creationId xmlns:a16="http://schemas.microsoft.com/office/drawing/2014/main" id="{DF112487-3C7A-0E6E-F833-7BE78CB57E7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3" name="그룹 362">
                <a:extLst>
                  <a:ext uri="{FF2B5EF4-FFF2-40B4-BE49-F238E27FC236}">
                    <a16:creationId xmlns:a16="http://schemas.microsoft.com/office/drawing/2014/main" id="{8FA297F6-DE0E-B4BE-D380-46A8CCCC0BC1}"/>
                  </a:ext>
                </a:extLst>
              </p:cNvPr>
              <p:cNvGrpSpPr/>
              <p:nvPr/>
            </p:nvGrpSpPr>
            <p:grpSpPr>
              <a:xfrm>
                <a:off x="1086671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4" name="타원 363">
                  <a:extLst>
                    <a:ext uri="{FF2B5EF4-FFF2-40B4-BE49-F238E27FC236}">
                      <a16:creationId xmlns:a16="http://schemas.microsoft.com/office/drawing/2014/main" id="{DB48A110-10A6-930E-D31D-6FE23D32B43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5" name="원호 364">
                  <a:extLst>
                    <a:ext uri="{FF2B5EF4-FFF2-40B4-BE49-F238E27FC236}">
                      <a16:creationId xmlns:a16="http://schemas.microsoft.com/office/drawing/2014/main" id="{E6103346-32A6-8C69-9FBB-53BDFE7A06F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6" name="원호 365">
                  <a:extLst>
                    <a:ext uri="{FF2B5EF4-FFF2-40B4-BE49-F238E27FC236}">
                      <a16:creationId xmlns:a16="http://schemas.microsoft.com/office/drawing/2014/main" id="{56817386-9717-847E-5B6A-D461BF68D89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7" name="그룹 366">
                <a:extLst>
                  <a:ext uri="{FF2B5EF4-FFF2-40B4-BE49-F238E27FC236}">
                    <a16:creationId xmlns:a16="http://schemas.microsoft.com/office/drawing/2014/main" id="{89292CAD-A3A5-D4F3-700A-65E4590C04A2}"/>
                  </a:ext>
                </a:extLst>
              </p:cNvPr>
              <p:cNvGrpSpPr/>
              <p:nvPr/>
            </p:nvGrpSpPr>
            <p:grpSpPr>
              <a:xfrm>
                <a:off x="1109640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8" name="타원 367">
                  <a:extLst>
                    <a:ext uri="{FF2B5EF4-FFF2-40B4-BE49-F238E27FC236}">
                      <a16:creationId xmlns:a16="http://schemas.microsoft.com/office/drawing/2014/main" id="{968846CB-EC8B-CB4A-8AE9-3D8383B66DF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9" name="원호 368">
                  <a:extLst>
                    <a:ext uri="{FF2B5EF4-FFF2-40B4-BE49-F238E27FC236}">
                      <a16:creationId xmlns:a16="http://schemas.microsoft.com/office/drawing/2014/main" id="{38863460-0CC2-52EC-3DBA-46C7D875CAA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0" name="원호 369">
                  <a:extLst>
                    <a:ext uri="{FF2B5EF4-FFF2-40B4-BE49-F238E27FC236}">
                      <a16:creationId xmlns:a16="http://schemas.microsoft.com/office/drawing/2014/main" id="{87F88BAF-BB4B-3652-2012-F44C6C3188D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1" name="그룹 370">
                <a:extLst>
                  <a:ext uri="{FF2B5EF4-FFF2-40B4-BE49-F238E27FC236}">
                    <a16:creationId xmlns:a16="http://schemas.microsoft.com/office/drawing/2014/main" id="{A9F3F10B-7FFE-2F28-D297-4062A1D0563E}"/>
                  </a:ext>
                </a:extLst>
              </p:cNvPr>
              <p:cNvGrpSpPr/>
              <p:nvPr/>
            </p:nvGrpSpPr>
            <p:grpSpPr>
              <a:xfrm>
                <a:off x="1132609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2" name="타원 371">
                  <a:extLst>
                    <a:ext uri="{FF2B5EF4-FFF2-40B4-BE49-F238E27FC236}">
                      <a16:creationId xmlns:a16="http://schemas.microsoft.com/office/drawing/2014/main" id="{E855794A-933E-9EF0-0F70-EE549714E82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3" name="원호 372">
                  <a:extLst>
                    <a:ext uri="{FF2B5EF4-FFF2-40B4-BE49-F238E27FC236}">
                      <a16:creationId xmlns:a16="http://schemas.microsoft.com/office/drawing/2014/main" id="{7BE3F876-6533-F1A1-EAC0-37A571DADBF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4" name="원호 373">
                  <a:extLst>
                    <a:ext uri="{FF2B5EF4-FFF2-40B4-BE49-F238E27FC236}">
                      <a16:creationId xmlns:a16="http://schemas.microsoft.com/office/drawing/2014/main" id="{E965432D-36EB-409C-7A7D-7E4F53F0BA3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5" name="그룹 374">
                <a:extLst>
                  <a:ext uri="{FF2B5EF4-FFF2-40B4-BE49-F238E27FC236}">
                    <a16:creationId xmlns:a16="http://schemas.microsoft.com/office/drawing/2014/main" id="{C0832308-B371-0734-D9F0-D8708D4E08C0}"/>
                  </a:ext>
                </a:extLst>
              </p:cNvPr>
              <p:cNvGrpSpPr/>
              <p:nvPr/>
            </p:nvGrpSpPr>
            <p:grpSpPr>
              <a:xfrm>
                <a:off x="1155578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6" name="타원 375">
                  <a:extLst>
                    <a:ext uri="{FF2B5EF4-FFF2-40B4-BE49-F238E27FC236}">
                      <a16:creationId xmlns:a16="http://schemas.microsoft.com/office/drawing/2014/main" id="{8850DD9D-95F9-0EDA-C3EE-970CA71BD52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7" name="원호 376">
                  <a:extLst>
                    <a:ext uri="{FF2B5EF4-FFF2-40B4-BE49-F238E27FC236}">
                      <a16:creationId xmlns:a16="http://schemas.microsoft.com/office/drawing/2014/main" id="{9954A949-4B5E-A74D-CF1D-839263D1FA1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8" name="원호 377">
                  <a:extLst>
                    <a:ext uri="{FF2B5EF4-FFF2-40B4-BE49-F238E27FC236}">
                      <a16:creationId xmlns:a16="http://schemas.microsoft.com/office/drawing/2014/main" id="{F0242FE8-0104-5DFB-0FE2-B5F924280ED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9" name="그룹 378">
                <a:extLst>
                  <a:ext uri="{FF2B5EF4-FFF2-40B4-BE49-F238E27FC236}">
                    <a16:creationId xmlns:a16="http://schemas.microsoft.com/office/drawing/2014/main" id="{B6C5AB4F-5972-EB5F-75EF-980F751D947F}"/>
                  </a:ext>
                </a:extLst>
              </p:cNvPr>
              <p:cNvGrpSpPr/>
              <p:nvPr/>
            </p:nvGrpSpPr>
            <p:grpSpPr>
              <a:xfrm>
                <a:off x="1178548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80" name="타원 379">
                  <a:extLst>
                    <a:ext uri="{FF2B5EF4-FFF2-40B4-BE49-F238E27FC236}">
                      <a16:creationId xmlns:a16="http://schemas.microsoft.com/office/drawing/2014/main" id="{486946B6-45D2-C2C1-FD4F-32D57E9E054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1" name="원호 380">
                  <a:extLst>
                    <a:ext uri="{FF2B5EF4-FFF2-40B4-BE49-F238E27FC236}">
                      <a16:creationId xmlns:a16="http://schemas.microsoft.com/office/drawing/2014/main" id="{31369AFB-1C37-1E35-B24F-8D3F0598903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2" name="원호 381">
                  <a:extLst>
                    <a:ext uri="{FF2B5EF4-FFF2-40B4-BE49-F238E27FC236}">
                      <a16:creationId xmlns:a16="http://schemas.microsoft.com/office/drawing/2014/main" id="{A6959840-AD35-98FC-259E-262B14E6702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</p:grpSp>
      <p:sp>
        <p:nvSpPr>
          <p:cNvPr id="7" name="사각형: 잘린 한쪽 모서리 7">
            <a:extLst>
              <a:ext uri="{FF2B5EF4-FFF2-40B4-BE49-F238E27FC236}">
                <a16:creationId xmlns:a16="http://schemas.microsoft.com/office/drawing/2014/main" id="{17B2782E-0B1F-8538-611A-7B3ECD9FDD56}"/>
              </a:ext>
            </a:extLst>
          </p:cNvPr>
          <p:cNvSpPr/>
          <p:nvPr/>
        </p:nvSpPr>
        <p:spPr>
          <a:xfrm flipH="1">
            <a:off x="396989" y="640837"/>
            <a:ext cx="1025409" cy="235463"/>
          </a:xfrm>
          <a:prstGeom prst="roundRect">
            <a:avLst>
              <a:gd name="adj" fmla="val 50000"/>
            </a:avLst>
          </a:prstGeom>
          <a:solidFill>
            <a:srgbClr val="E96908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구현 기능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641672-8861-2DD0-647C-4D7C4DCC89BA}"/>
              </a:ext>
            </a:extLst>
          </p:cNvPr>
          <p:cNvSpPr/>
          <p:nvPr/>
        </p:nvSpPr>
        <p:spPr>
          <a:xfrm>
            <a:off x="970321" y="4325149"/>
            <a:ext cx="2886475" cy="303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71CB7-8585-4BFF-A2B7-31ACC6A75621}"/>
              </a:ext>
            </a:extLst>
          </p:cNvPr>
          <p:cNvSpPr txBox="1"/>
          <p:nvPr/>
        </p:nvSpPr>
        <p:spPr>
          <a:xfrm>
            <a:off x="3240106" y="573902"/>
            <a:ext cx="468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3. </a:t>
            </a:r>
            <a:r>
              <a:rPr lang="ko-KR" altLang="en-US" dirty="0"/>
              <a:t>자격증 정보 조회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15C6C1-284D-4537-94BA-F7150F7CB50F}"/>
              </a:ext>
            </a:extLst>
          </p:cNvPr>
          <p:cNvSpPr txBox="1"/>
          <p:nvPr/>
        </p:nvSpPr>
        <p:spPr>
          <a:xfrm>
            <a:off x="3659474" y="1335740"/>
            <a:ext cx="4105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관심자격증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5673DDB-5A1F-481E-B47B-006A4AF39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833" y="1875245"/>
            <a:ext cx="8311262" cy="213824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45B211D-2A0E-4A4B-976B-B113596DAD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091" y="4172365"/>
            <a:ext cx="8321875" cy="2038635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CF13EB02-6C5D-432B-9F61-33187E9D2E51}"/>
              </a:ext>
            </a:extLst>
          </p:cNvPr>
          <p:cNvSpPr/>
          <p:nvPr/>
        </p:nvSpPr>
        <p:spPr>
          <a:xfrm>
            <a:off x="1649090" y="1714566"/>
            <a:ext cx="1856109" cy="5275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7772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7D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A9B89C-9A8D-65CD-DCD8-BCB145564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1C0C9225-B1FB-8D1E-C367-1551E1F363B7}"/>
              </a:ext>
            </a:extLst>
          </p:cNvPr>
          <p:cNvGrpSpPr/>
          <p:nvPr/>
        </p:nvGrpSpPr>
        <p:grpSpPr>
          <a:xfrm>
            <a:off x="177501" y="150886"/>
            <a:ext cx="11836998" cy="6439289"/>
            <a:chOff x="177501" y="150886"/>
            <a:chExt cx="11836998" cy="6439289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71C83A1F-65EB-1F41-3578-FC163A33DF7F}"/>
                </a:ext>
              </a:extLst>
            </p:cNvPr>
            <p:cNvSpPr/>
            <p:nvPr/>
          </p:nvSpPr>
          <p:spPr>
            <a:xfrm>
              <a:off x="177501" y="285825"/>
              <a:ext cx="11836998" cy="6304350"/>
            </a:xfrm>
            <a:prstGeom prst="round2SameRect">
              <a:avLst>
                <a:gd name="adj1" fmla="val 0"/>
                <a:gd name="adj2" fmla="val 2091"/>
              </a:avLst>
            </a:prstGeom>
            <a:solidFill>
              <a:srgbClr val="EEE7DD"/>
            </a:solidFill>
            <a:ln>
              <a:noFill/>
            </a:ln>
            <a:effectLst>
              <a:outerShdw blurRad="241300" dist="1397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83" name="그룹 382">
              <a:extLst>
                <a:ext uri="{FF2B5EF4-FFF2-40B4-BE49-F238E27FC236}">
                  <a16:creationId xmlns:a16="http://schemas.microsoft.com/office/drawing/2014/main" id="{C41433CD-42BB-FEBF-8D79-92E9318FAADD}"/>
                </a:ext>
              </a:extLst>
            </p:cNvPr>
            <p:cNvGrpSpPr/>
            <p:nvPr/>
          </p:nvGrpSpPr>
          <p:grpSpPr>
            <a:xfrm>
              <a:off x="177501" y="150886"/>
              <a:ext cx="11836998" cy="269876"/>
              <a:chOff x="177501" y="150886"/>
              <a:chExt cx="11836998" cy="269876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DB7305A1-0626-7A6A-88E6-4E1F2C97004D}"/>
                  </a:ext>
                </a:extLst>
              </p:cNvPr>
              <p:cNvSpPr/>
              <p:nvPr/>
            </p:nvSpPr>
            <p:spPr>
              <a:xfrm>
                <a:off x="177501" y="260205"/>
                <a:ext cx="11836998" cy="36000"/>
              </a:xfrm>
              <a:prstGeom prst="rect">
                <a:avLst/>
              </a:prstGeom>
              <a:solidFill>
                <a:srgbClr val="E9690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182" name="그룹 181">
                <a:extLst>
                  <a:ext uri="{FF2B5EF4-FFF2-40B4-BE49-F238E27FC236}">
                    <a16:creationId xmlns:a16="http://schemas.microsoft.com/office/drawing/2014/main" id="{0CD91C29-A5E1-078D-4D3A-EF96D8FCD21B}"/>
                  </a:ext>
                </a:extLst>
              </p:cNvPr>
              <p:cNvGrpSpPr/>
              <p:nvPr/>
            </p:nvGrpSpPr>
            <p:grpSpPr>
              <a:xfrm>
                <a:off x="30083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4" name="타원 3">
                  <a:extLst>
                    <a:ext uri="{FF2B5EF4-FFF2-40B4-BE49-F238E27FC236}">
                      <a16:creationId xmlns:a16="http://schemas.microsoft.com/office/drawing/2014/main" id="{CC6829A8-6200-325D-9335-ADF14DE1EC4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" name="원호 5">
                  <a:extLst>
                    <a:ext uri="{FF2B5EF4-FFF2-40B4-BE49-F238E27FC236}">
                      <a16:creationId xmlns:a16="http://schemas.microsoft.com/office/drawing/2014/main" id="{FE7AB49C-1C34-ACFF-F1DC-3351478892E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1" name="원호 180">
                  <a:extLst>
                    <a:ext uri="{FF2B5EF4-FFF2-40B4-BE49-F238E27FC236}">
                      <a16:creationId xmlns:a16="http://schemas.microsoft.com/office/drawing/2014/main" id="{1D8161A6-99CE-C57F-FB93-1184CB243DE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5BF6EAC6-372F-6524-316B-5983E5AEF545}"/>
                  </a:ext>
                </a:extLst>
              </p:cNvPr>
              <p:cNvGrpSpPr/>
              <p:nvPr/>
            </p:nvGrpSpPr>
            <p:grpSpPr>
              <a:xfrm>
                <a:off x="53052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4" name="타원 183">
                  <a:extLst>
                    <a:ext uri="{FF2B5EF4-FFF2-40B4-BE49-F238E27FC236}">
                      <a16:creationId xmlns:a16="http://schemas.microsoft.com/office/drawing/2014/main" id="{CB114DAF-41A4-780C-7BA9-088398D3167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5" name="원호 184">
                  <a:extLst>
                    <a:ext uri="{FF2B5EF4-FFF2-40B4-BE49-F238E27FC236}">
                      <a16:creationId xmlns:a16="http://schemas.microsoft.com/office/drawing/2014/main" id="{A2229B09-3AAB-D913-57AB-402055C0711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6" name="원호 185">
                  <a:extLst>
                    <a:ext uri="{FF2B5EF4-FFF2-40B4-BE49-F238E27FC236}">
                      <a16:creationId xmlns:a16="http://schemas.microsoft.com/office/drawing/2014/main" id="{052E20CD-41C2-3D67-8972-9019504B39E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E4715B73-0226-A0D8-05FC-9E90A0A4E323}"/>
                  </a:ext>
                </a:extLst>
              </p:cNvPr>
              <p:cNvGrpSpPr/>
              <p:nvPr/>
            </p:nvGrpSpPr>
            <p:grpSpPr>
              <a:xfrm>
                <a:off x="76021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8" name="타원 187">
                  <a:extLst>
                    <a:ext uri="{FF2B5EF4-FFF2-40B4-BE49-F238E27FC236}">
                      <a16:creationId xmlns:a16="http://schemas.microsoft.com/office/drawing/2014/main" id="{714C7FE1-2FC1-A793-2865-2D7B9266DFD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9" name="원호 188">
                  <a:extLst>
                    <a:ext uri="{FF2B5EF4-FFF2-40B4-BE49-F238E27FC236}">
                      <a16:creationId xmlns:a16="http://schemas.microsoft.com/office/drawing/2014/main" id="{E6D28AD1-6EF6-611D-6A45-F60B6A7EC4C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0" name="원호 189">
                  <a:extLst>
                    <a:ext uri="{FF2B5EF4-FFF2-40B4-BE49-F238E27FC236}">
                      <a16:creationId xmlns:a16="http://schemas.microsoft.com/office/drawing/2014/main" id="{D17907E8-9255-56A0-5D6C-80FAF6B1E0B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2B3974DB-8919-AFDA-9F1E-968C12B5F417}"/>
                  </a:ext>
                </a:extLst>
              </p:cNvPr>
              <p:cNvGrpSpPr/>
              <p:nvPr/>
            </p:nvGrpSpPr>
            <p:grpSpPr>
              <a:xfrm>
                <a:off x="98991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5D617939-2C14-D093-E28B-0B9DBFD6040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3" name="원호 192">
                  <a:extLst>
                    <a:ext uri="{FF2B5EF4-FFF2-40B4-BE49-F238E27FC236}">
                      <a16:creationId xmlns:a16="http://schemas.microsoft.com/office/drawing/2014/main" id="{DE734987-009B-07D1-C0F8-F7E86C0A6B2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4" name="원호 193">
                  <a:extLst>
                    <a:ext uri="{FF2B5EF4-FFF2-40B4-BE49-F238E27FC236}">
                      <a16:creationId xmlns:a16="http://schemas.microsoft.com/office/drawing/2014/main" id="{8E3F9CD3-523A-E1D6-BA7E-7A91F7B9EE1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5" name="그룹 194">
                <a:extLst>
                  <a:ext uri="{FF2B5EF4-FFF2-40B4-BE49-F238E27FC236}">
                    <a16:creationId xmlns:a16="http://schemas.microsoft.com/office/drawing/2014/main" id="{6717CE52-4482-B7C8-832E-05A67D5028D6}"/>
                  </a:ext>
                </a:extLst>
              </p:cNvPr>
              <p:cNvGrpSpPr/>
              <p:nvPr/>
            </p:nvGrpSpPr>
            <p:grpSpPr>
              <a:xfrm>
                <a:off x="121960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71DAA27E-A7FE-C890-8D6B-DDF6C9F160A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7" name="원호 196">
                  <a:extLst>
                    <a:ext uri="{FF2B5EF4-FFF2-40B4-BE49-F238E27FC236}">
                      <a16:creationId xmlns:a16="http://schemas.microsoft.com/office/drawing/2014/main" id="{BC5E01DC-C1A9-9019-FEC3-3257CD21D27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8" name="원호 197">
                  <a:extLst>
                    <a:ext uri="{FF2B5EF4-FFF2-40B4-BE49-F238E27FC236}">
                      <a16:creationId xmlns:a16="http://schemas.microsoft.com/office/drawing/2014/main" id="{48CD594E-736E-CBDF-04B2-F1C47731C06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2D85DDDB-3BD5-5838-3477-A58A612E4809}"/>
                  </a:ext>
                </a:extLst>
              </p:cNvPr>
              <p:cNvGrpSpPr/>
              <p:nvPr/>
            </p:nvGrpSpPr>
            <p:grpSpPr>
              <a:xfrm>
                <a:off x="144929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0" name="타원 199">
                  <a:extLst>
                    <a:ext uri="{FF2B5EF4-FFF2-40B4-BE49-F238E27FC236}">
                      <a16:creationId xmlns:a16="http://schemas.microsoft.com/office/drawing/2014/main" id="{DC8F08F5-6751-A90F-B4D1-7B736160726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1" name="원호 200">
                  <a:extLst>
                    <a:ext uri="{FF2B5EF4-FFF2-40B4-BE49-F238E27FC236}">
                      <a16:creationId xmlns:a16="http://schemas.microsoft.com/office/drawing/2014/main" id="{A2D5DCEC-BAD8-DD2D-393B-CC41CFFC39D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2" name="원호 201">
                  <a:extLst>
                    <a:ext uri="{FF2B5EF4-FFF2-40B4-BE49-F238E27FC236}">
                      <a16:creationId xmlns:a16="http://schemas.microsoft.com/office/drawing/2014/main" id="{7F4C2317-55A4-3BD0-C1CE-7FEF9762973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3" name="그룹 202">
                <a:extLst>
                  <a:ext uri="{FF2B5EF4-FFF2-40B4-BE49-F238E27FC236}">
                    <a16:creationId xmlns:a16="http://schemas.microsoft.com/office/drawing/2014/main" id="{6E4CEB00-181F-4E67-B264-293E39E33446}"/>
                  </a:ext>
                </a:extLst>
              </p:cNvPr>
              <p:cNvGrpSpPr/>
              <p:nvPr/>
            </p:nvGrpSpPr>
            <p:grpSpPr>
              <a:xfrm>
                <a:off x="167899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4" name="타원 203">
                  <a:extLst>
                    <a:ext uri="{FF2B5EF4-FFF2-40B4-BE49-F238E27FC236}">
                      <a16:creationId xmlns:a16="http://schemas.microsoft.com/office/drawing/2014/main" id="{4D073C25-23DF-9E83-0EF9-99F47A01FA3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5" name="원호 204">
                  <a:extLst>
                    <a:ext uri="{FF2B5EF4-FFF2-40B4-BE49-F238E27FC236}">
                      <a16:creationId xmlns:a16="http://schemas.microsoft.com/office/drawing/2014/main" id="{EBC6557F-5D09-4F53-22BA-32202F0886E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6" name="원호 205">
                  <a:extLst>
                    <a:ext uri="{FF2B5EF4-FFF2-40B4-BE49-F238E27FC236}">
                      <a16:creationId xmlns:a16="http://schemas.microsoft.com/office/drawing/2014/main" id="{8F99F494-2E7C-0EF0-D371-0DADEA2DE63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C934BB0D-4970-32B5-E461-7A346CFC505C}"/>
                  </a:ext>
                </a:extLst>
              </p:cNvPr>
              <p:cNvGrpSpPr/>
              <p:nvPr/>
            </p:nvGrpSpPr>
            <p:grpSpPr>
              <a:xfrm>
                <a:off x="190868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8" name="타원 207">
                  <a:extLst>
                    <a:ext uri="{FF2B5EF4-FFF2-40B4-BE49-F238E27FC236}">
                      <a16:creationId xmlns:a16="http://schemas.microsoft.com/office/drawing/2014/main" id="{A9052A9F-F5C8-5CF7-7AE0-5C063E0442B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9" name="원호 208">
                  <a:extLst>
                    <a:ext uri="{FF2B5EF4-FFF2-40B4-BE49-F238E27FC236}">
                      <a16:creationId xmlns:a16="http://schemas.microsoft.com/office/drawing/2014/main" id="{1DB740C6-29DF-8F92-812D-CD7F767925E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0" name="원호 209">
                  <a:extLst>
                    <a:ext uri="{FF2B5EF4-FFF2-40B4-BE49-F238E27FC236}">
                      <a16:creationId xmlns:a16="http://schemas.microsoft.com/office/drawing/2014/main" id="{94FB3680-4137-A11F-9A07-E1A43BA35AC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A4560763-A92D-3AAC-2901-BF0183C866A4}"/>
                  </a:ext>
                </a:extLst>
              </p:cNvPr>
              <p:cNvGrpSpPr/>
              <p:nvPr/>
            </p:nvGrpSpPr>
            <p:grpSpPr>
              <a:xfrm>
                <a:off x="213837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2" name="타원 211">
                  <a:extLst>
                    <a:ext uri="{FF2B5EF4-FFF2-40B4-BE49-F238E27FC236}">
                      <a16:creationId xmlns:a16="http://schemas.microsoft.com/office/drawing/2014/main" id="{AD379032-1557-EA65-2ADA-E26A709FF81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3" name="원호 212">
                  <a:extLst>
                    <a:ext uri="{FF2B5EF4-FFF2-40B4-BE49-F238E27FC236}">
                      <a16:creationId xmlns:a16="http://schemas.microsoft.com/office/drawing/2014/main" id="{4A36DAF7-17B8-2223-B6C7-E165AD34871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4" name="원호 213">
                  <a:extLst>
                    <a:ext uri="{FF2B5EF4-FFF2-40B4-BE49-F238E27FC236}">
                      <a16:creationId xmlns:a16="http://schemas.microsoft.com/office/drawing/2014/main" id="{7515D2CD-C38C-A03C-D3E3-C3CA8903E7A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5" name="그룹 214">
                <a:extLst>
                  <a:ext uri="{FF2B5EF4-FFF2-40B4-BE49-F238E27FC236}">
                    <a16:creationId xmlns:a16="http://schemas.microsoft.com/office/drawing/2014/main" id="{3C4EAADE-608A-A1C5-D5E6-574EA7EC18A2}"/>
                  </a:ext>
                </a:extLst>
              </p:cNvPr>
              <p:cNvGrpSpPr/>
              <p:nvPr/>
            </p:nvGrpSpPr>
            <p:grpSpPr>
              <a:xfrm>
                <a:off x="236806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6" name="타원 215">
                  <a:extLst>
                    <a:ext uri="{FF2B5EF4-FFF2-40B4-BE49-F238E27FC236}">
                      <a16:creationId xmlns:a16="http://schemas.microsoft.com/office/drawing/2014/main" id="{9AA31003-CB60-5E94-3FEC-07E3B1651EB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7" name="원호 216">
                  <a:extLst>
                    <a:ext uri="{FF2B5EF4-FFF2-40B4-BE49-F238E27FC236}">
                      <a16:creationId xmlns:a16="http://schemas.microsoft.com/office/drawing/2014/main" id="{0EE8EBE6-99E8-460C-849C-0DD82AC9EE7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8" name="원호 217">
                  <a:extLst>
                    <a:ext uri="{FF2B5EF4-FFF2-40B4-BE49-F238E27FC236}">
                      <a16:creationId xmlns:a16="http://schemas.microsoft.com/office/drawing/2014/main" id="{187E3CC3-2021-DBD5-AFAF-55D1BFAFBE1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9" name="그룹 218">
                <a:extLst>
                  <a:ext uri="{FF2B5EF4-FFF2-40B4-BE49-F238E27FC236}">
                    <a16:creationId xmlns:a16="http://schemas.microsoft.com/office/drawing/2014/main" id="{82AC6431-0F1D-A0A3-D708-71BCA6D45C75}"/>
                  </a:ext>
                </a:extLst>
              </p:cNvPr>
              <p:cNvGrpSpPr/>
              <p:nvPr/>
            </p:nvGrpSpPr>
            <p:grpSpPr>
              <a:xfrm>
                <a:off x="259776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0" name="타원 219">
                  <a:extLst>
                    <a:ext uri="{FF2B5EF4-FFF2-40B4-BE49-F238E27FC236}">
                      <a16:creationId xmlns:a16="http://schemas.microsoft.com/office/drawing/2014/main" id="{6B084F28-1A32-B5C2-B9F4-8E5DEEF0726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1" name="원호 220">
                  <a:extLst>
                    <a:ext uri="{FF2B5EF4-FFF2-40B4-BE49-F238E27FC236}">
                      <a16:creationId xmlns:a16="http://schemas.microsoft.com/office/drawing/2014/main" id="{3B59AEDB-F8B9-9B64-CD48-7E0E69D639A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2" name="원호 221">
                  <a:extLst>
                    <a:ext uri="{FF2B5EF4-FFF2-40B4-BE49-F238E27FC236}">
                      <a16:creationId xmlns:a16="http://schemas.microsoft.com/office/drawing/2014/main" id="{C36D8466-6735-4ABC-49E0-4F0E6DA30A7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3" name="그룹 222">
                <a:extLst>
                  <a:ext uri="{FF2B5EF4-FFF2-40B4-BE49-F238E27FC236}">
                    <a16:creationId xmlns:a16="http://schemas.microsoft.com/office/drawing/2014/main" id="{B01A38C1-FFE9-F413-67A8-A4EDA6176792}"/>
                  </a:ext>
                </a:extLst>
              </p:cNvPr>
              <p:cNvGrpSpPr/>
              <p:nvPr/>
            </p:nvGrpSpPr>
            <p:grpSpPr>
              <a:xfrm>
                <a:off x="282745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4" name="타원 223">
                  <a:extLst>
                    <a:ext uri="{FF2B5EF4-FFF2-40B4-BE49-F238E27FC236}">
                      <a16:creationId xmlns:a16="http://schemas.microsoft.com/office/drawing/2014/main" id="{CE3B8391-32D0-9BED-F247-BFA145AC673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5" name="원호 224">
                  <a:extLst>
                    <a:ext uri="{FF2B5EF4-FFF2-40B4-BE49-F238E27FC236}">
                      <a16:creationId xmlns:a16="http://schemas.microsoft.com/office/drawing/2014/main" id="{5C9419A8-8AFA-72E2-70AE-008BDFD0F57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6" name="원호 225">
                  <a:extLst>
                    <a:ext uri="{FF2B5EF4-FFF2-40B4-BE49-F238E27FC236}">
                      <a16:creationId xmlns:a16="http://schemas.microsoft.com/office/drawing/2014/main" id="{D1945497-4F72-517B-ED55-63C187DBB1D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DDF144F6-7F9F-7260-9E17-E9FD33FAB037}"/>
                  </a:ext>
                </a:extLst>
              </p:cNvPr>
              <p:cNvGrpSpPr/>
              <p:nvPr/>
            </p:nvGrpSpPr>
            <p:grpSpPr>
              <a:xfrm>
                <a:off x="305714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8" name="타원 227">
                  <a:extLst>
                    <a:ext uri="{FF2B5EF4-FFF2-40B4-BE49-F238E27FC236}">
                      <a16:creationId xmlns:a16="http://schemas.microsoft.com/office/drawing/2014/main" id="{FD5A0B3E-57AA-00F6-B3FA-C080473DADC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9" name="원호 228">
                  <a:extLst>
                    <a:ext uri="{FF2B5EF4-FFF2-40B4-BE49-F238E27FC236}">
                      <a16:creationId xmlns:a16="http://schemas.microsoft.com/office/drawing/2014/main" id="{42F1F41F-3EF8-E73D-0541-4E6A4CB96DB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0" name="원호 229">
                  <a:extLst>
                    <a:ext uri="{FF2B5EF4-FFF2-40B4-BE49-F238E27FC236}">
                      <a16:creationId xmlns:a16="http://schemas.microsoft.com/office/drawing/2014/main" id="{8A8928B0-D9FF-5C04-5971-1B9637A44A6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1" name="그룹 230">
                <a:extLst>
                  <a:ext uri="{FF2B5EF4-FFF2-40B4-BE49-F238E27FC236}">
                    <a16:creationId xmlns:a16="http://schemas.microsoft.com/office/drawing/2014/main" id="{4A7B90E2-3F78-C148-AD1B-60E5E997AF45}"/>
                  </a:ext>
                </a:extLst>
              </p:cNvPr>
              <p:cNvGrpSpPr/>
              <p:nvPr/>
            </p:nvGrpSpPr>
            <p:grpSpPr>
              <a:xfrm>
                <a:off x="328684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2" name="타원 231">
                  <a:extLst>
                    <a:ext uri="{FF2B5EF4-FFF2-40B4-BE49-F238E27FC236}">
                      <a16:creationId xmlns:a16="http://schemas.microsoft.com/office/drawing/2014/main" id="{FD0C0B9B-5F8F-677E-FFA5-E48F3F1FFBD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3" name="원호 232">
                  <a:extLst>
                    <a:ext uri="{FF2B5EF4-FFF2-40B4-BE49-F238E27FC236}">
                      <a16:creationId xmlns:a16="http://schemas.microsoft.com/office/drawing/2014/main" id="{0B56EADE-D1CE-A694-373E-3262A6AB317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4" name="원호 233">
                  <a:extLst>
                    <a:ext uri="{FF2B5EF4-FFF2-40B4-BE49-F238E27FC236}">
                      <a16:creationId xmlns:a16="http://schemas.microsoft.com/office/drawing/2014/main" id="{657B4D6F-0148-619A-5174-0EB20A4AFE0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5" name="그룹 234">
                <a:extLst>
                  <a:ext uri="{FF2B5EF4-FFF2-40B4-BE49-F238E27FC236}">
                    <a16:creationId xmlns:a16="http://schemas.microsoft.com/office/drawing/2014/main" id="{6454CCB8-3A9F-664C-A0D9-67EDD27AD9E8}"/>
                  </a:ext>
                </a:extLst>
              </p:cNvPr>
              <p:cNvGrpSpPr/>
              <p:nvPr/>
            </p:nvGrpSpPr>
            <p:grpSpPr>
              <a:xfrm>
                <a:off x="351653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6" name="타원 235">
                  <a:extLst>
                    <a:ext uri="{FF2B5EF4-FFF2-40B4-BE49-F238E27FC236}">
                      <a16:creationId xmlns:a16="http://schemas.microsoft.com/office/drawing/2014/main" id="{1D5D3FA9-AB3C-29C4-486E-0B426582A0B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7" name="원호 236">
                  <a:extLst>
                    <a:ext uri="{FF2B5EF4-FFF2-40B4-BE49-F238E27FC236}">
                      <a16:creationId xmlns:a16="http://schemas.microsoft.com/office/drawing/2014/main" id="{7F46D69A-E56B-12B5-5FAA-74F9A82C042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8" name="원호 237">
                  <a:extLst>
                    <a:ext uri="{FF2B5EF4-FFF2-40B4-BE49-F238E27FC236}">
                      <a16:creationId xmlns:a16="http://schemas.microsoft.com/office/drawing/2014/main" id="{F4AB9A2D-2306-CB2A-DEA0-6E3E4281EEF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9" name="그룹 238">
                <a:extLst>
                  <a:ext uri="{FF2B5EF4-FFF2-40B4-BE49-F238E27FC236}">
                    <a16:creationId xmlns:a16="http://schemas.microsoft.com/office/drawing/2014/main" id="{9DDD8201-12FA-CC16-061D-796AEBF70848}"/>
                  </a:ext>
                </a:extLst>
              </p:cNvPr>
              <p:cNvGrpSpPr/>
              <p:nvPr/>
            </p:nvGrpSpPr>
            <p:grpSpPr>
              <a:xfrm>
                <a:off x="374622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0" name="타원 239">
                  <a:extLst>
                    <a:ext uri="{FF2B5EF4-FFF2-40B4-BE49-F238E27FC236}">
                      <a16:creationId xmlns:a16="http://schemas.microsoft.com/office/drawing/2014/main" id="{22D97E89-04C3-4ED8-A725-EE01959E6F7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1" name="원호 240">
                  <a:extLst>
                    <a:ext uri="{FF2B5EF4-FFF2-40B4-BE49-F238E27FC236}">
                      <a16:creationId xmlns:a16="http://schemas.microsoft.com/office/drawing/2014/main" id="{1C862148-6DF8-7557-0A36-F3451C46F04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2" name="원호 241">
                  <a:extLst>
                    <a:ext uri="{FF2B5EF4-FFF2-40B4-BE49-F238E27FC236}">
                      <a16:creationId xmlns:a16="http://schemas.microsoft.com/office/drawing/2014/main" id="{F2147E6F-017F-FFA9-F9F5-3D709AB4ABE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70B61475-56A1-3EA8-1DC0-69243467FD96}"/>
                  </a:ext>
                </a:extLst>
              </p:cNvPr>
              <p:cNvGrpSpPr/>
              <p:nvPr/>
            </p:nvGrpSpPr>
            <p:grpSpPr>
              <a:xfrm>
                <a:off x="397592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4" name="타원 243">
                  <a:extLst>
                    <a:ext uri="{FF2B5EF4-FFF2-40B4-BE49-F238E27FC236}">
                      <a16:creationId xmlns:a16="http://schemas.microsoft.com/office/drawing/2014/main" id="{33EABF85-8F37-C32C-E36A-E8834840DC5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5" name="원호 244">
                  <a:extLst>
                    <a:ext uri="{FF2B5EF4-FFF2-40B4-BE49-F238E27FC236}">
                      <a16:creationId xmlns:a16="http://schemas.microsoft.com/office/drawing/2014/main" id="{868AF57F-5C6B-FFEB-EAD4-21D98207DEB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6" name="원호 245">
                  <a:extLst>
                    <a:ext uri="{FF2B5EF4-FFF2-40B4-BE49-F238E27FC236}">
                      <a16:creationId xmlns:a16="http://schemas.microsoft.com/office/drawing/2014/main" id="{F36B3BE4-2CBB-B08D-4603-0603A741A1C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7" name="그룹 246">
                <a:extLst>
                  <a:ext uri="{FF2B5EF4-FFF2-40B4-BE49-F238E27FC236}">
                    <a16:creationId xmlns:a16="http://schemas.microsoft.com/office/drawing/2014/main" id="{A7F7DBB2-ABBC-E00B-13B3-D80BF3040100}"/>
                  </a:ext>
                </a:extLst>
              </p:cNvPr>
              <p:cNvGrpSpPr/>
              <p:nvPr/>
            </p:nvGrpSpPr>
            <p:grpSpPr>
              <a:xfrm>
                <a:off x="420561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8" name="타원 247">
                  <a:extLst>
                    <a:ext uri="{FF2B5EF4-FFF2-40B4-BE49-F238E27FC236}">
                      <a16:creationId xmlns:a16="http://schemas.microsoft.com/office/drawing/2014/main" id="{58F00BD8-FFA1-1336-804A-F5A4EA248A7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9" name="원호 248">
                  <a:extLst>
                    <a:ext uri="{FF2B5EF4-FFF2-40B4-BE49-F238E27FC236}">
                      <a16:creationId xmlns:a16="http://schemas.microsoft.com/office/drawing/2014/main" id="{CC0A743C-21BF-2E2F-492A-EB34ED97AF3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0" name="원호 249">
                  <a:extLst>
                    <a:ext uri="{FF2B5EF4-FFF2-40B4-BE49-F238E27FC236}">
                      <a16:creationId xmlns:a16="http://schemas.microsoft.com/office/drawing/2014/main" id="{20ABEC07-6AD5-1C88-B970-6A3681F4AB6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FAD6DB82-2044-208A-8EBD-70377452BC92}"/>
                  </a:ext>
                </a:extLst>
              </p:cNvPr>
              <p:cNvGrpSpPr/>
              <p:nvPr/>
            </p:nvGrpSpPr>
            <p:grpSpPr>
              <a:xfrm>
                <a:off x="443530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2" name="타원 251">
                  <a:extLst>
                    <a:ext uri="{FF2B5EF4-FFF2-40B4-BE49-F238E27FC236}">
                      <a16:creationId xmlns:a16="http://schemas.microsoft.com/office/drawing/2014/main" id="{79C96EB2-EAC6-9E32-3CBC-07C32A38598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3" name="원호 252">
                  <a:extLst>
                    <a:ext uri="{FF2B5EF4-FFF2-40B4-BE49-F238E27FC236}">
                      <a16:creationId xmlns:a16="http://schemas.microsoft.com/office/drawing/2014/main" id="{82BBDEB1-530F-5637-54FB-2F488466753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4" name="원호 253">
                  <a:extLst>
                    <a:ext uri="{FF2B5EF4-FFF2-40B4-BE49-F238E27FC236}">
                      <a16:creationId xmlns:a16="http://schemas.microsoft.com/office/drawing/2014/main" id="{C4E1B904-5004-8841-81B4-C3EB5FCE748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5" name="그룹 254">
                <a:extLst>
                  <a:ext uri="{FF2B5EF4-FFF2-40B4-BE49-F238E27FC236}">
                    <a16:creationId xmlns:a16="http://schemas.microsoft.com/office/drawing/2014/main" id="{17EC1053-5871-9951-CE7B-0CF8216E132D}"/>
                  </a:ext>
                </a:extLst>
              </p:cNvPr>
              <p:cNvGrpSpPr/>
              <p:nvPr/>
            </p:nvGrpSpPr>
            <p:grpSpPr>
              <a:xfrm>
                <a:off x="466499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6" name="타원 255">
                  <a:extLst>
                    <a:ext uri="{FF2B5EF4-FFF2-40B4-BE49-F238E27FC236}">
                      <a16:creationId xmlns:a16="http://schemas.microsoft.com/office/drawing/2014/main" id="{B853BBCA-7E27-ECBF-FA05-121324840B6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7" name="원호 256">
                  <a:extLst>
                    <a:ext uri="{FF2B5EF4-FFF2-40B4-BE49-F238E27FC236}">
                      <a16:creationId xmlns:a16="http://schemas.microsoft.com/office/drawing/2014/main" id="{89136EA2-0BA1-42B0-3E5B-0E661E6D9EA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8" name="원호 257">
                  <a:extLst>
                    <a:ext uri="{FF2B5EF4-FFF2-40B4-BE49-F238E27FC236}">
                      <a16:creationId xmlns:a16="http://schemas.microsoft.com/office/drawing/2014/main" id="{00BE99AB-05F5-B853-D3B4-25F821D9BBB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9" name="그룹 258">
                <a:extLst>
                  <a:ext uri="{FF2B5EF4-FFF2-40B4-BE49-F238E27FC236}">
                    <a16:creationId xmlns:a16="http://schemas.microsoft.com/office/drawing/2014/main" id="{3694E0DE-79C0-4E43-CB71-DE0A58876DC5}"/>
                  </a:ext>
                </a:extLst>
              </p:cNvPr>
              <p:cNvGrpSpPr/>
              <p:nvPr/>
            </p:nvGrpSpPr>
            <p:grpSpPr>
              <a:xfrm>
                <a:off x="489469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0" name="타원 259">
                  <a:extLst>
                    <a:ext uri="{FF2B5EF4-FFF2-40B4-BE49-F238E27FC236}">
                      <a16:creationId xmlns:a16="http://schemas.microsoft.com/office/drawing/2014/main" id="{DC43671B-13EB-4B31-EB3E-82FC2712D6A2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1" name="원호 260">
                  <a:extLst>
                    <a:ext uri="{FF2B5EF4-FFF2-40B4-BE49-F238E27FC236}">
                      <a16:creationId xmlns:a16="http://schemas.microsoft.com/office/drawing/2014/main" id="{A7B3D6E5-9996-6438-80CA-ADF9717594C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2" name="원호 261">
                  <a:extLst>
                    <a:ext uri="{FF2B5EF4-FFF2-40B4-BE49-F238E27FC236}">
                      <a16:creationId xmlns:a16="http://schemas.microsoft.com/office/drawing/2014/main" id="{3C67202B-4DCE-ACC2-4CE2-A8A8D76903C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3" name="그룹 262">
                <a:extLst>
                  <a:ext uri="{FF2B5EF4-FFF2-40B4-BE49-F238E27FC236}">
                    <a16:creationId xmlns:a16="http://schemas.microsoft.com/office/drawing/2014/main" id="{F0D2EE66-05D7-96E8-577F-AA2F1BFB4B05}"/>
                  </a:ext>
                </a:extLst>
              </p:cNvPr>
              <p:cNvGrpSpPr/>
              <p:nvPr/>
            </p:nvGrpSpPr>
            <p:grpSpPr>
              <a:xfrm>
                <a:off x="512438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4" name="타원 263">
                  <a:extLst>
                    <a:ext uri="{FF2B5EF4-FFF2-40B4-BE49-F238E27FC236}">
                      <a16:creationId xmlns:a16="http://schemas.microsoft.com/office/drawing/2014/main" id="{CB4697A2-DC3B-424D-0210-DB89BA248AD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5" name="원호 264">
                  <a:extLst>
                    <a:ext uri="{FF2B5EF4-FFF2-40B4-BE49-F238E27FC236}">
                      <a16:creationId xmlns:a16="http://schemas.microsoft.com/office/drawing/2014/main" id="{D2482565-7F01-2788-0370-B784A8110DF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6" name="원호 265">
                  <a:extLst>
                    <a:ext uri="{FF2B5EF4-FFF2-40B4-BE49-F238E27FC236}">
                      <a16:creationId xmlns:a16="http://schemas.microsoft.com/office/drawing/2014/main" id="{E1641443-F21E-0B74-D441-3546D0DA360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7" name="그룹 266">
                <a:extLst>
                  <a:ext uri="{FF2B5EF4-FFF2-40B4-BE49-F238E27FC236}">
                    <a16:creationId xmlns:a16="http://schemas.microsoft.com/office/drawing/2014/main" id="{E5B5AC43-1190-7296-2FA3-5EEA06CDB1BA}"/>
                  </a:ext>
                </a:extLst>
              </p:cNvPr>
              <p:cNvGrpSpPr/>
              <p:nvPr/>
            </p:nvGrpSpPr>
            <p:grpSpPr>
              <a:xfrm>
                <a:off x="535407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8" name="타원 267">
                  <a:extLst>
                    <a:ext uri="{FF2B5EF4-FFF2-40B4-BE49-F238E27FC236}">
                      <a16:creationId xmlns:a16="http://schemas.microsoft.com/office/drawing/2014/main" id="{355AF879-256A-F9CD-3946-D733FD86F24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9" name="원호 268">
                  <a:extLst>
                    <a:ext uri="{FF2B5EF4-FFF2-40B4-BE49-F238E27FC236}">
                      <a16:creationId xmlns:a16="http://schemas.microsoft.com/office/drawing/2014/main" id="{02C883F7-7E09-8BE0-FD30-3AC9DC30667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0" name="원호 269">
                  <a:extLst>
                    <a:ext uri="{FF2B5EF4-FFF2-40B4-BE49-F238E27FC236}">
                      <a16:creationId xmlns:a16="http://schemas.microsoft.com/office/drawing/2014/main" id="{7617B8C3-51B6-FE45-B6FF-06921CE1636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795E181E-3BCB-498C-4472-9E8D383A30D8}"/>
                  </a:ext>
                </a:extLst>
              </p:cNvPr>
              <p:cNvGrpSpPr/>
              <p:nvPr/>
            </p:nvGrpSpPr>
            <p:grpSpPr>
              <a:xfrm>
                <a:off x="558377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2" name="타원 271">
                  <a:extLst>
                    <a:ext uri="{FF2B5EF4-FFF2-40B4-BE49-F238E27FC236}">
                      <a16:creationId xmlns:a16="http://schemas.microsoft.com/office/drawing/2014/main" id="{300CE61B-DA43-D2EA-AAAC-C1B680A074F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3" name="원호 272">
                  <a:extLst>
                    <a:ext uri="{FF2B5EF4-FFF2-40B4-BE49-F238E27FC236}">
                      <a16:creationId xmlns:a16="http://schemas.microsoft.com/office/drawing/2014/main" id="{B5B3D5D9-8875-4097-0BBB-2B86F358184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4" name="원호 273">
                  <a:extLst>
                    <a:ext uri="{FF2B5EF4-FFF2-40B4-BE49-F238E27FC236}">
                      <a16:creationId xmlns:a16="http://schemas.microsoft.com/office/drawing/2014/main" id="{28D0AAD5-AA6E-DB25-6B5E-393DFA8B662B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C84B62CC-7992-FACB-89DE-AD3A222D1018}"/>
                  </a:ext>
                </a:extLst>
              </p:cNvPr>
              <p:cNvGrpSpPr/>
              <p:nvPr/>
            </p:nvGrpSpPr>
            <p:grpSpPr>
              <a:xfrm>
                <a:off x="581346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6" name="타원 275">
                  <a:extLst>
                    <a:ext uri="{FF2B5EF4-FFF2-40B4-BE49-F238E27FC236}">
                      <a16:creationId xmlns:a16="http://schemas.microsoft.com/office/drawing/2014/main" id="{1067602A-9D24-7386-E6E8-A0B5583CBA1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7" name="원호 276">
                  <a:extLst>
                    <a:ext uri="{FF2B5EF4-FFF2-40B4-BE49-F238E27FC236}">
                      <a16:creationId xmlns:a16="http://schemas.microsoft.com/office/drawing/2014/main" id="{5C0AF58C-9FDA-1C94-BF54-4E3AD27F61E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8" name="원호 277">
                  <a:extLst>
                    <a:ext uri="{FF2B5EF4-FFF2-40B4-BE49-F238E27FC236}">
                      <a16:creationId xmlns:a16="http://schemas.microsoft.com/office/drawing/2014/main" id="{970CDE0F-7B2F-510E-3828-E59327AC4C3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9" name="그룹 278">
                <a:extLst>
                  <a:ext uri="{FF2B5EF4-FFF2-40B4-BE49-F238E27FC236}">
                    <a16:creationId xmlns:a16="http://schemas.microsoft.com/office/drawing/2014/main" id="{05A34682-E02D-CA5A-96CD-FE150CC7A29E}"/>
                  </a:ext>
                </a:extLst>
              </p:cNvPr>
              <p:cNvGrpSpPr/>
              <p:nvPr/>
            </p:nvGrpSpPr>
            <p:grpSpPr>
              <a:xfrm>
                <a:off x="604315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0" name="타원 279">
                  <a:extLst>
                    <a:ext uri="{FF2B5EF4-FFF2-40B4-BE49-F238E27FC236}">
                      <a16:creationId xmlns:a16="http://schemas.microsoft.com/office/drawing/2014/main" id="{E248C035-DFFD-C5A6-94B6-88DADFEBC7D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1" name="원호 280">
                  <a:extLst>
                    <a:ext uri="{FF2B5EF4-FFF2-40B4-BE49-F238E27FC236}">
                      <a16:creationId xmlns:a16="http://schemas.microsoft.com/office/drawing/2014/main" id="{B237B69E-3499-3C0A-F6ED-49ACD4434D9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2" name="원호 281">
                  <a:extLst>
                    <a:ext uri="{FF2B5EF4-FFF2-40B4-BE49-F238E27FC236}">
                      <a16:creationId xmlns:a16="http://schemas.microsoft.com/office/drawing/2014/main" id="{D8B3FEB3-6D6A-AB1B-14A5-03425701B7C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3" name="그룹 282">
                <a:extLst>
                  <a:ext uri="{FF2B5EF4-FFF2-40B4-BE49-F238E27FC236}">
                    <a16:creationId xmlns:a16="http://schemas.microsoft.com/office/drawing/2014/main" id="{E0C07FA0-3E98-8D0F-0AD0-C1F0C0B92C83}"/>
                  </a:ext>
                </a:extLst>
              </p:cNvPr>
              <p:cNvGrpSpPr/>
              <p:nvPr/>
            </p:nvGrpSpPr>
            <p:grpSpPr>
              <a:xfrm>
                <a:off x="627285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4" name="타원 283">
                  <a:extLst>
                    <a:ext uri="{FF2B5EF4-FFF2-40B4-BE49-F238E27FC236}">
                      <a16:creationId xmlns:a16="http://schemas.microsoft.com/office/drawing/2014/main" id="{01A3EF2C-5F75-7B3C-59CD-E5C6AB00139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5" name="원호 284">
                  <a:extLst>
                    <a:ext uri="{FF2B5EF4-FFF2-40B4-BE49-F238E27FC236}">
                      <a16:creationId xmlns:a16="http://schemas.microsoft.com/office/drawing/2014/main" id="{DE358397-3268-FD2F-A511-828972777B2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6" name="원호 285">
                  <a:extLst>
                    <a:ext uri="{FF2B5EF4-FFF2-40B4-BE49-F238E27FC236}">
                      <a16:creationId xmlns:a16="http://schemas.microsoft.com/office/drawing/2014/main" id="{404E1B42-D406-A4F6-B726-049766D4EED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7" name="그룹 286">
                <a:extLst>
                  <a:ext uri="{FF2B5EF4-FFF2-40B4-BE49-F238E27FC236}">
                    <a16:creationId xmlns:a16="http://schemas.microsoft.com/office/drawing/2014/main" id="{189E7943-9772-77AA-637D-2C95F1C5D91E}"/>
                  </a:ext>
                </a:extLst>
              </p:cNvPr>
              <p:cNvGrpSpPr/>
              <p:nvPr/>
            </p:nvGrpSpPr>
            <p:grpSpPr>
              <a:xfrm>
                <a:off x="650254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8" name="타원 287">
                  <a:extLst>
                    <a:ext uri="{FF2B5EF4-FFF2-40B4-BE49-F238E27FC236}">
                      <a16:creationId xmlns:a16="http://schemas.microsoft.com/office/drawing/2014/main" id="{67D4048B-7092-442E-E204-B67ECE6920E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9" name="원호 288">
                  <a:extLst>
                    <a:ext uri="{FF2B5EF4-FFF2-40B4-BE49-F238E27FC236}">
                      <a16:creationId xmlns:a16="http://schemas.microsoft.com/office/drawing/2014/main" id="{C9272A4C-0E3B-83ED-8CD3-C51CE155131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0" name="원호 289">
                  <a:extLst>
                    <a:ext uri="{FF2B5EF4-FFF2-40B4-BE49-F238E27FC236}">
                      <a16:creationId xmlns:a16="http://schemas.microsoft.com/office/drawing/2014/main" id="{9109591C-F497-91E1-CFB3-6B2AC99A624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1" name="그룹 290">
                <a:extLst>
                  <a:ext uri="{FF2B5EF4-FFF2-40B4-BE49-F238E27FC236}">
                    <a16:creationId xmlns:a16="http://schemas.microsoft.com/office/drawing/2014/main" id="{DA5E102E-727C-F4FE-9559-0D385E79296C}"/>
                  </a:ext>
                </a:extLst>
              </p:cNvPr>
              <p:cNvGrpSpPr/>
              <p:nvPr/>
            </p:nvGrpSpPr>
            <p:grpSpPr>
              <a:xfrm>
                <a:off x="673223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2" name="타원 291">
                  <a:extLst>
                    <a:ext uri="{FF2B5EF4-FFF2-40B4-BE49-F238E27FC236}">
                      <a16:creationId xmlns:a16="http://schemas.microsoft.com/office/drawing/2014/main" id="{AB568947-EF40-181C-DF2C-E98AEE34A8E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3" name="원호 292">
                  <a:extLst>
                    <a:ext uri="{FF2B5EF4-FFF2-40B4-BE49-F238E27FC236}">
                      <a16:creationId xmlns:a16="http://schemas.microsoft.com/office/drawing/2014/main" id="{3558AD72-AC16-1AAC-3254-E42A6D294B3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4" name="원호 293">
                  <a:extLst>
                    <a:ext uri="{FF2B5EF4-FFF2-40B4-BE49-F238E27FC236}">
                      <a16:creationId xmlns:a16="http://schemas.microsoft.com/office/drawing/2014/main" id="{644AA7E3-ACB2-628A-4D4E-B3EB046FD9F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5" name="그룹 294">
                <a:extLst>
                  <a:ext uri="{FF2B5EF4-FFF2-40B4-BE49-F238E27FC236}">
                    <a16:creationId xmlns:a16="http://schemas.microsoft.com/office/drawing/2014/main" id="{88DE982D-04B2-C322-1CEB-6336AA34F2B5}"/>
                  </a:ext>
                </a:extLst>
              </p:cNvPr>
              <p:cNvGrpSpPr/>
              <p:nvPr/>
            </p:nvGrpSpPr>
            <p:grpSpPr>
              <a:xfrm>
                <a:off x="696192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6" name="타원 295">
                  <a:extLst>
                    <a:ext uri="{FF2B5EF4-FFF2-40B4-BE49-F238E27FC236}">
                      <a16:creationId xmlns:a16="http://schemas.microsoft.com/office/drawing/2014/main" id="{4BCD6F49-7681-E6F7-5013-A1145B2DB0E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7" name="원호 296">
                  <a:extLst>
                    <a:ext uri="{FF2B5EF4-FFF2-40B4-BE49-F238E27FC236}">
                      <a16:creationId xmlns:a16="http://schemas.microsoft.com/office/drawing/2014/main" id="{9B759A9C-AFCE-BAAC-FF5B-F17A4174B44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8" name="원호 297">
                  <a:extLst>
                    <a:ext uri="{FF2B5EF4-FFF2-40B4-BE49-F238E27FC236}">
                      <a16:creationId xmlns:a16="http://schemas.microsoft.com/office/drawing/2014/main" id="{B3ADD8F1-3091-73DC-C7E7-8E137C658FE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9" name="그룹 298">
                <a:extLst>
                  <a:ext uri="{FF2B5EF4-FFF2-40B4-BE49-F238E27FC236}">
                    <a16:creationId xmlns:a16="http://schemas.microsoft.com/office/drawing/2014/main" id="{AF5220D7-735F-162E-36B5-4552A7ED7543}"/>
                  </a:ext>
                </a:extLst>
              </p:cNvPr>
              <p:cNvGrpSpPr/>
              <p:nvPr/>
            </p:nvGrpSpPr>
            <p:grpSpPr>
              <a:xfrm>
                <a:off x="719162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0" name="타원 299">
                  <a:extLst>
                    <a:ext uri="{FF2B5EF4-FFF2-40B4-BE49-F238E27FC236}">
                      <a16:creationId xmlns:a16="http://schemas.microsoft.com/office/drawing/2014/main" id="{0E26960A-55F6-5302-0A09-BB32AC78818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1" name="원호 300">
                  <a:extLst>
                    <a:ext uri="{FF2B5EF4-FFF2-40B4-BE49-F238E27FC236}">
                      <a16:creationId xmlns:a16="http://schemas.microsoft.com/office/drawing/2014/main" id="{0AAF1B6E-E182-815B-78BC-67E85D844C0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2" name="원호 301">
                  <a:extLst>
                    <a:ext uri="{FF2B5EF4-FFF2-40B4-BE49-F238E27FC236}">
                      <a16:creationId xmlns:a16="http://schemas.microsoft.com/office/drawing/2014/main" id="{FE6A30BA-F85E-B69B-48AB-1D4C2E22993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3" name="그룹 302">
                <a:extLst>
                  <a:ext uri="{FF2B5EF4-FFF2-40B4-BE49-F238E27FC236}">
                    <a16:creationId xmlns:a16="http://schemas.microsoft.com/office/drawing/2014/main" id="{F529D17F-FFF7-13D3-C030-6666BDCFDF2C}"/>
                  </a:ext>
                </a:extLst>
              </p:cNvPr>
              <p:cNvGrpSpPr/>
              <p:nvPr/>
            </p:nvGrpSpPr>
            <p:grpSpPr>
              <a:xfrm>
                <a:off x="742131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4" name="타원 303">
                  <a:extLst>
                    <a:ext uri="{FF2B5EF4-FFF2-40B4-BE49-F238E27FC236}">
                      <a16:creationId xmlns:a16="http://schemas.microsoft.com/office/drawing/2014/main" id="{75C81A1D-FF0F-2931-4F08-06A8A5C875D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5" name="원호 304">
                  <a:extLst>
                    <a:ext uri="{FF2B5EF4-FFF2-40B4-BE49-F238E27FC236}">
                      <a16:creationId xmlns:a16="http://schemas.microsoft.com/office/drawing/2014/main" id="{4691B406-F261-008D-4204-7C4FEEDE5D3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6" name="원호 305">
                  <a:extLst>
                    <a:ext uri="{FF2B5EF4-FFF2-40B4-BE49-F238E27FC236}">
                      <a16:creationId xmlns:a16="http://schemas.microsoft.com/office/drawing/2014/main" id="{29ADF001-DAAC-F1FA-2489-8F5882749AB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7" name="그룹 306">
                <a:extLst>
                  <a:ext uri="{FF2B5EF4-FFF2-40B4-BE49-F238E27FC236}">
                    <a16:creationId xmlns:a16="http://schemas.microsoft.com/office/drawing/2014/main" id="{9CD1C5CF-314D-A162-AFEE-63B863820123}"/>
                  </a:ext>
                </a:extLst>
              </p:cNvPr>
              <p:cNvGrpSpPr/>
              <p:nvPr/>
            </p:nvGrpSpPr>
            <p:grpSpPr>
              <a:xfrm>
                <a:off x="765100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8" name="타원 307">
                  <a:extLst>
                    <a:ext uri="{FF2B5EF4-FFF2-40B4-BE49-F238E27FC236}">
                      <a16:creationId xmlns:a16="http://schemas.microsoft.com/office/drawing/2014/main" id="{2F7A8524-B155-F706-1891-6B722446572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9" name="원호 308">
                  <a:extLst>
                    <a:ext uri="{FF2B5EF4-FFF2-40B4-BE49-F238E27FC236}">
                      <a16:creationId xmlns:a16="http://schemas.microsoft.com/office/drawing/2014/main" id="{1AAE388B-BFF0-A063-6604-9FB2274EA45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0" name="원호 309">
                  <a:extLst>
                    <a:ext uri="{FF2B5EF4-FFF2-40B4-BE49-F238E27FC236}">
                      <a16:creationId xmlns:a16="http://schemas.microsoft.com/office/drawing/2014/main" id="{80C3928F-A1C9-2274-F7C2-A64E2AD7EAE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1" name="그룹 310">
                <a:extLst>
                  <a:ext uri="{FF2B5EF4-FFF2-40B4-BE49-F238E27FC236}">
                    <a16:creationId xmlns:a16="http://schemas.microsoft.com/office/drawing/2014/main" id="{C7281AD7-3F02-CE6D-7D17-4FA1A3C0BEB7}"/>
                  </a:ext>
                </a:extLst>
              </p:cNvPr>
              <p:cNvGrpSpPr/>
              <p:nvPr/>
            </p:nvGrpSpPr>
            <p:grpSpPr>
              <a:xfrm>
                <a:off x="788070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2" name="타원 311">
                  <a:extLst>
                    <a:ext uri="{FF2B5EF4-FFF2-40B4-BE49-F238E27FC236}">
                      <a16:creationId xmlns:a16="http://schemas.microsoft.com/office/drawing/2014/main" id="{FF923EA5-B234-E451-8D39-D1165B54BA2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3" name="원호 312">
                  <a:extLst>
                    <a:ext uri="{FF2B5EF4-FFF2-40B4-BE49-F238E27FC236}">
                      <a16:creationId xmlns:a16="http://schemas.microsoft.com/office/drawing/2014/main" id="{D5D5D384-976A-ED3F-397D-564B7244412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4" name="원호 313">
                  <a:extLst>
                    <a:ext uri="{FF2B5EF4-FFF2-40B4-BE49-F238E27FC236}">
                      <a16:creationId xmlns:a16="http://schemas.microsoft.com/office/drawing/2014/main" id="{98045EB6-4FE5-1A00-38E1-0AA07247DD7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5" name="그룹 314">
                <a:extLst>
                  <a:ext uri="{FF2B5EF4-FFF2-40B4-BE49-F238E27FC236}">
                    <a16:creationId xmlns:a16="http://schemas.microsoft.com/office/drawing/2014/main" id="{62935F72-700D-4097-516E-4A3F0118F2A3}"/>
                  </a:ext>
                </a:extLst>
              </p:cNvPr>
              <p:cNvGrpSpPr/>
              <p:nvPr/>
            </p:nvGrpSpPr>
            <p:grpSpPr>
              <a:xfrm>
                <a:off x="811039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6" name="타원 315">
                  <a:extLst>
                    <a:ext uri="{FF2B5EF4-FFF2-40B4-BE49-F238E27FC236}">
                      <a16:creationId xmlns:a16="http://schemas.microsoft.com/office/drawing/2014/main" id="{66C8ACC1-25CC-59B3-7FD2-A37CF78E993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7" name="원호 316">
                  <a:extLst>
                    <a:ext uri="{FF2B5EF4-FFF2-40B4-BE49-F238E27FC236}">
                      <a16:creationId xmlns:a16="http://schemas.microsoft.com/office/drawing/2014/main" id="{2C1D363D-F8D4-63A5-B20B-B9D8B2ECFD0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8" name="원호 317">
                  <a:extLst>
                    <a:ext uri="{FF2B5EF4-FFF2-40B4-BE49-F238E27FC236}">
                      <a16:creationId xmlns:a16="http://schemas.microsoft.com/office/drawing/2014/main" id="{761D10A4-3F86-02F9-97D1-FA4D4B79053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9" name="그룹 318">
                <a:extLst>
                  <a:ext uri="{FF2B5EF4-FFF2-40B4-BE49-F238E27FC236}">
                    <a16:creationId xmlns:a16="http://schemas.microsoft.com/office/drawing/2014/main" id="{2E81651C-A5ED-248E-A750-0195678D9CDE}"/>
                  </a:ext>
                </a:extLst>
              </p:cNvPr>
              <p:cNvGrpSpPr/>
              <p:nvPr/>
            </p:nvGrpSpPr>
            <p:grpSpPr>
              <a:xfrm>
                <a:off x="834008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0" name="타원 319">
                  <a:extLst>
                    <a:ext uri="{FF2B5EF4-FFF2-40B4-BE49-F238E27FC236}">
                      <a16:creationId xmlns:a16="http://schemas.microsoft.com/office/drawing/2014/main" id="{6BC30F7B-BF35-AB0F-537E-4CB3338C8C1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1" name="원호 320">
                  <a:extLst>
                    <a:ext uri="{FF2B5EF4-FFF2-40B4-BE49-F238E27FC236}">
                      <a16:creationId xmlns:a16="http://schemas.microsoft.com/office/drawing/2014/main" id="{D2B8CD0E-8B7D-34EB-F4AB-79C9C7B64CF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2" name="원호 321">
                  <a:extLst>
                    <a:ext uri="{FF2B5EF4-FFF2-40B4-BE49-F238E27FC236}">
                      <a16:creationId xmlns:a16="http://schemas.microsoft.com/office/drawing/2014/main" id="{A210C975-8EAF-B51A-94A2-27D021176D3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3" name="그룹 322">
                <a:extLst>
                  <a:ext uri="{FF2B5EF4-FFF2-40B4-BE49-F238E27FC236}">
                    <a16:creationId xmlns:a16="http://schemas.microsoft.com/office/drawing/2014/main" id="{C2569EB1-9E6C-3E26-1E88-176AF9AD29CD}"/>
                  </a:ext>
                </a:extLst>
              </p:cNvPr>
              <p:cNvGrpSpPr/>
              <p:nvPr/>
            </p:nvGrpSpPr>
            <p:grpSpPr>
              <a:xfrm>
                <a:off x="856978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4" name="타원 323">
                  <a:extLst>
                    <a:ext uri="{FF2B5EF4-FFF2-40B4-BE49-F238E27FC236}">
                      <a16:creationId xmlns:a16="http://schemas.microsoft.com/office/drawing/2014/main" id="{CBFCBDCD-28F8-9122-3DF7-1308158CB51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5" name="원호 324">
                  <a:extLst>
                    <a:ext uri="{FF2B5EF4-FFF2-40B4-BE49-F238E27FC236}">
                      <a16:creationId xmlns:a16="http://schemas.microsoft.com/office/drawing/2014/main" id="{0C9817DD-3351-3490-3111-14328F20257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6" name="원호 325">
                  <a:extLst>
                    <a:ext uri="{FF2B5EF4-FFF2-40B4-BE49-F238E27FC236}">
                      <a16:creationId xmlns:a16="http://schemas.microsoft.com/office/drawing/2014/main" id="{7EB5A4B2-848A-7F23-C315-68908B835A6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7" name="그룹 326">
                <a:extLst>
                  <a:ext uri="{FF2B5EF4-FFF2-40B4-BE49-F238E27FC236}">
                    <a16:creationId xmlns:a16="http://schemas.microsoft.com/office/drawing/2014/main" id="{F2FAF56F-7C17-B392-BCE9-AC49DC179DFF}"/>
                  </a:ext>
                </a:extLst>
              </p:cNvPr>
              <p:cNvGrpSpPr/>
              <p:nvPr/>
            </p:nvGrpSpPr>
            <p:grpSpPr>
              <a:xfrm>
                <a:off x="879947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8" name="타원 327">
                  <a:extLst>
                    <a:ext uri="{FF2B5EF4-FFF2-40B4-BE49-F238E27FC236}">
                      <a16:creationId xmlns:a16="http://schemas.microsoft.com/office/drawing/2014/main" id="{80AA77AF-3F05-DC84-4F13-6F10427F5C22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9" name="원호 328">
                  <a:extLst>
                    <a:ext uri="{FF2B5EF4-FFF2-40B4-BE49-F238E27FC236}">
                      <a16:creationId xmlns:a16="http://schemas.microsoft.com/office/drawing/2014/main" id="{66CD63F2-83B8-39A9-D822-46E81F62AAA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0" name="원호 329">
                  <a:extLst>
                    <a:ext uri="{FF2B5EF4-FFF2-40B4-BE49-F238E27FC236}">
                      <a16:creationId xmlns:a16="http://schemas.microsoft.com/office/drawing/2014/main" id="{4EA30DCA-65E1-C20D-BC0C-0F66738A1AA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1" name="그룹 330">
                <a:extLst>
                  <a:ext uri="{FF2B5EF4-FFF2-40B4-BE49-F238E27FC236}">
                    <a16:creationId xmlns:a16="http://schemas.microsoft.com/office/drawing/2014/main" id="{05CCCA2E-23C1-AF66-BABD-DE1EA48125A6}"/>
                  </a:ext>
                </a:extLst>
              </p:cNvPr>
              <p:cNvGrpSpPr/>
              <p:nvPr/>
            </p:nvGrpSpPr>
            <p:grpSpPr>
              <a:xfrm>
                <a:off x="902916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2" name="타원 331">
                  <a:extLst>
                    <a:ext uri="{FF2B5EF4-FFF2-40B4-BE49-F238E27FC236}">
                      <a16:creationId xmlns:a16="http://schemas.microsoft.com/office/drawing/2014/main" id="{2218944F-7E1F-788F-775D-407F329ABCE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3" name="원호 332">
                  <a:extLst>
                    <a:ext uri="{FF2B5EF4-FFF2-40B4-BE49-F238E27FC236}">
                      <a16:creationId xmlns:a16="http://schemas.microsoft.com/office/drawing/2014/main" id="{C5E37BF5-489E-7513-59FE-B096631644B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4" name="원호 333">
                  <a:extLst>
                    <a:ext uri="{FF2B5EF4-FFF2-40B4-BE49-F238E27FC236}">
                      <a16:creationId xmlns:a16="http://schemas.microsoft.com/office/drawing/2014/main" id="{DE09950E-FD52-4E6F-5306-04BB8E7DFF2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5" name="그룹 334">
                <a:extLst>
                  <a:ext uri="{FF2B5EF4-FFF2-40B4-BE49-F238E27FC236}">
                    <a16:creationId xmlns:a16="http://schemas.microsoft.com/office/drawing/2014/main" id="{C6E35677-3C70-1D39-F702-2165177E4CD7}"/>
                  </a:ext>
                </a:extLst>
              </p:cNvPr>
              <p:cNvGrpSpPr/>
              <p:nvPr/>
            </p:nvGrpSpPr>
            <p:grpSpPr>
              <a:xfrm>
                <a:off x="925885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6" name="타원 335">
                  <a:extLst>
                    <a:ext uri="{FF2B5EF4-FFF2-40B4-BE49-F238E27FC236}">
                      <a16:creationId xmlns:a16="http://schemas.microsoft.com/office/drawing/2014/main" id="{9E3ACB1C-0C14-3FEC-6ED9-84D974236BD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7" name="원호 336">
                  <a:extLst>
                    <a:ext uri="{FF2B5EF4-FFF2-40B4-BE49-F238E27FC236}">
                      <a16:creationId xmlns:a16="http://schemas.microsoft.com/office/drawing/2014/main" id="{926868E5-FAC7-4755-ED0B-8E07E17D5E0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8" name="원호 337">
                  <a:extLst>
                    <a:ext uri="{FF2B5EF4-FFF2-40B4-BE49-F238E27FC236}">
                      <a16:creationId xmlns:a16="http://schemas.microsoft.com/office/drawing/2014/main" id="{6049DF8C-7B59-AFD3-13D7-EA9079BD796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9" name="그룹 338">
                <a:extLst>
                  <a:ext uri="{FF2B5EF4-FFF2-40B4-BE49-F238E27FC236}">
                    <a16:creationId xmlns:a16="http://schemas.microsoft.com/office/drawing/2014/main" id="{AA5F712F-BFFA-5345-5EA7-07562A62028B}"/>
                  </a:ext>
                </a:extLst>
              </p:cNvPr>
              <p:cNvGrpSpPr/>
              <p:nvPr/>
            </p:nvGrpSpPr>
            <p:grpSpPr>
              <a:xfrm>
                <a:off x="948855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0" name="타원 339">
                  <a:extLst>
                    <a:ext uri="{FF2B5EF4-FFF2-40B4-BE49-F238E27FC236}">
                      <a16:creationId xmlns:a16="http://schemas.microsoft.com/office/drawing/2014/main" id="{2CC2C989-70CE-4328-D8E9-09FF3C99A41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1" name="원호 340">
                  <a:extLst>
                    <a:ext uri="{FF2B5EF4-FFF2-40B4-BE49-F238E27FC236}">
                      <a16:creationId xmlns:a16="http://schemas.microsoft.com/office/drawing/2014/main" id="{79CC544E-24CD-7171-6038-B514FFF7DD2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2" name="원호 341">
                  <a:extLst>
                    <a:ext uri="{FF2B5EF4-FFF2-40B4-BE49-F238E27FC236}">
                      <a16:creationId xmlns:a16="http://schemas.microsoft.com/office/drawing/2014/main" id="{958DA57F-D88D-5426-1566-43EEE5E4CFF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3" name="그룹 342">
                <a:extLst>
                  <a:ext uri="{FF2B5EF4-FFF2-40B4-BE49-F238E27FC236}">
                    <a16:creationId xmlns:a16="http://schemas.microsoft.com/office/drawing/2014/main" id="{B4B40755-F346-B037-DE20-77247F4BB0DB}"/>
                  </a:ext>
                </a:extLst>
              </p:cNvPr>
              <p:cNvGrpSpPr/>
              <p:nvPr/>
            </p:nvGrpSpPr>
            <p:grpSpPr>
              <a:xfrm>
                <a:off x="971824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4" name="타원 343">
                  <a:extLst>
                    <a:ext uri="{FF2B5EF4-FFF2-40B4-BE49-F238E27FC236}">
                      <a16:creationId xmlns:a16="http://schemas.microsoft.com/office/drawing/2014/main" id="{06DAC26A-C024-8CFD-9EFD-3B638A24F2E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5" name="원호 344">
                  <a:extLst>
                    <a:ext uri="{FF2B5EF4-FFF2-40B4-BE49-F238E27FC236}">
                      <a16:creationId xmlns:a16="http://schemas.microsoft.com/office/drawing/2014/main" id="{42044472-8CA0-27EC-E5E7-5B8763E2895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6" name="원호 345">
                  <a:extLst>
                    <a:ext uri="{FF2B5EF4-FFF2-40B4-BE49-F238E27FC236}">
                      <a16:creationId xmlns:a16="http://schemas.microsoft.com/office/drawing/2014/main" id="{AED7ACA5-02B3-7747-6215-56C7A8149BC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7" name="그룹 346">
                <a:extLst>
                  <a:ext uri="{FF2B5EF4-FFF2-40B4-BE49-F238E27FC236}">
                    <a16:creationId xmlns:a16="http://schemas.microsoft.com/office/drawing/2014/main" id="{4BD493BB-DF98-35EB-6261-F62E523E4427}"/>
                  </a:ext>
                </a:extLst>
              </p:cNvPr>
              <p:cNvGrpSpPr/>
              <p:nvPr/>
            </p:nvGrpSpPr>
            <p:grpSpPr>
              <a:xfrm>
                <a:off x="994793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8" name="타원 347">
                  <a:extLst>
                    <a:ext uri="{FF2B5EF4-FFF2-40B4-BE49-F238E27FC236}">
                      <a16:creationId xmlns:a16="http://schemas.microsoft.com/office/drawing/2014/main" id="{A9DBC20A-DB15-89B2-37AB-5BC8A29F4B6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9" name="원호 348">
                  <a:extLst>
                    <a:ext uri="{FF2B5EF4-FFF2-40B4-BE49-F238E27FC236}">
                      <a16:creationId xmlns:a16="http://schemas.microsoft.com/office/drawing/2014/main" id="{B8DAD801-6FE9-E346-0666-748E8DC56A3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0" name="원호 349">
                  <a:extLst>
                    <a:ext uri="{FF2B5EF4-FFF2-40B4-BE49-F238E27FC236}">
                      <a16:creationId xmlns:a16="http://schemas.microsoft.com/office/drawing/2014/main" id="{79B50162-D87A-46AD-29E9-FAB10F86F16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1" name="그룹 350">
                <a:extLst>
                  <a:ext uri="{FF2B5EF4-FFF2-40B4-BE49-F238E27FC236}">
                    <a16:creationId xmlns:a16="http://schemas.microsoft.com/office/drawing/2014/main" id="{086DAF21-4E25-B582-27F9-037F0D883172}"/>
                  </a:ext>
                </a:extLst>
              </p:cNvPr>
              <p:cNvGrpSpPr/>
              <p:nvPr/>
            </p:nvGrpSpPr>
            <p:grpSpPr>
              <a:xfrm>
                <a:off x="1017763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2" name="타원 351">
                  <a:extLst>
                    <a:ext uri="{FF2B5EF4-FFF2-40B4-BE49-F238E27FC236}">
                      <a16:creationId xmlns:a16="http://schemas.microsoft.com/office/drawing/2014/main" id="{89BA9BD6-BE1D-C822-DB2B-3AFFE4C6D03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3" name="원호 352">
                  <a:extLst>
                    <a:ext uri="{FF2B5EF4-FFF2-40B4-BE49-F238E27FC236}">
                      <a16:creationId xmlns:a16="http://schemas.microsoft.com/office/drawing/2014/main" id="{920535C1-AF30-E2B5-4A06-A12B5BC95CE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4" name="원호 353">
                  <a:extLst>
                    <a:ext uri="{FF2B5EF4-FFF2-40B4-BE49-F238E27FC236}">
                      <a16:creationId xmlns:a16="http://schemas.microsoft.com/office/drawing/2014/main" id="{10569475-7300-F8B3-45A4-2D641E05DF8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5" name="그룹 354">
                <a:extLst>
                  <a:ext uri="{FF2B5EF4-FFF2-40B4-BE49-F238E27FC236}">
                    <a16:creationId xmlns:a16="http://schemas.microsoft.com/office/drawing/2014/main" id="{2C05DE1A-FED3-324B-6B5E-C5B548990C3A}"/>
                  </a:ext>
                </a:extLst>
              </p:cNvPr>
              <p:cNvGrpSpPr/>
              <p:nvPr/>
            </p:nvGrpSpPr>
            <p:grpSpPr>
              <a:xfrm>
                <a:off x="1040732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6" name="타원 355">
                  <a:extLst>
                    <a:ext uri="{FF2B5EF4-FFF2-40B4-BE49-F238E27FC236}">
                      <a16:creationId xmlns:a16="http://schemas.microsoft.com/office/drawing/2014/main" id="{8200D6CA-0F23-3EF3-4BCB-3ACC94DA308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7" name="원호 356">
                  <a:extLst>
                    <a:ext uri="{FF2B5EF4-FFF2-40B4-BE49-F238E27FC236}">
                      <a16:creationId xmlns:a16="http://schemas.microsoft.com/office/drawing/2014/main" id="{3F373ED0-834E-9CB5-3782-AC2D708447D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8" name="원호 357">
                  <a:extLst>
                    <a:ext uri="{FF2B5EF4-FFF2-40B4-BE49-F238E27FC236}">
                      <a16:creationId xmlns:a16="http://schemas.microsoft.com/office/drawing/2014/main" id="{28AB008E-9BFB-09A7-91C6-FEB6DD881EA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9" name="그룹 358">
                <a:extLst>
                  <a:ext uri="{FF2B5EF4-FFF2-40B4-BE49-F238E27FC236}">
                    <a16:creationId xmlns:a16="http://schemas.microsoft.com/office/drawing/2014/main" id="{0E01AE23-790D-C2EF-4060-A8B14170C963}"/>
                  </a:ext>
                </a:extLst>
              </p:cNvPr>
              <p:cNvGrpSpPr/>
              <p:nvPr/>
            </p:nvGrpSpPr>
            <p:grpSpPr>
              <a:xfrm>
                <a:off x="1063701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0" name="타원 359">
                  <a:extLst>
                    <a:ext uri="{FF2B5EF4-FFF2-40B4-BE49-F238E27FC236}">
                      <a16:creationId xmlns:a16="http://schemas.microsoft.com/office/drawing/2014/main" id="{CDB54C88-2515-D357-B3E8-5E61D671013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1" name="원호 360">
                  <a:extLst>
                    <a:ext uri="{FF2B5EF4-FFF2-40B4-BE49-F238E27FC236}">
                      <a16:creationId xmlns:a16="http://schemas.microsoft.com/office/drawing/2014/main" id="{01350D63-FE40-3C50-328B-DA258B3FEC1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2" name="원호 361">
                  <a:extLst>
                    <a:ext uri="{FF2B5EF4-FFF2-40B4-BE49-F238E27FC236}">
                      <a16:creationId xmlns:a16="http://schemas.microsoft.com/office/drawing/2014/main" id="{DF112487-3C7A-0E6E-F833-7BE78CB57E7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3" name="그룹 362">
                <a:extLst>
                  <a:ext uri="{FF2B5EF4-FFF2-40B4-BE49-F238E27FC236}">
                    <a16:creationId xmlns:a16="http://schemas.microsoft.com/office/drawing/2014/main" id="{8FA297F6-DE0E-B4BE-D380-46A8CCCC0BC1}"/>
                  </a:ext>
                </a:extLst>
              </p:cNvPr>
              <p:cNvGrpSpPr/>
              <p:nvPr/>
            </p:nvGrpSpPr>
            <p:grpSpPr>
              <a:xfrm>
                <a:off x="1086671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4" name="타원 363">
                  <a:extLst>
                    <a:ext uri="{FF2B5EF4-FFF2-40B4-BE49-F238E27FC236}">
                      <a16:creationId xmlns:a16="http://schemas.microsoft.com/office/drawing/2014/main" id="{DB48A110-10A6-930E-D31D-6FE23D32B43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5" name="원호 364">
                  <a:extLst>
                    <a:ext uri="{FF2B5EF4-FFF2-40B4-BE49-F238E27FC236}">
                      <a16:creationId xmlns:a16="http://schemas.microsoft.com/office/drawing/2014/main" id="{E6103346-32A6-8C69-9FBB-53BDFE7A06F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6" name="원호 365">
                  <a:extLst>
                    <a:ext uri="{FF2B5EF4-FFF2-40B4-BE49-F238E27FC236}">
                      <a16:creationId xmlns:a16="http://schemas.microsoft.com/office/drawing/2014/main" id="{56817386-9717-847E-5B6A-D461BF68D89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7" name="그룹 366">
                <a:extLst>
                  <a:ext uri="{FF2B5EF4-FFF2-40B4-BE49-F238E27FC236}">
                    <a16:creationId xmlns:a16="http://schemas.microsoft.com/office/drawing/2014/main" id="{89292CAD-A3A5-D4F3-700A-65E4590C04A2}"/>
                  </a:ext>
                </a:extLst>
              </p:cNvPr>
              <p:cNvGrpSpPr/>
              <p:nvPr/>
            </p:nvGrpSpPr>
            <p:grpSpPr>
              <a:xfrm>
                <a:off x="1109640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8" name="타원 367">
                  <a:extLst>
                    <a:ext uri="{FF2B5EF4-FFF2-40B4-BE49-F238E27FC236}">
                      <a16:creationId xmlns:a16="http://schemas.microsoft.com/office/drawing/2014/main" id="{968846CB-EC8B-CB4A-8AE9-3D8383B66DF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9" name="원호 368">
                  <a:extLst>
                    <a:ext uri="{FF2B5EF4-FFF2-40B4-BE49-F238E27FC236}">
                      <a16:creationId xmlns:a16="http://schemas.microsoft.com/office/drawing/2014/main" id="{38863460-0CC2-52EC-3DBA-46C7D875CAA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0" name="원호 369">
                  <a:extLst>
                    <a:ext uri="{FF2B5EF4-FFF2-40B4-BE49-F238E27FC236}">
                      <a16:creationId xmlns:a16="http://schemas.microsoft.com/office/drawing/2014/main" id="{87F88BAF-BB4B-3652-2012-F44C6C3188D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1" name="그룹 370">
                <a:extLst>
                  <a:ext uri="{FF2B5EF4-FFF2-40B4-BE49-F238E27FC236}">
                    <a16:creationId xmlns:a16="http://schemas.microsoft.com/office/drawing/2014/main" id="{A9F3F10B-7FFE-2F28-D297-4062A1D0563E}"/>
                  </a:ext>
                </a:extLst>
              </p:cNvPr>
              <p:cNvGrpSpPr/>
              <p:nvPr/>
            </p:nvGrpSpPr>
            <p:grpSpPr>
              <a:xfrm>
                <a:off x="1132609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2" name="타원 371">
                  <a:extLst>
                    <a:ext uri="{FF2B5EF4-FFF2-40B4-BE49-F238E27FC236}">
                      <a16:creationId xmlns:a16="http://schemas.microsoft.com/office/drawing/2014/main" id="{E855794A-933E-9EF0-0F70-EE549714E82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3" name="원호 372">
                  <a:extLst>
                    <a:ext uri="{FF2B5EF4-FFF2-40B4-BE49-F238E27FC236}">
                      <a16:creationId xmlns:a16="http://schemas.microsoft.com/office/drawing/2014/main" id="{7BE3F876-6533-F1A1-EAC0-37A571DADBF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4" name="원호 373">
                  <a:extLst>
                    <a:ext uri="{FF2B5EF4-FFF2-40B4-BE49-F238E27FC236}">
                      <a16:creationId xmlns:a16="http://schemas.microsoft.com/office/drawing/2014/main" id="{E965432D-36EB-409C-7A7D-7E4F53F0BA3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5" name="그룹 374">
                <a:extLst>
                  <a:ext uri="{FF2B5EF4-FFF2-40B4-BE49-F238E27FC236}">
                    <a16:creationId xmlns:a16="http://schemas.microsoft.com/office/drawing/2014/main" id="{C0832308-B371-0734-D9F0-D8708D4E08C0}"/>
                  </a:ext>
                </a:extLst>
              </p:cNvPr>
              <p:cNvGrpSpPr/>
              <p:nvPr/>
            </p:nvGrpSpPr>
            <p:grpSpPr>
              <a:xfrm>
                <a:off x="1155578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6" name="타원 375">
                  <a:extLst>
                    <a:ext uri="{FF2B5EF4-FFF2-40B4-BE49-F238E27FC236}">
                      <a16:creationId xmlns:a16="http://schemas.microsoft.com/office/drawing/2014/main" id="{8850DD9D-95F9-0EDA-C3EE-970CA71BD52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7" name="원호 376">
                  <a:extLst>
                    <a:ext uri="{FF2B5EF4-FFF2-40B4-BE49-F238E27FC236}">
                      <a16:creationId xmlns:a16="http://schemas.microsoft.com/office/drawing/2014/main" id="{9954A949-4B5E-A74D-CF1D-839263D1FA1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8" name="원호 377">
                  <a:extLst>
                    <a:ext uri="{FF2B5EF4-FFF2-40B4-BE49-F238E27FC236}">
                      <a16:creationId xmlns:a16="http://schemas.microsoft.com/office/drawing/2014/main" id="{F0242FE8-0104-5DFB-0FE2-B5F924280ED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9" name="그룹 378">
                <a:extLst>
                  <a:ext uri="{FF2B5EF4-FFF2-40B4-BE49-F238E27FC236}">
                    <a16:creationId xmlns:a16="http://schemas.microsoft.com/office/drawing/2014/main" id="{B6C5AB4F-5972-EB5F-75EF-980F751D947F}"/>
                  </a:ext>
                </a:extLst>
              </p:cNvPr>
              <p:cNvGrpSpPr/>
              <p:nvPr/>
            </p:nvGrpSpPr>
            <p:grpSpPr>
              <a:xfrm>
                <a:off x="1178548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80" name="타원 379">
                  <a:extLst>
                    <a:ext uri="{FF2B5EF4-FFF2-40B4-BE49-F238E27FC236}">
                      <a16:creationId xmlns:a16="http://schemas.microsoft.com/office/drawing/2014/main" id="{486946B6-45D2-C2C1-FD4F-32D57E9E054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1" name="원호 380">
                  <a:extLst>
                    <a:ext uri="{FF2B5EF4-FFF2-40B4-BE49-F238E27FC236}">
                      <a16:creationId xmlns:a16="http://schemas.microsoft.com/office/drawing/2014/main" id="{31369AFB-1C37-1E35-B24F-8D3F0598903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2" name="원호 381">
                  <a:extLst>
                    <a:ext uri="{FF2B5EF4-FFF2-40B4-BE49-F238E27FC236}">
                      <a16:creationId xmlns:a16="http://schemas.microsoft.com/office/drawing/2014/main" id="{A6959840-AD35-98FC-259E-262B14E6702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</p:grpSp>
      <p:sp>
        <p:nvSpPr>
          <p:cNvPr id="7" name="사각형: 잘린 한쪽 모서리 7">
            <a:extLst>
              <a:ext uri="{FF2B5EF4-FFF2-40B4-BE49-F238E27FC236}">
                <a16:creationId xmlns:a16="http://schemas.microsoft.com/office/drawing/2014/main" id="{17B2782E-0B1F-8538-611A-7B3ECD9FDD56}"/>
              </a:ext>
            </a:extLst>
          </p:cNvPr>
          <p:cNvSpPr/>
          <p:nvPr/>
        </p:nvSpPr>
        <p:spPr>
          <a:xfrm flipH="1">
            <a:off x="396989" y="640837"/>
            <a:ext cx="1025409" cy="235463"/>
          </a:xfrm>
          <a:prstGeom prst="roundRect">
            <a:avLst>
              <a:gd name="adj" fmla="val 50000"/>
            </a:avLst>
          </a:prstGeom>
          <a:solidFill>
            <a:srgbClr val="E96908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구현 기능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71CB7-8585-4BFF-A2B7-31ACC6A75621}"/>
              </a:ext>
            </a:extLst>
          </p:cNvPr>
          <p:cNvSpPr txBox="1"/>
          <p:nvPr/>
        </p:nvSpPr>
        <p:spPr>
          <a:xfrm>
            <a:off x="3240106" y="573902"/>
            <a:ext cx="468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4. </a:t>
            </a:r>
            <a:r>
              <a:rPr lang="ko-KR" altLang="en-US" dirty="0"/>
              <a:t>게시판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823966-87AD-48F1-90D7-B46048AB39A9}"/>
              </a:ext>
            </a:extLst>
          </p:cNvPr>
          <p:cNvSpPr txBox="1"/>
          <p:nvPr/>
        </p:nvSpPr>
        <p:spPr>
          <a:xfrm>
            <a:off x="2353633" y="1160565"/>
            <a:ext cx="654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조회수 기능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F70660B-551C-48DE-AA1C-F70E1FCA7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19" y="1934111"/>
            <a:ext cx="4727512" cy="300777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5703F20-27C4-454E-B326-7547C831E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117" y="1934111"/>
            <a:ext cx="5689872" cy="3007778"/>
          </a:xfrm>
          <a:prstGeom prst="rect">
            <a:avLst/>
          </a:prstGeom>
        </p:spPr>
      </p:pic>
      <p:sp>
        <p:nvSpPr>
          <p:cNvPr id="385" name="TextBox 384">
            <a:extLst>
              <a:ext uri="{FF2B5EF4-FFF2-40B4-BE49-F238E27FC236}">
                <a16:creationId xmlns:a16="http://schemas.microsoft.com/office/drawing/2014/main" id="{25DF7D58-6243-4785-892C-83489B6853AA}"/>
              </a:ext>
            </a:extLst>
          </p:cNvPr>
          <p:cNvSpPr txBox="1"/>
          <p:nvPr/>
        </p:nvSpPr>
        <p:spPr>
          <a:xfrm>
            <a:off x="2298870" y="5590845"/>
            <a:ext cx="71729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400" dirty="0"/>
              <a:t>로그인하지 않은 사용자가 게시글을 조회할 경우 조회수는 증가하지 않는다</a:t>
            </a:r>
            <a:r>
              <a:rPr lang="en-US" altLang="ko-KR" sz="14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400" dirty="0"/>
              <a:t>게시글을 조회한 회원이 해당 게시글의 작성자일 경우 조회수는 증가하지 않는다</a:t>
            </a:r>
            <a:r>
              <a:rPr lang="en-US" altLang="ko-KR" sz="14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400" dirty="0"/>
              <a:t>회원이 같은 게시글을 여러 번 조회하여도 조회수는 </a:t>
            </a:r>
            <a:r>
              <a:rPr lang="en-US" altLang="ko-KR" sz="1400" dirty="0"/>
              <a:t>1</a:t>
            </a:r>
            <a:r>
              <a:rPr lang="ko-KR" altLang="en-US" sz="1400" dirty="0"/>
              <a:t>회만 증가한다</a:t>
            </a:r>
            <a:r>
              <a:rPr lang="en-US" altLang="ko-KR" sz="14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FBE05B-2333-4DAB-8180-CD2C024CB6A2}"/>
              </a:ext>
            </a:extLst>
          </p:cNvPr>
          <p:cNvSpPr txBox="1"/>
          <p:nvPr/>
        </p:nvSpPr>
        <p:spPr>
          <a:xfrm>
            <a:off x="1307303" y="5027416"/>
            <a:ext cx="3919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비회원</a:t>
            </a:r>
            <a:r>
              <a:rPr lang="en-US" altLang="ko-KR" dirty="0"/>
              <a:t>, </a:t>
            </a:r>
            <a:r>
              <a:rPr lang="ko-KR" altLang="en-US" dirty="0"/>
              <a:t>작성자 조회수 증가 방지</a:t>
            </a:r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C09545EA-DE56-41CC-957C-F5C0955B027B}"/>
              </a:ext>
            </a:extLst>
          </p:cNvPr>
          <p:cNvSpPr txBox="1"/>
          <p:nvPr/>
        </p:nvSpPr>
        <p:spPr>
          <a:xfrm>
            <a:off x="7076294" y="5030423"/>
            <a:ext cx="324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조회수 중복 증가 방지</a:t>
            </a:r>
          </a:p>
        </p:txBody>
      </p:sp>
    </p:spTree>
    <p:extLst>
      <p:ext uri="{BB962C8B-B14F-4D97-AF65-F5344CB8AC3E}">
        <p14:creationId xmlns:p14="http://schemas.microsoft.com/office/powerpoint/2010/main" val="2866391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7D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A9B89C-9A8D-65CD-DCD8-BCB145564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1C0C9225-B1FB-8D1E-C367-1551E1F363B7}"/>
              </a:ext>
            </a:extLst>
          </p:cNvPr>
          <p:cNvGrpSpPr/>
          <p:nvPr/>
        </p:nvGrpSpPr>
        <p:grpSpPr>
          <a:xfrm>
            <a:off x="177501" y="150886"/>
            <a:ext cx="11836998" cy="6439289"/>
            <a:chOff x="177501" y="150886"/>
            <a:chExt cx="11836998" cy="6439289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71C83A1F-65EB-1F41-3578-FC163A33DF7F}"/>
                </a:ext>
              </a:extLst>
            </p:cNvPr>
            <p:cNvSpPr/>
            <p:nvPr/>
          </p:nvSpPr>
          <p:spPr>
            <a:xfrm>
              <a:off x="177501" y="285825"/>
              <a:ext cx="11836998" cy="6304350"/>
            </a:xfrm>
            <a:prstGeom prst="round2SameRect">
              <a:avLst>
                <a:gd name="adj1" fmla="val 0"/>
                <a:gd name="adj2" fmla="val 2091"/>
              </a:avLst>
            </a:prstGeom>
            <a:solidFill>
              <a:srgbClr val="EEE7DD"/>
            </a:solidFill>
            <a:ln>
              <a:noFill/>
            </a:ln>
            <a:effectLst>
              <a:outerShdw blurRad="241300" dist="1397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83" name="그룹 382">
              <a:extLst>
                <a:ext uri="{FF2B5EF4-FFF2-40B4-BE49-F238E27FC236}">
                  <a16:creationId xmlns:a16="http://schemas.microsoft.com/office/drawing/2014/main" id="{C41433CD-42BB-FEBF-8D79-92E9318FAADD}"/>
                </a:ext>
              </a:extLst>
            </p:cNvPr>
            <p:cNvGrpSpPr/>
            <p:nvPr/>
          </p:nvGrpSpPr>
          <p:grpSpPr>
            <a:xfrm>
              <a:off x="177501" y="150886"/>
              <a:ext cx="11836998" cy="269876"/>
              <a:chOff x="177501" y="150886"/>
              <a:chExt cx="11836998" cy="269876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DB7305A1-0626-7A6A-88E6-4E1F2C97004D}"/>
                  </a:ext>
                </a:extLst>
              </p:cNvPr>
              <p:cNvSpPr/>
              <p:nvPr/>
            </p:nvSpPr>
            <p:spPr>
              <a:xfrm>
                <a:off x="177501" y="260205"/>
                <a:ext cx="11836998" cy="36000"/>
              </a:xfrm>
              <a:prstGeom prst="rect">
                <a:avLst/>
              </a:prstGeom>
              <a:solidFill>
                <a:srgbClr val="E9690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182" name="그룹 181">
                <a:extLst>
                  <a:ext uri="{FF2B5EF4-FFF2-40B4-BE49-F238E27FC236}">
                    <a16:creationId xmlns:a16="http://schemas.microsoft.com/office/drawing/2014/main" id="{0CD91C29-A5E1-078D-4D3A-EF96D8FCD21B}"/>
                  </a:ext>
                </a:extLst>
              </p:cNvPr>
              <p:cNvGrpSpPr/>
              <p:nvPr/>
            </p:nvGrpSpPr>
            <p:grpSpPr>
              <a:xfrm>
                <a:off x="30083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4" name="타원 3">
                  <a:extLst>
                    <a:ext uri="{FF2B5EF4-FFF2-40B4-BE49-F238E27FC236}">
                      <a16:creationId xmlns:a16="http://schemas.microsoft.com/office/drawing/2014/main" id="{CC6829A8-6200-325D-9335-ADF14DE1EC4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" name="원호 5">
                  <a:extLst>
                    <a:ext uri="{FF2B5EF4-FFF2-40B4-BE49-F238E27FC236}">
                      <a16:creationId xmlns:a16="http://schemas.microsoft.com/office/drawing/2014/main" id="{FE7AB49C-1C34-ACFF-F1DC-3351478892E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1" name="원호 180">
                  <a:extLst>
                    <a:ext uri="{FF2B5EF4-FFF2-40B4-BE49-F238E27FC236}">
                      <a16:creationId xmlns:a16="http://schemas.microsoft.com/office/drawing/2014/main" id="{1D8161A6-99CE-C57F-FB93-1184CB243DE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5BF6EAC6-372F-6524-316B-5983E5AEF545}"/>
                  </a:ext>
                </a:extLst>
              </p:cNvPr>
              <p:cNvGrpSpPr/>
              <p:nvPr/>
            </p:nvGrpSpPr>
            <p:grpSpPr>
              <a:xfrm>
                <a:off x="53052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4" name="타원 183">
                  <a:extLst>
                    <a:ext uri="{FF2B5EF4-FFF2-40B4-BE49-F238E27FC236}">
                      <a16:creationId xmlns:a16="http://schemas.microsoft.com/office/drawing/2014/main" id="{CB114DAF-41A4-780C-7BA9-088398D3167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5" name="원호 184">
                  <a:extLst>
                    <a:ext uri="{FF2B5EF4-FFF2-40B4-BE49-F238E27FC236}">
                      <a16:creationId xmlns:a16="http://schemas.microsoft.com/office/drawing/2014/main" id="{A2229B09-3AAB-D913-57AB-402055C0711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6" name="원호 185">
                  <a:extLst>
                    <a:ext uri="{FF2B5EF4-FFF2-40B4-BE49-F238E27FC236}">
                      <a16:creationId xmlns:a16="http://schemas.microsoft.com/office/drawing/2014/main" id="{052E20CD-41C2-3D67-8972-9019504B39E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E4715B73-0226-A0D8-05FC-9E90A0A4E323}"/>
                  </a:ext>
                </a:extLst>
              </p:cNvPr>
              <p:cNvGrpSpPr/>
              <p:nvPr/>
            </p:nvGrpSpPr>
            <p:grpSpPr>
              <a:xfrm>
                <a:off x="76021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8" name="타원 187">
                  <a:extLst>
                    <a:ext uri="{FF2B5EF4-FFF2-40B4-BE49-F238E27FC236}">
                      <a16:creationId xmlns:a16="http://schemas.microsoft.com/office/drawing/2014/main" id="{714C7FE1-2FC1-A793-2865-2D7B9266DFD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9" name="원호 188">
                  <a:extLst>
                    <a:ext uri="{FF2B5EF4-FFF2-40B4-BE49-F238E27FC236}">
                      <a16:creationId xmlns:a16="http://schemas.microsoft.com/office/drawing/2014/main" id="{E6D28AD1-6EF6-611D-6A45-F60B6A7EC4C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0" name="원호 189">
                  <a:extLst>
                    <a:ext uri="{FF2B5EF4-FFF2-40B4-BE49-F238E27FC236}">
                      <a16:creationId xmlns:a16="http://schemas.microsoft.com/office/drawing/2014/main" id="{D17907E8-9255-56A0-5D6C-80FAF6B1E0B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2B3974DB-8919-AFDA-9F1E-968C12B5F417}"/>
                  </a:ext>
                </a:extLst>
              </p:cNvPr>
              <p:cNvGrpSpPr/>
              <p:nvPr/>
            </p:nvGrpSpPr>
            <p:grpSpPr>
              <a:xfrm>
                <a:off x="98991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5D617939-2C14-D093-E28B-0B9DBFD6040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3" name="원호 192">
                  <a:extLst>
                    <a:ext uri="{FF2B5EF4-FFF2-40B4-BE49-F238E27FC236}">
                      <a16:creationId xmlns:a16="http://schemas.microsoft.com/office/drawing/2014/main" id="{DE734987-009B-07D1-C0F8-F7E86C0A6B2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4" name="원호 193">
                  <a:extLst>
                    <a:ext uri="{FF2B5EF4-FFF2-40B4-BE49-F238E27FC236}">
                      <a16:creationId xmlns:a16="http://schemas.microsoft.com/office/drawing/2014/main" id="{8E3F9CD3-523A-E1D6-BA7E-7A91F7B9EE1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5" name="그룹 194">
                <a:extLst>
                  <a:ext uri="{FF2B5EF4-FFF2-40B4-BE49-F238E27FC236}">
                    <a16:creationId xmlns:a16="http://schemas.microsoft.com/office/drawing/2014/main" id="{6717CE52-4482-B7C8-832E-05A67D5028D6}"/>
                  </a:ext>
                </a:extLst>
              </p:cNvPr>
              <p:cNvGrpSpPr/>
              <p:nvPr/>
            </p:nvGrpSpPr>
            <p:grpSpPr>
              <a:xfrm>
                <a:off x="121960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71DAA27E-A7FE-C890-8D6B-DDF6C9F160A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7" name="원호 196">
                  <a:extLst>
                    <a:ext uri="{FF2B5EF4-FFF2-40B4-BE49-F238E27FC236}">
                      <a16:creationId xmlns:a16="http://schemas.microsoft.com/office/drawing/2014/main" id="{BC5E01DC-C1A9-9019-FEC3-3257CD21D27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8" name="원호 197">
                  <a:extLst>
                    <a:ext uri="{FF2B5EF4-FFF2-40B4-BE49-F238E27FC236}">
                      <a16:creationId xmlns:a16="http://schemas.microsoft.com/office/drawing/2014/main" id="{48CD594E-736E-CBDF-04B2-F1C47731C06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2D85DDDB-3BD5-5838-3477-A58A612E4809}"/>
                  </a:ext>
                </a:extLst>
              </p:cNvPr>
              <p:cNvGrpSpPr/>
              <p:nvPr/>
            </p:nvGrpSpPr>
            <p:grpSpPr>
              <a:xfrm>
                <a:off x="144929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0" name="타원 199">
                  <a:extLst>
                    <a:ext uri="{FF2B5EF4-FFF2-40B4-BE49-F238E27FC236}">
                      <a16:creationId xmlns:a16="http://schemas.microsoft.com/office/drawing/2014/main" id="{DC8F08F5-6751-A90F-B4D1-7B736160726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1" name="원호 200">
                  <a:extLst>
                    <a:ext uri="{FF2B5EF4-FFF2-40B4-BE49-F238E27FC236}">
                      <a16:creationId xmlns:a16="http://schemas.microsoft.com/office/drawing/2014/main" id="{A2D5DCEC-BAD8-DD2D-393B-CC41CFFC39D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2" name="원호 201">
                  <a:extLst>
                    <a:ext uri="{FF2B5EF4-FFF2-40B4-BE49-F238E27FC236}">
                      <a16:creationId xmlns:a16="http://schemas.microsoft.com/office/drawing/2014/main" id="{7F4C2317-55A4-3BD0-C1CE-7FEF9762973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3" name="그룹 202">
                <a:extLst>
                  <a:ext uri="{FF2B5EF4-FFF2-40B4-BE49-F238E27FC236}">
                    <a16:creationId xmlns:a16="http://schemas.microsoft.com/office/drawing/2014/main" id="{6E4CEB00-181F-4E67-B264-293E39E33446}"/>
                  </a:ext>
                </a:extLst>
              </p:cNvPr>
              <p:cNvGrpSpPr/>
              <p:nvPr/>
            </p:nvGrpSpPr>
            <p:grpSpPr>
              <a:xfrm>
                <a:off x="167899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4" name="타원 203">
                  <a:extLst>
                    <a:ext uri="{FF2B5EF4-FFF2-40B4-BE49-F238E27FC236}">
                      <a16:creationId xmlns:a16="http://schemas.microsoft.com/office/drawing/2014/main" id="{4D073C25-23DF-9E83-0EF9-99F47A01FA3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5" name="원호 204">
                  <a:extLst>
                    <a:ext uri="{FF2B5EF4-FFF2-40B4-BE49-F238E27FC236}">
                      <a16:creationId xmlns:a16="http://schemas.microsoft.com/office/drawing/2014/main" id="{EBC6557F-5D09-4F53-22BA-32202F0886E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6" name="원호 205">
                  <a:extLst>
                    <a:ext uri="{FF2B5EF4-FFF2-40B4-BE49-F238E27FC236}">
                      <a16:creationId xmlns:a16="http://schemas.microsoft.com/office/drawing/2014/main" id="{8F99F494-2E7C-0EF0-D371-0DADEA2DE63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C934BB0D-4970-32B5-E461-7A346CFC505C}"/>
                  </a:ext>
                </a:extLst>
              </p:cNvPr>
              <p:cNvGrpSpPr/>
              <p:nvPr/>
            </p:nvGrpSpPr>
            <p:grpSpPr>
              <a:xfrm>
                <a:off x="190868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8" name="타원 207">
                  <a:extLst>
                    <a:ext uri="{FF2B5EF4-FFF2-40B4-BE49-F238E27FC236}">
                      <a16:creationId xmlns:a16="http://schemas.microsoft.com/office/drawing/2014/main" id="{A9052A9F-F5C8-5CF7-7AE0-5C063E0442B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9" name="원호 208">
                  <a:extLst>
                    <a:ext uri="{FF2B5EF4-FFF2-40B4-BE49-F238E27FC236}">
                      <a16:creationId xmlns:a16="http://schemas.microsoft.com/office/drawing/2014/main" id="{1DB740C6-29DF-8F92-812D-CD7F767925E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0" name="원호 209">
                  <a:extLst>
                    <a:ext uri="{FF2B5EF4-FFF2-40B4-BE49-F238E27FC236}">
                      <a16:creationId xmlns:a16="http://schemas.microsoft.com/office/drawing/2014/main" id="{94FB3680-4137-A11F-9A07-E1A43BA35AC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A4560763-A92D-3AAC-2901-BF0183C866A4}"/>
                  </a:ext>
                </a:extLst>
              </p:cNvPr>
              <p:cNvGrpSpPr/>
              <p:nvPr/>
            </p:nvGrpSpPr>
            <p:grpSpPr>
              <a:xfrm>
                <a:off x="213837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2" name="타원 211">
                  <a:extLst>
                    <a:ext uri="{FF2B5EF4-FFF2-40B4-BE49-F238E27FC236}">
                      <a16:creationId xmlns:a16="http://schemas.microsoft.com/office/drawing/2014/main" id="{AD379032-1557-EA65-2ADA-E26A709FF81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3" name="원호 212">
                  <a:extLst>
                    <a:ext uri="{FF2B5EF4-FFF2-40B4-BE49-F238E27FC236}">
                      <a16:creationId xmlns:a16="http://schemas.microsoft.com/office/drawing/2014/main" id="{4A36DAF7-17B8-2223-B6C7-E165AD34871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4" name="원호 213">
                  <a:extLst>
                    <a:ext uri="{FF2B5EF4-FFF2-40B4-BE49-F238E27FC236}">
                      <a16:creationId xmlns:a16="http://schemas.microsoft.com/office/drawing/2014/main" id="{7515D2CD-C38C-A03C-D3E3-C3CA8903E7A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5" name="그룹 214">
                <a:extLst>
                  <a:ext uri="{FF2B5EF4-FFF2-40B4-BE49-F238E27FC236}">
                    <a16:creationId xmlns:a16="http://schemas.microsoft.com/office/drawing/2014/main" id="{3C4EAADE-608A-A1C5-D5E6-574EA7EC18A2}"/>
                  </a:ext>
                </a:extLst>
              </p:cNvPr>
              <p:cNvGrpSpPr/>
              <p:nvPr/>
            </p:nvGrpSpPr>
            <p:grpSpPr>
              <a:xfrm>
                <a:off x="236806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6" name="타원 215">
                  <a:extLst>
                    <a:ext uri="{FF2B5EF4-FFF2-40B4-BE49-F238E27FC236}">
                      <a16:creationId xmlns:a16="http://schemas.microsoft.com/office/drawing/2014/main" id="{9AA31003-CB60-5E94-3FEC-07E3B1651EB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7" name="원호 216">
                  <a:extLst>
                    <a:ext uri="{FF2B5EF4-FFF2-40B4-BE49-F238E27FC236}">
                      <a16:creationId xmlns:a16="http://schemas.microsoft.com/office/drawing/2014/main" id="{0EE8EBE6-99E8-460C-849C-0DD82AC9EE7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8" name="원호 217">
                  <a:extLst>
                    <a:ext uri="{FF2B5EF4-FFF2-40B4-BE49-F238E27FC236}">
                      <a16:creationId xmlns:a16="http://schemas.microsoft.com/office/drawing/2014/main" id="{187E3CC3-2021-DBD5-AFAF-55D1BFAFBE1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9" name="그룹 218">
                <a:extLst>
                  <a:ext uri="{FF2B5EF4-FFF2-40B4-BE49-F238E27FC236}">
                    <a16:creationId xmlns:a16="http://schemas.microsoft.com/office/drawing/2014/main" id="{82AC6431-0F1D-A0A3-D708-71BCA6D45C75}"/>
                  </a:ext>
                </a:extLst>
              </p:cNvPr>
              <p:cNvGrpSpPr/>
              <p:nvPr/>
            </p:nvGrpSpPr>
            <p:grpSpPr>
              <a:xfrm>
                <a:off x="259776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0" name="타원 219">
                  <a:extLst>
                    <a:ext uri="{FF2B5EF4-FFF2-40B4-BE49-F238E27FC236}">
                      <a16:creationId xmlns:a16="http://schemas.microsoft.com/office/drawing/2014/main" id="{6B084F28-1A32-B5C2-B9F4-8E5DEEF0726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1" name="원호 220">
                  <a:extLst>
                    <a:ext uri="{FF2B5EF4-FFF2-40B4-BE49-F238E27FC236}">
                      <a16:creationId xmlns:a16="http://schemas.microsoft.com/office/drawing/2014/main" id="{3B59AEDB-F8B9-9B64-CD48-7E0E69D639A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2" name="원호 221">
                  <a:extLst>
                    <a:ext uri="{FF2B5EF4-FFF2-40B4-BE49-F238E27FC236}">
                      <a16:creationId xmlns:a16="http://schemas.microsoft.com/office/drawing/2014/main" id="{C36D8466-6735-4ABC-49E0-4F0E6DA30A7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3" name="그룹 222">
                <a:extLst>
                  <a:ext uri="{FF2B5EF4-FFF2-40B4-BE49-F238E27FC236}">
                    <a16:creationId xmlns:a16="http://schemas.microsoft.com/office/drawing/2014/main" id="{B01A38C1-FFE9-F413-67A8-A4EDA6176792}"/>
                  </a:ext>
                </a:extLst>
              </p:cNvPr>
              <p:cNvGrpSpPr/>
              <p:nvPr/>
            </p:nvGrpSpPr>
            <p:grpSpPr>
              <a:xfrm>
                <a:off x="282745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4" name="타원 223">
                  <a:extLst>
                    <a:ext uri="{FF2B5EF4-FFF2-40B4-BE49-F238E27FC236}">
                      <a16:creationId xmlns:a16="http://schemas.microsoft.com/office/drawing/2014/main" id="{CE3B8391-32D0-9BED-F247-BFA145AC673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5" name="원호 224">
                  <a:extLst>
                    <a:ext uri="{FF2B5EF4-FFF2-40B4-BE49-F238E27FC236}">
                      <a16:creationId xmlns:a16="http://schemas.microsoft.com/office/drawing/2014/main" id="{5C9419A8-8AFA-72E2-70AE-008BDFD0F57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6" name="원호 225">
                  <a:extLst>
                    <a:ext uri="{FF2B5EF4-FFF2-40B4-BE49-F238E27FC236}">
                      <a16:creationId xmlns:a16="http://schemas.microsoft.com/office/drawing/2014/main" id="{D1945497-4F72-517B-ED55-63C187DBB1D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DDF144F6-7F9F-7260-9E17-E9FD33FAB037}"/>
                  </a:ext>
                </a:extLst>
              </p:cNvPr>
              <p:cNvGrpSpPr/>
              <p:nvPr/>
            </p:nvGrpSpPr>
            <p:grpSpPr>
              <a:xfrm>
                <a:off x="305714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8" name="타원 227">
                  <a:extLst>
                    <a:ext uri="{FF2B5EF4-FFF2-40B4-BE49-F238E27FC236}">
                      <a16:creationId xmlns:a16="http://schemas.microsoft.com/office/drawing/2014/main" id="{FD5A0B3E-57AA-00F6-B3FA-C080473DADC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9" name="원호 228">
                  <a:extLst>
                    <a:ext uri="{FF2B5EF4-FFF2-40B4-BE49-F238E27FC236}">
                      <a16:creationId xmlns:a16="http://schemas.microsoft.com/office/drawing/2014/main" id="{42F1F41F-3EF8-E73D-0541-4E6A4CB96DB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0" name="원호 229">
                  <a:extLst>
                    <a:ext uri="{FF2B5EF4-FFF2-40B4-BE49-F238E27FC236}">
                      <a16:creationId xmlns:a16="http://schemas.microsoft.com/office/drawing/2014/main" id="{8A8928B0-D9FF-5C04-5971-1B9637A44A6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1" name="그룹 230">
                <a:extLst>
                  <a:ext uri="{FF2B5EF4-FFF2-40B4-BE49-F238E27FC236}">
                    <a16:creationId xmlns:a16="http://schemas.microsoft.com/office/drawing/2014/main" id="{4A7B90E2-3F78-C148-AD1B-60E5E997AF45}"/>
                  </a:ext>
                </a:extLst>
              </p:cNvPr>
              <p:cNvGrpSpPr/>
              <p:nvPr/>
            </p:nvGrpSpPr>
            <p:grpSpPr>
              <a:xfrm>
                <a:off x="328684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2" name="타원 231">
                  <a:extLst>
                    <a:ext uri="{FF2B5EF4-FFF2-40B4-BE49-F238E27FC236}">
                      <a16:creationId xmlns:a16="http://schemas.microsoft.com/office/drawing/2014/main" id="{FD0C0B9B-5F8F-677E-FFA5-E48F3F1FFBD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3" name="원호 232">
                  <a:extLst>
                    <a:ext uri="{FF2B5EF4-FFF2-40B4-BE49-F238E27FC236}">
                      <a16:creationId xmlns:a16="http://schemas.microsoft.com/office/drawing/2014/main" id="{0B56EADE-D1CE-A694-373E-3262A6AB317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4" name="원호 233">
                  <a:extLst>
                    <a:ext uri="{FF2B5EF4-FFF2-40B4-BE49-F238E27FC236}">
                      <a16:creationId xmlns:a16="http://schemas.microsoft.com/office/drawing/2014/main" id="{657B4D6F-0148-619A-5174-0EB20A4AFE0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5" name="그룹 234">
                <a:extLst>
                  <a:ext uri="{FF2B5EF4-FFF2-40B4-BE49-F238E27FC236}">
                    <a16:creationId xmlns:a16="http://schemas.microsoft.com/office/drawing/2014/main" id="{6454CCB8-3A9F-664C-A0D9-67EDD27AD9E8}"/>
                  </a:ext>
                </a:extLst>
              </p:cNvPr>
              <p:cNvGrpSpPr/>
              <p:nvPr/>
            </p:nvGrpSpPr>
            <p:grpSpPr>
              <a:xfrm>
                <a:off x="351653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6" name="타원 235">
                  <a:extLst>
                    <a:ext uri="{FF2B5EF4-FFF2-40B4-BE49-F238E27FC236}">
                      <a16:creationId xmlns:a16="http://schemas.microsoft.com/office/drawing/2014/main" id="{1D5D3FA9-AB3C-29C4-486E-0B426582A0B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7" name="원호 236">
                  <a:extLst>
                    <a:ext uri="{FF2B5EF4-FFF2-40B4-BE49-F238E27FC236}">
                      <a16:creationId xmlns:a16="http://schemas.microsoft.com/office/drawing/2014/main" id="{7F46D69A-E56B-12B5-5FAA-74F9A82C042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8" name="원호 237">
                  <a:extLst>
                    <a:ext uri="{FF2B5EF4-FFF2-40B4-BE49-F238E27FC236}">
                      <a16:creationId xmlns:a16="http://schemas.microsoft.com/office/drawing/2014/main" id="{F4AB9A2D-2306-CB2A-DEA0-6E3E4281EEF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9" name="그룹 238">
                <a:extLst>
                  <a:ext uri="{FF2B5EF4-FFF2-40B4-BE49-F238E27FC236}">
                    <a16:creationId xmlns:a16="http://schemas.microsoft.com/office/drawing/2014/main" id="{9DDD8201-12FA-CC16-061D-796AEBF70848}"/>
                  </a:ext>
                </a:extLst>
              </p:cNvPr>
              <p:cNvGrpSpPr/>
              <p:nvPr/>
            </p:nvGrpSpPr>
            <p:grpSpPr>
              <a:xfrm>
                <a:off x="374622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0" name="타원 239">
                  <a:extLst>
                    <a:ext uri="{FF2B5EF4-FFF2-40B4-BE49-F238E27FC236}">
                      <a16:creationId xmlns:a16="http://schemas.microsoft.com/office/drawing/2014/main" id="{22D97E89-04C3-4ED8-A725-EE01959E6F7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1" name="원호 240">
                  <a:extLst>
                    <a:ext uri="{FF2B5EF4-FFF2-40B4-BE49-F238E27FC236}">
                      <a16:creationId xmlns:a16="http://schemas.microsoft.com/office/drawing/2014/main" id="{1C862148-6DF8-7557-0A36-F3451C46F04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2" name="원호 241">
                  <a:extLst>
                    <a:ext uri="{FF2B5EF4-FFF2-40B4-BE49-F238E27FC236}">
                      <a16:creationId xmlns:a16="http://schemas.microsoft.com/office/drawing/2014/main" id="{F2147E6F-017F-FFA9-F9F5-3D709AB4ABE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70B61475-56A1-3EA8-1DC0-69243467FD96}"/>
                  </a:ext>
                </a:extLst>
              </p:cNvPr>
              <p:cNvGrpSpPr/>
              <p:nvPr/>
            </p:nvGrpSpPr>
            <p:grpSpPr>
              <a:xfrm>
                <a:off x="397592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4" name="타원 243">
                  <a:extLst>
                    <a:ext uri="{FF2B5EF4-FFF2-40B4-BE49-F238E27FC236}">
                      <a16:creationId xmlns:a16="http://schemas.microsoft.com/office/drawing/2014/main" id="{33EABF85-8F37-C32C-E36A-E8834840DC5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5" name="원호 244">
                  <a:extLst>
                    <a:ext uri="{FF2B5EF4-FFF2-40B4-BE49-F238E27FC236}">
                      <a16:creationId xmlns:a16="http://schemas.microsoft.com/office/drawing/2014/main" id="{868AF57F-5C6B-FFEB-EAD4-21D98207DEB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6" name="원호 245">
                  <a:extLst>
                    <a:ext uri="{FF2B5EF4-FFF2-40B4-BE49-F238E27FC236}">
                      <a16:creationId xmlns:a16="http://schemas.microsoft.com/office/drawing/2014/main" id="{F36B3BE4-2CBB-B08D-4603-0603A741A1C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7" name="그룹 246">
                <a:extLst>
                  <a:ext uri="{FF2B5EF4-FFF2-40B4-BE49-F238E27FC236}">
                    <a16:creationId xmlns:a16="http://schemas.microsoft.com/office/drawing/2014/main" id="{A7F7DBB2-ABBC-E00B-13B3-D80BF3040100}"/>
                  </a:ext>
                </a:extLst>
              </p:cNvPr>
              <p:cNvGrpSpPr/>
              <p:nvPr/>
            </p:nvGrpSpPr>
            <p:grpSpPr>
              <a:xfrm>
                <a:off x="420561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8" name="타원 247">
                  <a:extLst>
                    <a:ext uri="{FF2B5EF4-FFF2-40B4-BE49-F238E27FC236}">
                      <a16:creationId xmlns:a16="http://schemas.microsoft.com/office/drawing/2014/main" id="{58F00BD8-FFA1-1336-804A-F5A4EA248A7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9" name="원호 248">
                  <a:extLst>
                    <a:ext uri="{FF2B5EF4-FFF2-40B4-BE49-F238E27FC236}">
                      <a16:creationId xmlns:a16="http://schemas.microsoft.com/office/drawing/2014/main" id="{CC0A743C-21BF-2E2F-492A-EB34ED97AF3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0" name="원호 249">
                  <a:extLst>
                    <a:ext uri="{FF2B5EF4-FFF2-40B4-BE49-F238E27FC236}">
                      <a16:creationId xmlns:a16="http://schemas.microsoft.com/office/drawing/2014/main" id="{20ABEC07-6AD5-1C88-B970-6A3681F4AB6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FAD6DB82-2044-208A-8EBD-70377452BC92}"/>
                  </a:ext>
                </a:extLst>
              </p:cNvPr>
              <p:cNvGrpSpPr/>
              <p:nvPr/>
            </p:nvGrpSpPr>
            <p:grpSpPr>
              <a:xfrm>
                <a:off x="443530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2" name="타원 251">
                  <a:extLst>
                    <a:ext uri="{FF2B5EF4-FFF2-40B4-BE49-F238E27FC236}">
                      <a16:creationId xmlns:a16="http://schemas.microsoft.com/office/drawing/2014/main" id="{79C96EB2-EAC6-9E32-3CBC-07C32A38598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3" name="원호 252">
                  <a:extLst>
                    <a:ext uri="{FF2B5EF4-FFF2-40B4-BE49-F238E27FC236}">
                      <a16:creationId xmlns:a16="http://schemas.microsoft.com/office/drawing/2014/main" id="{82BBDEB1-530F-5637-54FB-2F488466753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4" name="원호 253">
                  <a:extLst>
                    <a:ext uri="{FF2B5EF4-FFF2-40B4-BE49-F238E27FC236}">
                      <a16:creationId xmlns:a16="http://schemas.microsoft.com/office/drawing/2014/main" id="{C4E1B904-5004-8841-81B4-C3EB5FCE748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5" name="그룹 254">
                <a:extLst>
                  <a:ext uri="{FF2B5EF4-FFF2-40B4-BE49-F238E27FC236}">
                    <a16:creationId xmlns:a16="http://schemas.microsoft.com/office/drawing/2014/main" id="{17EC1053-5871-9951-CE7B-0CF8216E132D}"/>
                  </a:ext>
                </a:extLst>
              </p:cNvPr>
              <p:cNvGrpSpPr/>
              <p:nvPr/>
            </p:nvGrpSpPr>
            <p:grpSpPr>
              <a:xfrm>
                <a:off x="466499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6" name="타원 255">
                  <a:extLst>
                    <a:ext uri="{FF2B5EF4-FFF2-40B4-BE49-F238E27FC236}">
                      <a16:creationId xmlns:a16="http://schemas.microsoft.com/office/drawing/2014/main" id="{B853BBCA-7E27-ECBF-FA05-121324840B6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7" name="원호 256">
                  <a:extLst>
                    <a:ext uri="{FF2B5EF4-FFF2-40B4-BE49-F238E27FC236}">
                      <a16:creationId xmlns:a16="http://schemas.microsoft.com/office/drawing/2014/main" id="{89136EA2-0BA1-42B0-3E5B-0E661E6D9EA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8" name="원호 257">
                  <a:extLst>
                    <a:ext uri="{FF2B5EF4-FFF2-40B4-BE49-F238E27FC236}">
                      <a16:creationId xmlns:a16="http://schemas.microsoft.com/office/drawing/2014/main" id="{00BE99AB-05F5-B853-D3B4-25F821D9BBB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9" name="그룹 258">
                <a:extLst>
                  <a:ext uri="{FF2B5EF4-FFF2-40B4-BE49-F238E27FC236}">
                    <a16:creationId xmlns:a16="http://schemas.microsoft.com/office/drawing/2014/main" id="{3694E0DE-79C0-4E43-CB71-DE0A58876DC5}"/>
                  </a:ext>
                </a:extLst>
              </p:cNvPr>
              <p:cNvGrpSpPr/>
              <p:nvPr/>
            </p:nvGrpSpPr>
            <p:grpSpPr>
              <a:xfrm>
                <a:off x="489469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0" name="타원 259">
                  <a:extLst>
                    <a:ext uri="{FF2B5EF4-FFF2-40B4-BE49-F238E27FC236}">
                      <a16:creationId xmlns:a16="http://schemas.microsoft.com/office/drawing/2014/main" id="{DC43671B-13EB-4B31-EB3E-82FC2712D6A2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1" name="원호 260">
                  <a:extLst>
                    <a:ext uri="{FF2B5EF4-FFF2-40B4-BE49-F238E27FC236}">
                      <a16:creationId xmlns:a16="http://schemas.microsoft.com/office/drawing/2014/main" id="{A7B3D6E5-9996-6438-80CA-ADF9717594C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2" name="원호 261">
                  <a:extLst>
                    <a:ext uri="{FF2B5EF4-FFF2-40B4-BE49-F238E27FC236}">
                      <a16:creationId xmlns:a16="http://schemas.microsoft.com/office/drawing/2014/main" id="{3C67202B-4DCE-ACC2-4CE2-A8A8D76903C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3" name="그룹 262">
                <a:extLst>
                  <a:ext uri="{FF2B5EF4-FFF2-40B4-BE49-F238E27FC236}">
                    <a16:creationId xmlns:a16="http://schemas.microsoft.com/office/drawing/2014/main" id="{F0D2EE66-05D7-96E8-577F-AA2F1BFB4B05}"/>
                  </a:ext>
                </a:extLst>
              </p:cNvPr>
              <p:cNvGrpSpPr/>
              <p:nvPr/>
            </p:nvGrpSpPr>
            <p:grpSpPr>
              <a:xfrm>
                <a:off x="512438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4" name="타원 263">
                  <a:extLst>
                    <a:ext uri="{FF2B5EF4-FFF2-40B4-BE49-F238E27FC236}">
                      <a16:creationId xmlns:a16="http://schemas.microsoft.com/office/drawing/2014/main" id="{CB4697A2-DC3B-424D-0210-DB89BA248AD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5" name="원호 264">
                  <a:extLst>
                    <a:ext uri="{FF2B5EF4-FFF2-40B4-BE49-F238E27FC236}">
                      <a16:creationId xmlns:a16="http://schemas.microsoft.com/office/drawing/2014/main" id="{D2482565-7F01-2788-0370-B784A8110DF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6" name="원호 265">
                  <a:extLst>
                    <a:ext uri="{FF2B5EF4-FFF2-40B4-BE49-F238E27FC236}">
                      <a16:creationId xmlns:a16="http://schemas.microsoft.com/office/drawing/2014/main" id="{E1641443-F21E-0B74-D441-3546D0DA360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7" name="그룹 266">
                <a:extLst>
                  <a:ext uri="{FF2B5EF4-FFF2-40B4-BE49-F238E27FC236}">
                    <a16:creationId xmlns:a16="http://schemas.microsoft.com/office/drawing/2014/main" id="{E5B5AC43-1190-7296-2FA3-5EEA06CDB1BA}"/>
                  </a:ext>
                </a:extLst>
              </p:cNvPr>
              <p:cNvGrpSpPr/>
              <p:nvPr/>
            </p:nvGrpSpPr>
            <p:grpSpPr>
              <a:xfrm>
                <a:off x="535407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8" name="타원 267">
                  <a:extLst>
                    <a:ext uri="{FF2B5EF4-FFF2-40B4-BE49-F238E27FC236}">
                      <a16:creationId xmlns:a16="http://schemas.microsoft.com/office/drawing/2014/main" id="{355AF879-256A-F9CD-3946-D733FD86F24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9" name="원호 268">
                  <a:extLst>
                    <a:ext uri="{FF2B5EF4-FFF2-40B4-BE49-F238E27FC236}">
                      <a16:creationId xmlns:a16="http://schemas.microsoft.com/office/drawing/2014/main" id="{02C883F7-7E09-8BE0-FD30-3AC9DC30667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0" name="원호 269">
                  <a:extLst>
                    <a:ext uri="{FF2B5EF4-FFF2-40B4-BE49-F238E27FC236}">
                      <a16:creationId xmlns:a16="http://schemas.microsoft.com/office/drawing/2014/main" id="{7617B8C3-51B6-FE45-B6FF-06921CE1636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795E181E-3BCB-498C-4472-9E8D383A30D8}"/>
                  </a:ext>
                </a:extLst>
              </p:cNvPr>
              <p:cNvGrpSpPr/>
              <p:nvPr/>
            </p:nvGrpSpPr>
            <p:grpSpPr>
              <a:xfrm>
                <a:off x="558377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2" name="타원 271">
                  <a:extLst>
                    <a:ext uri="{FF2B5EF4-FFF2-40B4-BE49-F238E27FC236}">
                      <a16:creationId xmlns:a16="http://schemas.microsoft.com/office/drawing/2014/main" id="{300CE61B-DA43-D2EA-AAAC-C1B680A074F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3" name="원호 272">
                  <a:extLst>
                    <a:ext uri="{FF2B5EF4-FFF2-40B4-BE49-F238E27FC236}">
                      <a16:creationId xmlns:a16="http://schemas.microsoft.com/office/drawing/2014/main" id="{B5B3D5D9-8875-4097-0BBB-2B86F358184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4" name="원호 273">
                  <a:extLst>
                    <a:ext uri="{FF2B5EF4-FFF2-40B4-BE49-F238E27FC236}">
                      <a16:creationId xmlns:a16="http://schemas.microsoft.com/office/drawing/2014/main" id="{28D0AAD5-AA6E-DB25-6B5E-393DFA8B662B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C84B62CC-7992-FACB-89DE-AD3A222D1018}"/>
                  </a:ext>
                </a:extLst>
              </p:cNvPr>
              <p:cNvGrpSpPr/>
              <p:nvPr/>
            </p:nvGrpSpPr>
            <p:grpSpPr>
              <a:xfrm>
                <a:off x="581346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6" name="타원 275">
                  <a:extLst>
                    <a:ext uri="{FF2B5EF4-FFF2-40B4-BE49-F238E27FC236}">
                      <a16:creationId xmlns:a16="http://schemas.microsoft.com/office/drawing/2014/main" id="{1067602A-9D24-7386-E6E8-A0B5583CBA1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7" name="원호 276">
                  <a:extLst>
                    <a:ext uri="{FF2B5EF4-FFF2-40B4-BE49-F238E27FC236}">
                      <a16:creationId xmlns:a16="http://schemas.microsoft.com/office/drawing/2014/main" id="{5C0AF58C-9FDA-1C94-BF54-4E3AD27F61E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8" name="원호 277">
                  <a:extLst>
                    <a:ext uri="{FF2B5EF4-FFF2-40B4-BE49-F238E27FC236}">
                      <a16:creationId xmlns:a16="http://schemas.microsoft.com/office/drawing/2014/main" id="{970CDE0F-7B2F-510E-3828-E59327AC4C3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9" name="그룹 278">
                <a:extLst>
                  <a:ext uri="{FF2B5EF4-FFF2-40B4-BE49-F238E27FC236}">
                    <a16:creationId xmlns:a16="http://schemas.microsoft.com/office/drawing/2014/main" id="{05A34682-E02D-CA5A-96CD-FE150CC7A29E}"/>
                  </a:ext>
                </a:extLst>
              </p:cNvPr>
              <p:cNvGrpSpPr/>
              <p:nvPr/>
            </p:nvGrpSpPr>
            <p:grpSpPr>
              <a:xfrm>
                <a:off x="604315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0" name="타원 279">
                  <a:extLst>
                    <a:ext uri="{FF2B5EF4-FFF2-40B4-BE49-F238E27FC236}">
                      <a16:creationId xmlns:a16="http://schemas.microsoft.com/office/drawing/2014/main" id="{E248C035-DFFD-C5A6-94B6-88DADFEBC7D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1" name="원호 280">
                  <a:extLst>
                    <a:ext uri="{FF2B5EF4-FFF2-40B4-BE49-F238E27FC236}">
                      <a16:creationId xmlns:a16="http://schemas.microsoft.com/office/drawing/2014/main" id="{B237B69E-3499-3C0A-F6ED-49ACD4434D9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2" name="원호 281">
                  <a:extLst>
                    <a:ext uri="{FF2B5EF4-FFF2-40B4-BE49-F238E27FC236}">
                      <a16:creationId xmlns:a16="http://schemas.microsoft.com/office/drawing/2014/main" id="{D8B3FEB3-6D6A-AB1B-14A5-03425701B7C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3" name="그룹 282">
                <a:extLst>
                  <a:ext uri="{FF2B5EF4-FFF2-40B4-BE49-F238E27FC236}">
                    <a16:creationId xmlns:a16="http://schemas.microsoft.com/office/drawing/2014/main" id="{E0C07FA0-3E98-8D0F-0AD0-C1F0C0B92C83}"/>
                  </a:ext>
                </a:extLst>
              </p:cNvPr>
              <p:cNvGrpSpPr/>
              <p:nvPr/>
            </p:nvGrpSpPr>
            <p:grpSpPr>
              <a:xfrm>
                <a:off x="627285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4" name="타원 283">
                  <a:extLst>
                    <a:ext uri="{FF2B5EF4-FFF2-40B4-BE49-F238E27FC236}">
                      <a16:creationId xmlns:a16="http://schemas.microsoft.com/office/drawing/2014/main" id="{01A3EF2C-5F75-7B3C-59CD-E5C6AB00139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5" name="원호 284">
                  <a:extLst>
                    <a:ext uri="{FF2B5EF4-FFF2-40B4-BE49-F238E27FC236}">
                      <a16:creationId xmlns:a16="http://schemas.microsoft.com/office/drawing/2014/main" id="{DE358397-3268-FD2F-A511-828972777B2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6" name="원호 285">
                  <a:extLst>
                    <a:ext uri="{FF2B5EF4-FFF2-40B4-BE49-F238E27FC236}">
                      <a16:creationId xmlns:a16="http://schemas.microsoft.com/office/drawing/2014/main" id="{404E1B42-D406-A4F6-B726-049766D4EED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7" name="그룹 286">
                <a:extLst>
                  <a:ext uri="{FF2B5EF4-FFF2-40B4-BE49-F238E27FC236}">
                    <a16:creationId xmlns:a16="http://schemas.microsoft.com/office/drawing/2014/main" id="{189E7943-9772-77AA-637D-2C95F1C5D91E}"/>
                  </a:ext>
                </a:extLst>
              </p:cNvPr>
              <p:cNvGrpSpPr/>
              <p:nvPr/>
            </p:nvGrpSpPr>
            <p:grpSpPr>
              <a:xfrm>
                <a:off x="650254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8" name="타원 287">
                  <a:extLst>
                    <a:ext uri="{FF2B5EF4-FFF2-40B4-BE49-F238E27FC236}">
                      <a16:creationId xmlns:a16="http://schemas.microsoft.com/office/drawing/2014/main" id="{67D4048B-7092-442E-E204-B67ECE6920E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9" name="원호 288">
                  <a:extLst>
                    <a:ext uri="{FF2B5EF4-FFF2-40B4-BE49-F238E27FC236}">
                      <a16:creationId xmlns:a16="http://schemas.microsoft.com/office/drawing/2014/main" id="{C9272A4C-0E3B-83ED-8CD3-C51CE155131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0" name="원호 289">
                  <a:extLst>
                    <a:ext uri="{FF2B5EF4-FFF2-40B4-BE49-F238E27FC236}">
                      <a16:creationId xmlns:a16="http://schemas.microsoft.com/office/drawing/2014/main" id="{9109591C-F497-91E1-CFB3-6B2AC99A624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1" name="그룹 290">
                <a:extLst>
                  <a:ext uri="{FF2B5EF4-FFF2-40B4-BE49-F238E27FC236}">
                    <a16:creationId xmlns:a16="http://schemas.microsoft.com/office/drawing/2014/main" id="{DA5E102E-727C-F4FE-9559-0D385E79296C}"/>
                  </a:ext>
                </a:extLst>
              </p:cNvPr>
              <p:cNvGrpSpPr/>
              <p:nvPr/>
            </p:nvGrpSpPr>
            <p:grpSpPr>
              <a:xfrm>
                <a:off x="673223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2" name="타원 291">
                  <a:extLst>
                    <a:ext uri="{FF2B5EF4-FFF2-40B4-BE49-F238E27FC236}">
                      <a16:creationId xmlns:a16="http://schemas.microsoft.com/office/drawing/2014/main" id="{AB568947-EF40-181C-DF2C-E98AEE34A8E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3" name="원호 292">
                  <a:extLst>
                    <a:ext uri="{FF2B5EF4-FFF2-40B4-BE49-F238E27FC236}">
                      <a16:creationId xmlns:a16="http://schemas.microsoft.com/office/drawing/2014/main" id="{3558AD72-AC16-1AAC-3254-E42A6D294B3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4" name="원호 293">
                  <a:extLst>
                    <a:ext uri="{FF2B5EF4-FFF2-40B4-BE49-F238E27FC236}">
                      <a16:creationId xmlns:a16="http://schemas.microsoft.com/office/drawing/2014/main" id="{644AA7E3-ACB2-628A-4D4E-B3EB046FD9F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5" name="그룹 294">
                <a:extLst>
                  <a:ext uri="{FF2B5EF4-FFF2-40B4-BE49-F238E27FC236}">
                    <a16:creationId xmlns:a16="http://schemas.microsoft.com/office/drawing/2014/main" id="{88DE982D-04B2-C322-1CEB-6336AA34F2B5}"/>
                  </a:ext>
                </a:extLst>
              </p:cNvPr>
              <p:cNvGrpSpPr/>
              <p:nvPr/>
            </p:nvGrpSpPr>
            <p:grpSpPr>
              <a:xfrm>
                <a:off x="696192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6" name="타원 295">
                  <a:extLst>
                    <a:ext uri="{FF2B5EF4-FFF2-40B4-BE49-F238E27FC236}">
                      <a16:creationId xmlns:a16="http://schemas.microsoft.com/office/drawing/2014/main" id="{4BCD6F49-7681-E6F7-5013-A1145B2DB0E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7" name="원호 296">
                  <a:extLst>
                    <a:ext uri="{FF2B5EF4-FFF2-40B4-BE49-F238E27FC236}">
                      <a16:creationId xmlns:a16="http://schemas.microsoft.com/office/drawing/2014/main" id="{9B759A9C-AFCE-BAAC-FF5B-F17A4174B44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8" name="원호 297">
                  <a:extLst>
                    <a:ext uri="{FF2B5EF4-FFF2-40B4-BE49-F238E27FC236}">
                      <a16:creationId xmlns:a16="http://schemas.microsoft.com/office/drawing/2014/main" id="{B3ADD8F1-3091-73DC-C7E7-8E137C658FE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9" name="그룹 298">
                <a:extLst>
                  <a:ext uri="{FF2B5EF4-FFF2-40B4-BE49-F238E27FC236}">
                    <a16:creationId xmlns:a16="http://schemas.microsoft.com/office/drawing/2014/main" id="{AF5220D7-735F-162E-36B5-4552A7ED7543}"/>
                  </a:ext>
                </a:extLst>
              </p:cNvPr>
              <p:cNvGrpSpPr/>
              <p:nvPr/>
            </p:nvGrpSpPr>
            <p:grpSpPr>
              <a:xfrm>
                <a:off x="719162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0" name="타원 299">
                  <a:extLst>
                    <a:ext uri="{FF2B5EF4-FFF2-40B4-BE49-F238E27FC236}">
                      <a16:creationId xmlns:a16="http://schemas.microsoft.com/office/drawing/2014/main" id="{0E26960A-55F6-5302-0A09-BB32AC78818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1" name="원호 300">
                  <a:extLst>
                    <a:ext uri="{FF2B5EF4-FFF2-40B4-BE49-F238E27FC236}">
                      <a16:creationId xmlns:a16="http://schemas.microsoft.com/office/drawing/2014/main" id="{0AAF1B6E-E182-815B-78BC-67E85D844C0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2" name="원호 301">
                  <a:extLst>
                    <a:ext uri="{FF2B5EF4-FFF2-40B4-BE49-F238E27FC236}">
                      <a16:creationId xmlns:a16="http://schemas.microsoft.com/office/drawing/2014/main" id="{FE6A30BA-F85E-B69B-48AB-1D4C2E22993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3" name="그룹 302">
                <a:extLst>
                  <a:ext uri="{FF2B5EF4-FFF2-40B4-BE49-F238E27FC236}">
                    <a16:creationId xmlns:a16="http://schemas.microsoft.com/office/drawing/2014/main" id="{F529D17F-FFF7-13D3-C030-6666BDCFDF2C}"/>
                  </a:ext>
                </a:extLst>
              </p:cNvPr>
              <p:cNvGrpSpPr/>
              <p:nvPr/>
            </p:nvGrpSpPr>
            <p:grpSpPr>
              <a:xfrm>
                <a:off x="742131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4" name="타원 303">
                  <a:extLst>
                    <a:ext uri="{FF2B5EF4-FFF2-40B4-BE49-F238E27FC236}">
                      <a16:creationId xmlns:a16="http://schemas.microsoft.com/office/drawing/2014/main" id="{75C81A1D-FF0F-2931-4F08-06A8A5C875D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5" name="원호 304">
                  <a:extLst>
                    <a:ext uri="{FF2B5EF4-FFF2-40B4-BE49-F238E27FC236}">
                      <a16:creationId xmlns:a16="http://schemas.microsoft.com/office/drawing/2014/main" id="{4691B406-F261-008D-4204-7C4FEEDE5D3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6" name="원호 305">
                  <a:extLst>
                    <a:ext uri="{FF2B5EF4-FFF2-40B4-BE49-F238E27FC236}">
                      <a16:creationId xmlns:a16="http://schemas.microsoft.com/office/drawing/2014/main" id="{29ADF001-DAAC-F1FA-2489-8F5882749AB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7" name="그룹 306">
                <a:extLst>
                  <a:ext uri="{FF2B5EF4-FFF2-40B4-BE49-F238E27FC236}">
                    <a16:creationId xmlns:a16="http://schemas.microsoft.com/office/drawing/2014/main" id="{9CD1C5CF-314D-A162-AFEE-63B863820123}"/>
                  </a:ext>
                </a:extLst>
              </p:cNvPr>
              <p:cNvGrpSpPr/>
              <p:nvPr/>
            </p:nvGrpSpPr>
            <p:grpSpPr>
              <a:xfrm>
                <a:off x="765100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8" name="타원 307">
                  <a:extLst>
                    <a:ext uri="{FF2B5EF4-FFF2-40B4-BE49-F238E27FC236}">
                      <a16:creationId xmlns:a16="http://schemas.microsoft.com/office/drawing/2014/main" id="{2F7A8524-B155-F706-1891-6B722446572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9" name="원호 308">
                  <a:extLst>
                    <a:ext uri="{FF2B5EF4-FFF2-40B4-BE49-F238E27FC236}">
                      <a16:creationId xmlns:a16="http://schemas.microsoft.com/office/drawing/2014/main" id="{1AAE388B-BFF0-A063-6604-9FB2274EA45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0" name="원호 309">
                  <a:extLst>
                    <a:ext uri="{FF2B5EF4-FFF2-40B4-BE49-F238E27FC236}">
                      <a16:creationId xmlns:a16="http://schemas.microsoft.com/office/drawing/2014/main" id="{80C3928F-A1C9-2274-F7C2-A64E2AD7EAE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1" name="그룹 310">
                <a:extLst>
                  <a:ext uri="{FF2B5EF4-FFF2-40B4-BE49-F238E27FC236}">
                    <a16:creationId xmlns:a16="http://schemas.microsoft.com/office/drawing/2014/main" id="{C7281AD7-3F02-CE6D-7D17-4FA1A3C0BEB7}"/>
                  </a:ext>
                </a:extLst>
              </p:cNvPr>
              <p:cNvGrpSpPr/>
              <p:nvPr/>
            </p:nvGrpSpPr>
            <p:grpSpPr>
              <a:xfrm>
                <a:off x="788070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2" name="타원 311">
                  <a:extLst>
                    <a:ext uri="{FF2B5EF4-FFF2-40B4-BE49-F238E27FC236}">
                      <a16:creationId xmlns:a16="http://schemas.microsoft.com/office/drawing/2014/main" id="{FF923EA5-B234-E451-8D39-D1165B54BA2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3" name="원호 312">
                  <a:extLst>
                    <a:ext uri="{FF2B5EF4-FFF2-40B4-BE49-F238E27FC236}">
                      <a16:creationId xmlns:a16="http://schemas.microsoft.com/office/drawing/2014/main" id="{D5D5D384-976A-ED3F-397D-564B7244412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4" name="원호 313">
                  <a:extLst>
                    <a:ext uri="{FF2B5EF4-FFF2-40B4-BE49-F238E27FC236}">
                      <a16:creationId xmlns:a16="http://schemas.microsoft.com/office/drawing/2014/main" id="{98045EB6-4FE5-1A00-38E1-0AA07247DD7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5" name="그룹 314">
                <a:extLst>
                  <a:ext uri="{FF2B5EF4-FFF2-40B4-BE49-F238E27FC236}">
                    <a16:creationId xmlns:a16="http://schemas.microsoft.com/office/drawing/2014/main" id="{62935F72-700D-4097-516E-4A3F0118F2A3}"/>
                  </a:ext>
                </a:extLst>
              </p:cNvPr>
              <p:cNvGrpSpPr/>
              <p:nvPr/>
            </p:nvGrpSpPr>
            <p:grpSpPr>
              <a:xfrm>
                <a:off x="811039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6" name="타원 315">
                  <a:extLst>
                    <a:ext uri="{FF2B5EF4-FFF2-40B4-BE49-F238E27FC236}">
                      <a16:creationId xmlns:a16="http://schemas.microsoft.com/office/drawing/2014/main" id="{66C8ACC1-25CC-59B3-7FD2-A37CF78E993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7" name="원호 316">
                  <a:extLst>
                    <a:ext uri="{FF2B5EF4-FFF2-40B4-BE49-F238E27FC236}">
                      <a16:creationId xmlns:a16="http://schemas.microsoft.com/office/drawing/2014/main" id="{2C1D363D-F8D4-63A5-B20B-B9D8B2ECFD0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8" name="원호 317">
                  <a:extLst>
                    <a:ext uri="{FF2B5EF4-FFF2-40B4-BE49-F238E27FC236}">
                      <a16:creationId xmlns:a16="http://schemas.microsoft.com/office/drawing/2014/main" id="{761D10A4-3F86-02F9-97D1-FA4D4B79053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9" name="그룹 318">
                <a:extLst>
                  <a:ext uri="{FF2B5EF4-FFF2-40B4-BE49-F238E27FC236}">
                    <a16:creationId xmlns:a16="http://schemas.microsoft.com/office/drawing/2014/main" id="{2E81651C-A5ED-248E-A750-0195678D9CDE}"/>
                  </a:ext>
                </a:extLst>
              </p:cNvPr>
              <p:cNvGrpSpPr/>
              <p:nvPr/>
            </p:nvGrpSpPr>
            <p:grpSpPr>
              <a:xfrm>
                <a:off x="834008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0" name="타원 319">
                  <a:extLst>
                    <a:ext uri="{FF2B5EF4-FFF2-40B4-BE49-F238E27FC236}">
                      <a16:creationId xmlns:a16="http://schemas.microsoft.com/office/drawing/2014/main" id="{6BC30F7B-BF35-AB0F-537E-4CB3338C8C1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1" name="원호 320">
                  <a:extLst>
                    <a:ext uri="{FF2B5EF4-FFF2-40B4-BE49-F238E27FC236}">
                      <a16:creationId xmlns:a16="http://schemas.microsoft.com/office/drawing/2014/main" id="{D2B8CD0E-8B7D-34EB-F4AB-79C9C7B64CF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2" name="원호 321">
                  <a:extLst>
                    <a:ext uri="{FF2B5EF4-FFF2-40B4-BE49-F238E27FC236}">
                      <a16:creationId xmlns:a16="http://schemas.microsoft.com/office/drawing/2014/main" id="{A210C975-8EAF-B51A-94A2-27D021176D3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3" name="그룹 322">
                <a:extLst>
                  <a:ext uri="{FF2B5EF4-FFF2-40B4-BE49-F238E27FC236}">
                    <a16:creationId xmlns:a16="http://schemas.microsoft.com/office/drawing/2014/main" id="{C2569EB1-9E6C-3E26-1E88-176AF9AD29CD}"/>
                  </a:ext>
                </a:extLst>
              </p:cNvPr>
              <p:cNvGrpSpPr/>
              <p:nvPr/>
            </p:nvGrpSpPr>
            <p:grpSpPr>
              <a:xfrm>
                <a:off x="856978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4" name="타원 323">
                  <a:extLst>
                    <a:ext uri="{FF2B5EF4-FFF2-40B4-BE49-F238E27FC236}">
                      <a16:creationId xmlns:a16="http://schemas.microsoft.com/office/drawing/2014/main" id="{CBFCBDCD-28F8-9122-3DF7-1308158CB51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5" name="원호 324">
                  <a:extLst>
                    <a:ext uri="{FF2B5EF4-FFF2-40B4-BE49-F238E27FC236}">
                      <a16:creationId xmlns:a16="http://schemas.microsoft.com/office/drawing/2014/main" id="{0C9817DD-3351-3490-3111-14328F20257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6" name="원호 325">
                  <a:extLst>
                    <a:ext uri="{FF2B5EF4-FFF2-40B4-BE49-F238E27FC236}">
                      <a16:creationId xmlns:a16="http://schemas.microsoft.com/office/drawing/2014/main" id="{7EB5A4B2-848A-7F23-C315-68908B835A6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7" name="그룹 326">
                <a:extLst>
                  <a:ext uri="{FF2B5EF4-FFF2-40B4-BE49-F238E27FC236}">
                    <a16:creationId xmlns:a16="http://schemas.microsoft.com/office/drawing/2014/main" id="{F2FAF56F-7C17-B392-BCE9-AC49DC179DFF}"/>
                  </a:ext>
                </a:extLst>
              </p:cNvPr>
              <p:cNvGrpSpPr/>
              <p:nvPr/>
            </p:nvGrpSpPr>
            <p:grpSpPr>
              <a:xfrm>
                <a:off x="879947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8" name="타원 327">
                  <a:extLst>
                    <a:ext uri="{FF2B5EF4-FFF2-40B4-BE49-F238E27FC236}">
                      <a16:creationId xmlns:a16="http://schemas.microsoft.com/office/drawing/2014/main" id="{80AA77AF-3F05-DC84-4F13-6F10427F5C22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9" name="원호 328">
                  <a:extLst>
                    <a:ext uri="{FF2B5EF4-FFF2-40B4-BE49-F238E27FC236}">
                      <a16:creationId xmlns:a16="http://schemas.microsoft.com/office/drawing/2014/main" id="{66CD63F2-83B8-39A9-D822-46E81F62AAA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0" name="원호 329">
                  <a:extLst>
                    <a:ext uri="{FF2B5EF4-FFF2-40B4-BE49-F238E27FC236}">
                      <a16:creationId xmlns:a16="http://schemas.microsoft.com/office/drawing/2014/main" id="{4EA30DCA-65E1-C20D-BC0C-0F66738A1AA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1" name="그룹 330">
                <a:extLst>
                  <a:ext uri="{FF2B5EF4-FFF2-40B4-BE49-F238E27FC236}">
                    <a16:creationId xmlns:a16="http://schemas.microsoft.com/office/drawing/2014/main" id="{05CCCA2E-23C1-AF66-BABD-DE1EA48125A6}"/>
                  </a:ext>
                </a:extLst>
              </p:cNvPr>
              <p:cNvGrpSpPr/>
              <p:nvPr/>
            </p:nvGrpSpPr>
            <p:grpSpPr>
              <a:xfrm>
                <a:off x="902916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2" name="타원 331">
                  <a:extLst>
                    <a:ext uri="{FF2B5EF4-FFF2-40B4-BE49-F238E27FC236}">
                      <a16:creationId xmlns:a16="http://schemas.microsoft.com/office/drawing/2014/main" id="{2218944F-7E1F-788F-775D-407F329ABCE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3" name="원호 332">
                  <a:extLst>
                    <a:ext uri="{FF2B5EF4-FFF2-40B4-BE49-F238E27FC236}">
                      <a16:creationId xmlns:a16="http://schemas.microsoft.com/office/drawing/2014/main" id="{C5E37BF5-489E-7513-59FE-B096631644B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4" name="원호 333">
                  <a:extLst>
                    <a:ext uri="{FF2B5EF4-FFF2-40B4-BE49-F238E27FC236}">
                      <a16:creationId xmlns:a16="http://schemas.microsoft.com/office/drawing/2014/main" id="{DE09950E-FD52-4E6F-5306-04BB8E7DFF2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5" name="그룹 334">
                <a:extLst>
                  <a:ext uri="{FF2B5EF4-FFF2-40B4-BE49-F238E27FC236}">
                    <a16:creationId xmlns:a16="http://schemas.microsoft.com/office/drawing/2014/main" id="{C6E35677-3C70-1D39-F702-2165177E4CD7}"/>
                  </a:ext>
                </a:extLst>
              </p:cNvPr>
              <p:cNvGrpSpPr/>
              <p:nvPr/>
            </p:nvGrpSpPr>
            <p:grpSpPr>
              <a:xfrm>
                <a:off x="925885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6" name="타원 335">
                  <a:extLst>
                    <a:ext uri="{FF2B5EF4-FFF2-40B4-BE49-F238E27FC236}">
                      <a16:creationId xmlns:a16="http://schemas.microsoft.com/office/drawing/2014/main" id="{9E3ACB1C-0C14-3FEC-6ED9-84D974236BD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7" name="원호 336">
                  <a:extLst>
                    <a:ext uri="{FF2B5EF4-FFF2-40B4-BE49-F238E27FC236}">
                      <a16:creationId xmlns:a16="http://schemas.microsoft.com/office/drawing/2014/main" id="{926868E5-FAC7-4755-ED0B-8E07E17D5E0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8" name="원호 337">
                  <a:extLst>
                    <a:ext uri="{FF2B5EF4-FFF2-40B4-BE49-F238E27FC236}">
                      <a16:creationId xmlns:a16="http://schemas.microsoft.com/office/drawing/2014/main" id="{6049DF8C-7B59-AFD3-13D7-EA9079BD796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9" name="그룹 338">
                <a:extLst>
                  <a:ext uri="{FF2B5EF4-FFF2-40B4-BE49-F238E27FC236}">
                    <a16:creationId xmlns:a16="http://schemas.microsoft.com/office/drawing/2014/main" id="{AA5F712F-BFFA-5345-5EA7-07562A62028B}"/>
                  </a:ext>
                </a:extLst>
              </p:cNvPr>
              <p:cNvGrpSpPr/>
              <p:nvPr/>
            </p:nvGrpSpPr>
            <p:grpSpPr>
              <a:xfrm>
                <a:off x="948855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0" name="타원 339">
                  <a:extLst>
                    <a:ext uri="{FF2B5EF4-FFF2-40B4-BE49-F238E27FC236}">
                      <a16:creationId xmlns:a16="http://schemas.microsoft.com/office/drawing/2014/main" id="{2CC2C989-70CE-4328-D8E9-09FF3C99A41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1" name="원호 340">
                  <a:extLst>
                    <a:ext uri="{FF2B5EF4-FFF2-40B4-BE49-F238E27FC236}">
                      <a16:creationId xmlns:a16="http://schemas.microsoft.com/office/drawing/2014/main" id="{79CC544E-24CD-7171-6038-B514FFF7DD2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2" name="원호 341">
                  <a:extLst>
                    <a:ext uri="{FF2B5EF4-FFF2-40B4-BE49-F238E27FC236}">
                      <a16:creationId xmlns:a16="http://schemas.microsoft.com/office/drawing/2014/main" id="{958DA57F-D88D-5426-1566-43EEE5E4CFF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3" name="그룹 342">
                <a:extLst>
                  <a:ext uri="{FF2B5EF4-FFF2-40B4-BE49-F238E27FC236}">
                    <a16:creationId xmlns:a16="http://schemas.microsoft.com/office/drawing/2014/main" id="{B4B40755-F346-B037-DE20-77247F4BB0DB}"/>
                  </a:ext>
                </a:extLst>
              </p:cNvPr>
              <p:cNvGrpSpPr/>
              <p:nvPr/>
            </p:nvGrpSpPr>
            <p:grpSpPr>
              <a:xfrm>
                <a:off x="971824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4" name="타원 343">
                  <a:extLst>
                    <a:ext uri="{FF2B5EF4-FFF2-40B4-BE49-F238E27FC236}">
                      <a16:creationId xmlns:a16="http://schemas.microsoft.com/office/drawing/2014/main" id="{06DAC26A-C024-8CFD-9EFD-3B638A24F2E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5" name="원호 344">
                  <a:extLst>
                    <a:ext uri="{FF2B5EF4-FFF2-40B4-BE49-F238E27FC236}">
                      <a16:creationId xmlns:a16="http://schemas.microsoft.com/office/drawing/2014/main" id="{42044472-8CA0-27EC-E5E7-5B8763E2895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6" name="원호 345">
                  <a:extLst>
                    <a:ext uri="{FF2B5EF4-FFF2-40B4-BE49-F238E27FC236}">
                      <a16:creationId xmlns:a16="http://schemas.microsoft.com/office/drawing/2014/main" id="{AED7ACA5-02B3-7747-6215-56C7A8149BC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7" name="그룹 346">
                <a:extLst>
                  <a:ext uri="{FF2B5EF4-FFF2-40B4-BE49-F238E27FC236}">
                    <a16:creationId xmlns:a16="http://schemas.microsoft.com/office/drawing/2014/main" id="{4BD493BB-DF98-35EB-6261-F62E523E4427}"/>
                  </a:ext>
                </a:extLst>
              </p:cNvPr>
              <p:cNvGrpSpPr/>
              <p:nvPr/>
            </p:nvGrpSpPr>
            <p:grpSpPr>
              <a:xfrm>
                <a:off x="994793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8" name="타원 347">
                  <a:extLst>
                    <a:ext uri="{FF2B5EF4-FFF2-40B4-BE49-F238E27FC236}">
                      <a16:creationId xmlns:a16="http://schemas.microsoft.com/office/drawing/2014/main" id="{A9DBC20A-DB15-89B2-37AB-5BC8A29F4B6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9" name="원호 348">
                  <a:extLst>
                    <a:ext uri="{FF2B5EF4-FFF2-40B4-BE49-F238E27FC236}">
                      <a16:creationId xmlns:a16="http://schemas.microsoft.com/office/drawing/2014/main" id="{B8DAD801-6FE9-E346-0666-748E8DC56A3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0" name="원호 349">
                  <a:extLst>
                    <a:ext uri="{FF2B5EF4-FFF2-40B4-BE49-F238E27FC236}">
                      <a16:creationId xmlns:a16="http://schemas.microsoft.com/office/drawing/2014/main" id="{79B50162-D87A-46AD-29E9-FAB10F86F16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1" name="그룹 350">
                <a:extLst>
                  <a:ext uri="{FF2B5EF4-FFF2-40B4-BE49-F238E27FC236}">
                    <a16:creationId xmlns:a16="http://schemas.microsoft.com/office/drawing/2014/main" id="{086DAF21-4E25-B582-27F9-037F0D883172}"/>
                  </a:ext>
                </a:extLst>
              </p:cNvPr>
              <p:cNvGrpSpPr/>
              <p:nvPr/>
            </p:nvGrpSpPr>
            <p:grpSpPr>
              <a:xfrm>
                <a:off x="1017763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2" name="타원 351">
                  <a:extLst>
                    <a:ext uri="{FF2B5EF4-FFF2-40B4-BE49-F238E27FC236}">
                      <a16:creationId xmlns:a16="http://schemas.microsoft.com/office/drawing/2014/main" id="{89BA9BD6-BE1D-C822-DB2B-3AFFE4C6D03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3" name="원호 352">
                  <a:extLst>
                    <a:ext uri="{FF2B5EF4-FFF2-40B4-BE49-F238E27FC236}">
                      <a16:creationId xmlns:a16="http://schemas.microsoft.com/office/drawing/2014/main" id="{920535C1-AF30-E2B5-4A06-A12B5BC95CE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4" name="원호 353">
                  <a:extLst>
                    <a:ext uri="{FF2B5EF4-FFF2-40B4-BE49-F238E27FC236}">
                      <a16:creationId xmlns:a16="http://schemas.microsoft.com/office/drawing/2014/main" id="{10569475-7300-F8B3-45A4-2D641E05DF8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5" name="그룹 354">
                <a:extLst>
                  <a:ext uri="{FF2B5EF4-FFF2-40B4-BE49-F238E27FC236}">
                    <a16:creationId xmlns:a16="http://schemas.microsoft.com/office/drawing/2014/main" id="{2C05DE1A-FED3-324B-6B5E-C5B548990C3A}"/>
                  </a:ext>
                </a:extLst>
              </p:cNvPr>
              <p:cNvGrpSpPr/>
              <p:nvPr/>
            </p:nvGrpSpPr>
            <p:grpSpPr>
              <a:xfrm>
                <a:off x="1040732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6" name="타원 355">
                  <a:extLst>
                    <a:ext uri="{FF2B5EF4-FFF2-40B4-BE49-F238E27FC236}">
                      <a16:creationId xmlns:a16="http://schemas.microsoft.com/office/drawing/2014/main" id="{8200D6CA-0F23-3EF3-4BCB-3ACC94DA308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7" name="원호 356">
                  <a:extLst>
                    <a:ext uri="{FF2B5EF4-FFF2-40B4-BE49-F238E27FC236}">
                      <a16:creationId xmlns:a16="http://schemas.microsoft.com/office/drawing/2014/main" id="{3F373ED0-834E-9CB5-3782-AC2D708447D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8" name="원호 357">
                  <a:extLst>
                    <a:ext uri="{FF2B5EF4-FFF2-40B4-BE49-F238E27FC236}">
                      <a16:creationId xmlns:a16="http://schemas.microsoft.com/office/drawing/2014/main" id="{28AB008E-9BFB-09A7-91C6-FEB6DD881EA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9" name="그룹 358">
                <a:extLst>
                  <a:ext uri="{FF2B5EF4-FFF2-40B4-BE49-F238E27FC236}">
                    <a16:creationId xmlns:a16="http://schemas.microsoft.com/office/drawing/2014/main" id="{0E01AE23-790D-C2EF-4060-A8B14170C963}"/>
                  </a:ext>
                </a:extLst>
              </p:cNvPr>
              <p:cNvGrpSpPr/>
              <p:nvPr/>
            </p:nvGrpSpPr>
            <p:grpSpPr>
              <a:xfrm>
                <a:off x="1063701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0" name="타원 359">
                  <a:extLst>
                    <a:ext uri="{FF2B5EF4-FFF2-40B4-BE49-F238E27FC236}">
                      <a16:creationId xmlns:a16="http://schemas.microsoft.com/office/drawing/2014/main" id="{CDB54C88-2515-D357-B3E8-5E61D671013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1" name="원호 360">
                  <a:extLst>
                    <a:ext uri="{FF2B5EF4-FFF2-40B4-BE49-F238E27FC236}">
                      <a16:creationId xmlns:a16="http://schemas.microsoft.com/office/drawing/2014/main" id="{01350D63-FE40-3C50-328B-DA258B3FEC1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2" name="원호 361">
                  <a:extLst>
                    <a:ext uri="{FF2B5EF4-FFF2-40B4-BE49-F238E27FC236}">
                      <a16:creationId xmlns:a16="http://schemas.microsoft.com/office/drawing/2014/main" id="{DF112487-3C7A-0E6E-F833-7BE78CB57E7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3" name="그룹 362">
                <a:extLst>
                  <a:ext uri="{FF2B5EF4-FFF2-40B4-BE49-F238E27FC236}">
                    <a16:creationId xmlns:a16="http://schemas.microsoft.com/office/drawing/2014/main" id="{8FA297F6-DE0E-B4BE-D380-46A8CCCC0BC1}"/>
                  </a:ext>
                </a:extLst>
              </p:cNvPr>
              <p:cNvGrpSpPr/>
              <p:nvPr/>
            </p:nvGrpSpPr>
            <p:grpSpPr>
              <a:xfrm>
                <a:off x="1086671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4" name="타원 363">
                  <a:extLst>
                    <a:ext uri="{FF2B5EF4-FFF2-40B4-BE49-F238E27FC236}">
                      <a16:creationId xmlns:a16="http://schemas.microsoft.com/office/drawing/2014/main" id="{DB48A110-10A6-930E-D31D-6FE23D32B43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5" name="원호 364">
                  <a:extLst>
                    <a:ext uri="{FF2B5EF4-FFF2-40B4-BE49-F238E27FC236}">
                      <a16:creationId xmlns:a16="http://schemas.microsoft.com/office/drawing/2014/main" id="{E6103346-32A6-8C69-9FBB-53BDFE7A06F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6" name="원호 365">
                  <a:extLst>
                    <a:ext uri="{FF2B5EF4-FFF2-40B4-BE49-F238E27FC236}">
                      <a16:creationId xmlns:a16="http://schemas.microsoft.com/office/drawing/2014/main" id="{56817386-9717-847E-5B6A-D461BF68D89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7" name="그룹 366">
                <a:extLst>
                  <a:ext uri="{FF2B5EF4-FFF2-40B4-BE49-F238E27FC236}">
                    <a16:creationId xmlns:a16="http://schemas.microsoft.com/office/drawing/2014/main" id="{89292CAD-A3A5-D4F3-700A-65E4590C04A2}"/>
                  </a:ext>
                </a:extLst>
              </p:cNvPr>
              <p:cNvGrpSpPr/>
              <p:nvPr/>
            </p:nvGrpSpPr>
            <p:grpSpPr>
              <a:xfrm>
                <a:off x="1109640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8" name="타원 367">
                  <a:extLst>
                    <a:ext uri="{FF2B5EF4-FFF2-40B4-BE49-F238E27FC236}">
                      <a16:creationId xmlns:a16="http://schemas.microsoft.com/office/drawing/2014/main" id="{968846CB-EC8B-CB4A-8AE9-3D8383B66DF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9" name="원호 368">
                  <a:extLst>
                    <a:ext uri="{FF2B5EF4-FFF2-40B4-BE49-F238E27FC236}">
                      <a16:creationId xmlns:a16="http://schemas.microsoft.com/office/drawing/2014/main" id="{38863460-0CC2-52EC-3DBA-46C7D875CAA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0" name="원호 369">
                  <a:extLst>
                    <a:ext uri="{FF2B5EF4-FFF2-40B4-BE49-F238E27FC236}">
                      <a16:creationId xmlns:a16="http://schemas.microsoft.com/office/drawing/2014/main" id="{87F88BAF-BB4B-3652-2012-F44C6C3188D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1" name="그룹 370">
                <a:extLst>
                  <a:ext uri="{FF2B5EF4-FFF2-40B4-BE49-F238E27FC236}">
                    <a16:creationId xmlns:a16="http://schemas.microsoft.com/office/drawing/2014/main" id="{A9F3F10B-7FFE-2F28-D297-4062A1D0563E}"/>
                  </a:ext>
                </a:extLst>
              </p:cNvPr>
              <p:cNvGrpSpPr/>
              <p:nvPr/>
            </p:nvGrpSpPr>
            <p:grpSpPr>
              <a:xfrm>
                <a:off x="1132609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2" name="타원 371">
                  <a:extLst>
                    <a:ext uri="{FF2B5EF4-FFF2-40B4-BE49-F238E27FC236}">
                      <a16:creationId xmlns:a16="http://schemas.microsoft.com/office/drawing/2014/main" id="{E855794A-933E-9EF0-0F70-EE549714E82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3" name="원호 372">
                  <a:extLst>
                    <a:ext uri="{FF2B5EF4-FFF2-40B4-BE49-F238E27FC236}">
                      <a16:creationId xmlns:a16="http://schemas.microsoft.com/office/drawing/2014/main" id="{7BE3F876-6533-F1A1-EAC0-37A571DADBF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4" name="원호 373">
                  <a:extLst>
                    <a:ext uri="{FF2B5EF4-FFF2-40B4-BE49-F238E27FC236}">
                      <a16:creationId xmlns:a16="http://schemas.microsoft.com/office/drawing/2014/main" id="{E965432D-36EB-409C-7A7D-7E4F53F0BA3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5" name="그룹 374">
                <a:extLst>
                  <a:ext uri="{FF2B5EF4-FFF2-40B4-BE49-F238E27FC236}">
                    <a16:creationId xmlns:a16="http://schemas.microsoft.com/office/drawing/2014/main" id="{C0832308-B371-0734-D9F0-D8708D4E08C0}"/>
                  </a:ext>
                </a:extLst>
              </p:cNvPr>
              <p:cNvGrpSpPr/>
              <p:nvPr/>
            </p:nvGrpSpPr>
            <p:grpSpPr>
              <a:xfrm>
                <a:off x="1155578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6" name="타원 375">
                  <a:extLst>
                    <a:ext uri="{FF2B5EF4-FFF2-40B4-BE49-F238E27FC236}">
                      <a16:creationId xmlns:a16="http://schemas.microsoft.com/office/drawing/2014/main" id="{8850DD9D-95F9-0EDA-C3EE-970CA71BD52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7" name="원호 376">
                  <a:extLst>
                    <a:ext uri="{FF2B5EF4-FFF2-40B4-BE49-F238E27FC236}">
                      <a16:creationId xmlns:a16="http://schemas.microsoft.com/office/drawing/2014/main" id="{9954A949-4B5E-A74D-CF1D-839263D1FA1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8" name="원호 377">
                  <a:extLst>
                    <a:ext uri="{FF2B5EF4-FFF2-40B4-BE49-F238E27FC236}">
                      <a16:creationId xmlns:a16="http://schemas.microsoft.com/office/drawing/2014/main" id="{F0242FE8-0104-5DFB-0FE2-B5F924280ED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9" name="그룹 378">
                <a:extLst>
                  <a:ext uri="{FF2B5EF4-FFF2-40B4-BE49-F238E27FC236}">
                    <a16:creationId xmlns:a16="http://schemas.microsoft.com/office/drawing/2014/main" id="{B6C5AB4F-5972-EB5F-75EF-980F751D947F}"/>
                  </a:ext>
                </a:extLst>
              </p:cNvPr>
              <p:cNvGrpSpPr/>
              <p:nvPr/>
            </p:nvGrpSpPr>
            <p:grpSpPr>
              <a:xfrm>
                <a:off x="1178548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80" name="타원 379">
                  <a:extLst>
                    <a:ext uri="{FF2B5EF4-FFF2-40B4-BE49-F238E27FC236}">
                      <a16:creationId xmlns:a16="http://schemas.microsoft.com/office/drawing/2014/main" id="{486946B6-45D2-C2C1-FD4F-32D57E9E054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1" name="원호 380">
                  <a:extLst>
                    <a:ext uri="{FF2B5EF4-FFF2-40B4-BE49-F238E27FC236}">
                      <a16:creationId xmlns:a16="http://schemas.microsoft.com/office/drawing/2014/main" id="{31369AFB-1C37-1E35-B24F-8D3F0598903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2" name="원호 381">
                  <a:extLst>
                    <a:ext uri="{FF2B5EF4-FFF2-40B4-BE49-F238E27FC236}">
                      <a16:creationId xmlns:a16="http://schemas.microsoft.com/office/drawing/2014/main" id="{A6959840-AD35-98FC-259E-262B14E6702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</p:grpSp>
      <p:sp>
        <p:nvSpPr>
          <p:cNvPr id="7" name="사각형: 잘린 한쪽 모서리 7">
            <a:extLst>
              <a:ext uri="{FF2B5EF4-FFF2-40B4-BE49-F238E27FC236}">
                <a16:creationId xmlns:a16="http://schemas.microsoft.com/office/drawing/2014/main" id="{17B2782E-0B1F-8538-611A-7B3ECD9FDD56}"/>
              </a:ext>
            </a:extLst>
          </p:cNvPr>
          <p:cNvSpPr/>
          <p:nvPr/>
        </p:nvSpPr>
        <p:spPr>
          <a:xfrm flipH="1">
            <a:off x="396989" y="640837"/>
            <a:ext cx="1025409" cy="235463"/>
          </a:xfrm>
          <a:prstGeom prst="roundRect">
            <a:avLst>
              <a:gd name="adj" fmla="val 50000"/>
            </a:avLst>
          </a:prstGeom>
          <a:solidFill>
            <a:srgbClr val="E96908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구현 기능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641672-8861-2DD0-647C-4D7C4DCC89BA}"/>
              </a:ext>
            </a:extLst>
          </p:cNvPr>
          <p:cNvSpPr/>
          <p:nvPr/>
        </p:nvSpPr>
        <p:spPr>
          <a:xfrm>
            <a:off x="970321" y="4325149"/>
            <a:ext cx="2886475" cy="303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71CB7-8585-4BFF-A2B7-31ACC6A75621}"/>
              </a:ext>
            </a:extLst>
          </p:cNvPr>
          <p:cNvSpPr txBox="1"/>
          <p:nvPr/>
        </p:nvSpPr>
        <p:spPr>
          <a:xfrm>
            <a:off x="3240106" y="573902"/>
            <a:ext cx="468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4. </a:t>
            </a:r>
            <a:r>
              <a:rPr lang="ko-KR" altLang="en-US" dirty="0"/>
              <a:t>게시판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823966-87AD-48F1-90D7-B46048AB39A9}"/>
              </a:ext>
            </a:extLst>
          </p:cNvPr>
          <p:cNvSpPr txBox="1"/>
          <p:nvPr/>
        </p:nvSpPr>
        <p:spPr>
          <a:xfrm>
            <a:off x="2267029" y="1216868"/>
            <a:ext cx="654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댓글 기능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ECCCEDB-0E85-44A6-B34D-2CB230C0C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384" y="1574524"/>
            <a:ext cx="7977924" cy="124577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1705F83-60B2-491E-9DE7-8744F4FCB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86" y="3038258"/>
            <a:ext cx="5113866" cy="3385402"/>
          </a:xfrm>
          <a:prstGeom prst="rect">
            <a:avLst/>
          </a:prstGeom>
        </p:spPr>
      </p:pic>
      <p:sp>
        <p:nvSpPr>
          <p:cNvPr id="384" name="타원 383">
            <a:extLst>
              <a:ext uri="{FF2B5EF4-FFF2-40B4-BE49-F238E27FC236}">
                <a16:creationId xmlns:a16="http://schemas.microsoft.com/office/drawing/2014/main" id="{9123F25C-C6C6-47F5-91EC-4E902FEF3C60}"/>
              </a:ext>
            </a:extLst>
          </p:cNvPr>
          <p:cNvSpPr/>
          <p:nvPr/>
        </p:nvSpPr>
        <p:spPr>
          <a:xfrm>
            <a:off x="623583" y="3101066"/>
            <a:ext cx="3658230" cy="1831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5" name="타원 384">
            <a:extLst>
              <a:ext uri="{FF2B5EF4-FFF2-40B4-BE49-F238E27FC236}">
                <a16:creationId xmlns:a16="http://schemas.microsoft.com/office/drawing/2014/main" id="{B94D6249-3D55-4528-9905-0B1E3F2E838E}"/>
              </a:ext>
            </a:extLst>
          </p:cNvPr>
          <p:cNvSpPr/>
          <p:nvPr/>
        </p:nvSpPr>
        <p:spPr>
          <a:xfrm>
            <a:off x="1885121" y="4233572"/>
            <a:ext cx="3658230" cy="1831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D64A3F1-32FE-4A08-BE85-660DC43A85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848" y="3038258"/>
            <a:ext cx="5778143" cy="3385402"/>
          </a:xfrm>
          <a:prstGeom prst="rect">
            <a:avLst/>
          </a:prstGeom>
        </p:spPr>
      </p:pic>
      <p:sp>
        <p:nvSpPr>
          <p:cNvPr id="386" name="타원 385">
            <a:extLst>
              <a:ext uri="{FF2B5EF4-FFF2-40B4-BE49-F238E27FC236}">
                <a16:creationId xmlns:a16="http://schemas.microsoft.com/office/drawing/2014/main" id="{6322FE06-DF41-42ED-A8B6-AFFF454651CA}"/>
              </a:ext>
            </a:extLst>
          </p:cNvPr>
          <p:cNvSpPr/>
          <p:nvPr/>
        </p:nvSpPr>
        <p:spPr>
          <a:xfrm>
            <a:off x="6188668" y="3177957"/>
            <a:ext cx="3658230" cy="1831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75472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7D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A9B89C-9A8D-65CD-DCD8-BCB145564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1C0C9225-B1FB-8D1E-C367-1551E1F363B7}"/>
              </a:ext>
            </a:extLst>
          </p:cNvPr>
          <p:cNvGrpSpPr/>
          <p:nvPr/>
        </p:nvGrpSpPr>
        <p:grpSpPr>
          <a:xfrm>
            <a:off x="177501" y="150886"/>
            <a:ext cx="11836998" cy="6439289"/>
            <a:chOff x="177501" y="150886"/>
            <a:chExt cx="11836998" cy="6439289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71C83A1F-65EB-1F41-3578-FC163A33DF7F}"/>
                </a:ext>
              </a:extLst>
            </p:cNvPr>
            <p:cNvSpPr/>
            <p:nvPr/>
          </p:nvSpPr>
          <p:spPr>
            <a:xfrm>
              <a:off x="177501" y="285825"/>
              <a:ext cx="11836998" cy="6304350"/>
            </a:xfrm>
            <a:prstGeom prst="round2SameRect">
              <a:avLst>
                <a:gd name="adj1" fmla="val 0"/>
                <a:gd name="adj2" fmla="val 2091"/>
              </a:avLst>
            </a:prstGeom>
            <a:solidFill>
              <a:srgbClr val="EEE7DD"/>
            </a:solidFill>
            <a:ln>
              <a:noFill/>
            </a:ln>
            <a:effectLst>
              <a:outerShdw blurRad="241300" dist="1397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83" name="그룹 382">
              <a:extLst>
                <a:ext uri="{FF2B5EF4-FFF2-40B4-BE49-F238E27FC236}">
                  <a16:creationId xmlns:a16="http://schemas.microsoft.com/office/drawing/2014/main" id="{C41433CD-42BB-FEBF-8D79-92E9318FAADD}"/>
                </a:ext>
              </a:extLst>
            </p:cNvPr>
            <p:cNvGrpSpPr/>
            <p:nvPr/>
          </p:nvGrpSpPr>
          <p:grpSpPr>
            <a:xfrm>
              <a:off x="177501" y="150886"/>
              <a:ext cx="11836998" cy="269876"/>
              <a:chOff x="177501" y="150886"/>
              <a:chExt cx="11836998" cy="269876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DB7305A1-0626-7A6A-88E6-4E1F2C97004D}"/>
                  </a:ext>
                </a:extLst>
              </p:cNvPr>
              <p:cNvSpPr/>
              <p:nvPr/>
            </p:nvSpPr>
            <p:spPr>
              <a:xfrm>
                <a:off x="177501" y="260205"/>
                <a:ext cx="11836998" cy="36000"/>
              </a:xfrm>
              <a:prstGeom prst="rect">
                <a:avLst/>
              </a:prstGeom>
              <a:solidFill>
                <a:srgbClr val="E9690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182" name="그룹 181">
                <a:extLst>
                  <a:ext uri="{FF2B5EF4-FFF2-40B4-BE49-F238E27FC236}">
                    <a16:creationId xmlns:a16="http://schemas.microsoft.com/office/drawing/2014/main" id="{0CD91C29-A5E1-078D-4D3A-EF96D8FCD21B}"/>
                  </a:ext>
                </a:extLst>
              </p:cNvPr>
              <p:cNvGrpSpPr/>
              <p:nvPr/>
            </p:nvGrpSpPr>
            <p:grpSpPr>
              <a:xfrm>
                <a:off x="30083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4" name="타원 3">
                  <a:extLst>
                    <a:ext uri="{FF2B5EF4-FFF2-40B4-BE49-F238E27FC236}">
                      <a16:creationId xmlns:a16="http://schemas.microsoft.com/office/drawing/2014/main" id="{CC6829A8-6200-325D-9335-ADF14DE1EC4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" name="원호 5">
                  <a:extLst>
                    <a:ext uri="{FF2B5EF4-FFF2-40B4-BE49-F238E27FC236}">
                      <a16:creationId xmlns:a16="http://schemas.microsoft.com/office/drawing/2014/main" id="{FE7AB49C-1C34-ACFF-F1DC-3351478892E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1" name="원호 180">
                  <a:extLst>
                    <a:ext uri="{FF2B5EF4-FFF2-40B4-BE49-F238E27FC236}">
                      <a16:creationId xmlns:a16="http://schemas.microsoft.com/office/drawing/2014/main" id="{1D8161A6-99CE-C57F-FB93-1184CB243DE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5BF6EAC6-372F-6524-316B-5983E5AEF545}"/>
                  </a:ext>
                </a:extLst>
              </p:cNvPr>
              <p:cNvGrpSpPr/>
              <p:nvPr/>
            </p:nvGrpSpPr>
            <p:grpSpPr>
              <a:xfrm>
                <a:off x="53052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4" name="타원 183">
                  <a:extLst>
                    <a:ext uri="{FF2B5EF4-FFF2-40B4-BE49-F238E27FC236}">
                      <a16:creationId xmlns:a16="http://schemas.microsoft.com/office/drawing/2014/main" id="{CB114DAF-41A4-780C-7BA9-088398D3167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5" name="원호 184">
                  <a:extLst>
                    <a:ext uri="{FF2B5EF4-FFF2-40B4-BE49-F238E27FC236}">
                      <a16:creationId xmlns:a16="http://schemas.microsoft.com/office/drawing/2014/main" id="{A2229B09-3AAB-D913-57AB-402055C0711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6" name="원호 185">
                  <a:extLst>
                    <a:ext uri="{FF2B5EF4-FFF2-40B4-BE49-F238E27FC236}">
                      <a16:creationId xmlns:a16="http://schemas.microsoft.com/office/drawing/2014/main" id="{052E20CD-41C2-3D67-8972-9019504B39E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E4715B73-0226-A0D8-05FC-9E90A0A4E323}"/>
                  </a:ext>
                </a:extLst>
              </p:cNvPr>
              <p:cNvGrpSpPr/>
              <p:nvPr/>
            </p:nvGrpSpPr>
            <p:grpSpPr>
              <a:xfrm>
                <a:off x="76021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8" name="타원 187">
                  <a:extLst>
                    <a:ext uri="{FF2B5EF4-FFF2-40B4-BE49-F238E27FC236}">
                      <a16:creationId xmlns:a16="http://schemas.microsoft.com/office/drawing/2014/main" id="{714C7FE1-2FC1-A793-2865-2D7B9266DFD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9" name="원호 188">
                  <a:extLst>
                    <a:ext uri="{FF2B5EF4-FFF2-40B4-BE49-F238E27FC236}">
                      <a16:creationId xmlns:a16="http://schemas.microsoft.com/office/drawing/2014/main" id="{E6D28AD1-6EF6-611D-6A45-F60B6A7EC4C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0" name="원호 189">
                  <a:extLst>
                    <a:ext uri="{FF2B5EF4-FFF2-40B4-BE49-F238E27FC236}">
                      <a16:creationId xmlns:a16="http://schemas.microsoft.com/office/drawing/2014/main" id="{D17907E8-9255-56A0-5D6C-80FAF6B1E0B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2B3974DB-8919-AFDA-9F1E-968C12B5F417}"/>
                  </a:ext>
                </a:extLst>
              </p:cNvPr>
              <p:cNvGrpSpPr/>
              <p:nvPr/>
            </p:nvGrpSpPr>
            <p:grpSpPr>
              <a:xfrm>
                <a:off x="98991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5D617939-2C14-D093-E28B-0B9DBFD6040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3" name="원호 192">
                  <a:extLst>
                    <a:ext uri="{FF2B5EF4-FFF2-40B4-BE49-F238E27FC236}">
                      <a16:creationId xmlns:a16="http://schemas.microsoft.com/office/drawing/2014/main" id="{DE734987-009B-07D1-C0F8-F7E86C0A6B2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4" name="원호 193">
                  <a:extLst>
                    <a:ext uri="{FF2B5EF4-FFF2-40B4-BE49-F238E27FC236}">
                      <a16:creationId xmlns:a16="http://schemas.microsoft.com/office/drawing/2014/main" id="{8E3F9CD3-523A-E1D6-BA7E-7A91F7B9EE1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5" name="그룹 194">
                <a:extLst>
                  <a:ext uri="{FF2B5EF4-FFF2-40B4-BE49-F238E27FC236}">
                    <a16:creationId xmlns:a16="http://schemas.microsoft.com/office/drawing/2014/main" id="{6717CE52-4482-B7C8-832E-05A67D5028D6}"/>
                  </a:ext>
                </a:extLst>
              </p:cNvPr>
              <p:cNvGrpSpPr/>
              <p:nvPr/>
            </p:nvGrpSpPr>
            <p:grpSpPr>
              <a:xfrm>
                <a:off x="121960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71DAA27E-A7FE-C890-8D6B-DDF6C9F160A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7" name="원호 196">
                  <a:extLst>
                    <a:ext uri="{FF2B5EF4-FFF2-40B4-BE49-F238E27FC236}">
                      <a16:creationId xmlns:a16="http://schemas.microsoft.com/office/drawing/2014/main" id="{BC5E01DC-C1A9-9019-FEC3-3257CD21D27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8" name="원호 197">
                  <a:extLst>
                    <a:ext uri="{FF2B5EF4-FFF2-40B4-BE49-F238E27FC236}">
                      <a16:creationId xmlns:a16="http://schemas.microsoft.com/office/drawing/2014/main" id="{48CD594E-736E-CBDF-04B2-F1C47731C06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2D85DDDB-3BD5-5838-3477-A58A612E4809}"/>
                  </a:ext>
                </a:extLst>
              </p:cNvPr>
              <p:cNvGrpSpPr/>
              <p:nvPr/>
            </p:nvGrpSpPr>
            <p:grpSpPr>
              <a:xfrm>
                <a:off x="144929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0" name="타원 199">
                  <a:extLst>
                    <a:ext uri="{FF2B5EF4-FFF2-40B4-BE49-F238E27FC236}">
                      <a16:creationId xmlns:a16="http://schemas.microsoft.com/office/drawing/2014/main" id="{DC8F08F5-6751-A90F-B4D1-7B736160726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1" name="원호 200">
                  <a:extLst>
                    <a:ext uri="{FF2B5EF4-FFF2-40B4-BE49-F238E27FC236}">
                      <a16:creationId xmlns:a16="http://schemas.microsoft.com/office/drawing/2014/main" id="{A2D5DCEC-BAD8-DD2D-393B-CC41CFFC39D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2" name="원호 201">
                  <a:extLst>
                    <a:ext uri="{FF2B5EF4-FFF2-40B4-BE49-F238E27FC236}">
                      <a16:creationId xmlns:a16="http://schemas.microsoft.com/office/drawing/2014/main" id="{7F4C2317-55A4-3BD0-C1CE-7FEF9762973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3" name="그룹 202">
                <a:extLst>
                  <a:ext uri="{FF2B5EF4-FFF2-40B4-BE49-F238E27FC236}">
                    <a16:creationId xmlns:a16="http://schemas.microsoft.com/office/drawing/2014/main" id="{6E4CEB00-181F-4E67-B264-293E39E33446}"/>
                  </a:ext>
                </a:extLst>
              </p:cNvPr>
              <p:cNvGrpSpPr/>
              <p:nvPr/>
            </p:nvGrpSpPr>
            <p:grpSpPr>
              <a:xfrm>
                <a:off x="167899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4" name="타원 203">
                  <a:extLst>
                    <a:ext uri="{FF2B5EF4-FFF2-40B4-BE49-F238E27FC236}">
                      <a16:creationId xmlns:a16="http://schemas.microsoft.com/office/drawing/2014/main" id="{4D073C25-23DF-9E83-0EF9-99F47A01FA3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5" name="원호 204">
                  <a:extLst>
                    <a:ext uri="{FF2B5EF4-FFF2-40B4-BE49-F238E27FC236}">
                      <a16:creationId xmlns:a16="http://schemas.microsoft.com/office/drawing/2014/main" id="{EBC6557F-5D09-4F53-22BA-32202F0886E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6" name="원호 205">
                  <a:extLst>
                    <a:ext uri="{FF2B5EF4-FFF2-40B4-BE49-F238E27FC236}">
                      <a16:creationId xmlns:a16="http://schemas.microsoft.com/office/drawing/2014/main" id="{8F99F494-2E7C-0EF0-D371-0DADEA2DE63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C934BB0D-4970-32B5-E461-7A346CFC505C}"/>
                  </a:ext>
                </a:extLst>
              </p:cNvPr>
              <p:cNvGrpSpPr/>
              <p:nvPr/>
            </p:nvGrpSpPr>
            <p:grpSpPr>
              <a:xfrm>
                <a:off x="190868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8" name="타원 207">
                  <a:extLst>
                    <a:ext uri="{FF2B5EF4-FFF2-40B4-BE49-F238E27FC236}">
                      <a16:creationId xmlns:a16="http://schemas.microsoft.com/office/drawing/2014/main" id="{A9052A9F-F5C8-5CF7-7AE0-5C063E0442B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9" name="원호 208">
                  <a:extLst>
                    <a:ext uri="{FF2B5EF4-FFF2-40B4-BE49-F238E27FC236}">
                      <a16:creationId xmlns:a16="http://schemas.microsoft.com/office/drawing/2014/main" id="{1DB740C6-29DF-8F92-812D-CD7F767925E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0" name="원호 209">
                  <a:extLst>
                    <a:ext uri="{FF2B5EF4-FFF2-40B4-BE49-F238E27FC236}">
                      <a16:creationId xmlns:a16="http://schemas.microsoft.com/office/drawing/2014/main" id="{94FB3680-4137-A11F-9A07-E1A43BA35AC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A4560763-A92D-3AAC-2901-BF0183C866A4}"/>
                  </a:ext>
                </a:extLst>
              </p:cNvPr>
              <p:cNvGrpSpPr/>
              <p:nvPr/>
            </p:nvGrpSpPr>
            <p:grpSpPr>
              <a:xfrm>
                <a:off x="213837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2" name="타원 211">
                  <a:extLst>
                    <a:ext uri="{FF2B5EF4-FFF2-40B4-BE49-F238E27FC236}">
                      <a16:creationId xmlns:a16="http://schemas.microsoft.com/office/drawing/2014/main" id="{AD379032-1557-EA65-2ADA-E26A709FF81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3" name="원호 212">
                  <a:extLst>
                    <a:ext uri="{FF2B5EF4-FFF2-40B4-BE49-F238E27FC236}">
                      <a16:creationId xmlns:a16="http://schemas.microsoft.com/office/drawing/2014/main" id="{4A36DAF7-17B8-2223-B6C7-E165AD34871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4" name="원호 213">
                  <a:extLst>
                    <a:ext uri="{FF2B5EF4-FFF2-40B4-BE49-F238E27FC236}">
                      <a16:creationId xmlns:a16="http://schemas.microsoft.com/office/drawing/2014/main" id="{7515D2CD-C38C-A03C-D3E3-C3CA8903E7A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5" name="그룹 214">
                <a:extLst>
                  <a:ext uri="{FF2B5EF4-FFF2-40B4-BE49-F238E27FC236}">
                    <a16:creationId xmlns:a16="http://schemas.microsoft.com/office/drawing/2014/main" id="{3C4EAADE-608A-A1C5-D5E6-574EA7EC18A2}"/>
                  </a:ext>
                </a:extLst>
              </p:cNvPr>
              <p:cNvGrpSpPr/>
              <p:nvPr/>
            </p:nvGrpSpPr>
            <p:grpSpPr>
              <a:xfrm>
                <a:off x="236806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6" name="타원 215">
                  <a:extLst>
                    <a:ext uri="{FF2B5EF4-FFF2-40B4-BE49-F238E27FC236}">
                      <a16:creationId xmlns:a16="http://schemas.microsoft.com/office/drawing/2014/main" id="{9AA31003-CB60-5E94-3FEC-07E3B1651EB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7" name="원호 216">
                  <a:extLst>
                    <a:ext uri="{FF2B5EF4-FFF2-40B4-BE49-F238E27FC236}">
                      <a16:creationId xmlns:a16="http://schemas.microsoft.com/office/drawing/2014/main" id="{0EE8EBE6-99E8-460C-849C-0DD82AC9EE7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8" name="원호 217">
                  <a:extLst>
                    <a:ext uri="{FF2B5EF4-FFF2-40B4-BE49-F238E27FC236}">
                      <a16:creationId xmlns:a16="http://schemas.microsoft.com/office/drawing/2014/main" id="{187E3CC3-2021-DBD5-AFAF-55D1BFAFBE1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9" name="그룹 218">
                <a:extLst>
                  <a:ext uri="{FF2B5EF4-FFF2-40B4-BE49-F238E27FC236}">
                    <a16:creationId xmlns:a16="http://schemas.microsoft.com/office/drawing/2014/main" id="{82AC6431-0F1D-A0A3-D708-71BCA6D45C75}"/>
                  </a:ext>
                </a:extLst>
              </p:cNvPr>
              <p:cNvGrpSpPr/>
              <p:nvPr/>
            </p:nvGrpSpPr>
            <p:grpSpPr>
              <a:xfrm>
                <a:off x="259776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0" name="타원 219">
                  <a:extLst>
                    <a:ext uri="{FF2B5EF4-FFF2-40B4-BE49-F238E27FC236}">
                      <a16:creationId xmlns:a16="http://schemas.microsoft.com/office/drawing/2014/main" id="{6B084F28-1A32-B5C2-B9F4-8E5DEEF0726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1" name="원호 220">
                  <a:extLst>
                    <a:ext uri="{FF2B5EF4-FFF2-40B4-BE49-F238E27FC236}">
                      <a16:creationId xmlns:a16="http://schemas.microsoft.com/office/drawing/2014/main" id="{3B59AEDB-F8B9-9B64-CD48-7E0E69D639A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2" name="원호 221">
                  <a:extLst>
                    <a:ext uri="{FF2B5EF4-FFF2-40B4-BE49-F238E27FC236}">
                      <a16:creationId xmlns:a16="http://schemas.microsoft.com/office/drawing/2014/main" id="{C36D8466-6735-4ABC-49E0-4F0E6DA30A7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3" name="그룹 222">
                <a:extLst>
                  <a:ext uri="{FF2B5EF4-FFF2-40B4-BE49-F238E27FC236}">
                    <a16:creationId xmlns:a16="http://schemas.microsoft.com/office/drawing/2014/main" id="{B01A38C1-FFE9-F413-67A8-A4EDA6176792}"/>
                  </a:ext>
                </a:extLst>
              </p:cNvPr>
              <p:cNvGrpSpPr/>
              <p:nvPr/>
            </p:nvGrpSpPr>
            <p:grpSpPr>
              <a:xfrm>
                <a:off x="282745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4" name="타원 223">
                  <a:extLst>
                    <a:ext uri="{FF2B5EF4-FFF2-40B4-BE49-F238E27FC236}">
                      <a16:creationId xmlns:a16="http://schemas.microsoft.com/office/drawing/2014/main" id="{CE3B8391-32D0-9BED-F247-BFA145AC673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5" name="원호 224">
                  <a:extLst>
                    <a:ext uri="{FF2B5EF4-FFF2-40B4-BE49-F238E27FC236}">
                      <a16:creationId xmlns:a16="http://schemas.microsoft.com/office/drawing/2014/main" id="{5C9419A8-8AFA-72E2-70AE-008BDFD0F57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6" name="원호 225">
                  <a:extLst>
                    <a:ext uri="{FF2B5EF4-FFF2-40B4-BE49-F238E27FC236}">
                      <a16:creationId xmlns:a16="http://schemas.microsoft.com/office/drawing/2014/main" id="{D1945497-4F72-517B-ED55-63C187DBB1D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DDF144F6-7F9F-7260-9E17-E9FD33FAB037}"/>
                  </a:ext>
                </a:extLst>
              </p:cNvPr>
              <p:cNvGrpSpPr/>
              <p:nvPr/>
            </p:nvGrpSpPr>
            <p:grpSpPr>
              <a:xfrm>
                <a:off x="305714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8" name="타원 227">
                  <a:extLst>
                    <a:ext uri="{FF2B5EF4-FFF2-40B4-BE49-F238E27FC236}">
                      <a16:creationId xmlns:a16="http://schemas.microsoft.com/office/drawing/2014/main" id="{FD5A0B3E-57AA-00F6-B3FA-C080473DADC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9" name="원호 228">
                  <a:extLst>
                    <a:ext uri="{FF2B5EF4-FFF2-40B4-BE49-F238E27FC236}">
                      <a16:creationId xmlns:a16="http://schemas.microsoft.com/office/drawing/2014/main" id="{42F1F41F-3EF8-E73D-0541-4E6A4CB96DB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0" name="원호 229">
                  <a:extLst>
                    <a:ext uri="{FF2B5EF4-FFF2-40B4-BE49-F238E27FC236}">
                      <a16:creationId xmlns:a16="http://schemas.microsoft.com/office/drawing/2014/main" id="{8A8928B0-D9FF-5C04-5971-1B9637A44A6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1" name="그룹 230">
                <a:extLst>
                  <a:ext uri="{FF2B5EF4-FFF2-40B4-BE49-F238E27FC236}">
                    <a16:creationId xmlns:a16="http://schemas.microsoft.com/office/drawing/2014/main" id="{4A7B90E2-3F78-C148-AD1B-60E5E997AF45}"/>
                  </a:ext>
                </a:extLst>
              </p:cNvPr>
              <p:cNvGrpSpPr/>
              <p:nvPr/>
            </p:nvGrpSpPr>
            <p:grpSpPr>
              <a:xfrm>
                <a:off x="328684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2" name="타원 231">
                  <a:extLst>
                    <a:ext uri="{FF2B5EF4-FFF2-40B4-BE49-F238E27FC236}">
                      <a16:creationId xmlns:a16="http://schemas.microsoft.com/office/drawing/2014/main" id="{FD0C0B9B-5F8F-677E-FFA5-E48F3F1FFBD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3" name="원호 232">
                  <a:extLst>
                    <a:ext uri="{FF2B5EF4-FFF2-40B4-BE49-F238E27FC236}">
                      <a16:creationId xmlns:a16="http://schemas.microsoft.com/office/drawing/2014/main" id="{0B56EADE-D1CE-A694-373E-3262A6AB317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4" name="원호 233">
                  <a:extLst>
                    <a:ext uri="{FF2B5EF4-FFF2-40B4-BE49-F238E27FC236}">
                      <a16:creationId xmlns:a16="http://schemas.microsoft.com/office/drawing/2014/main" id="{657B4D6F-0148-619A-5174-0EB20A4AFE0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5" name="그룹 234">
                <a:extLst>
                  <a:ext uri="{FF2B5EF4-FFF2-40B4-BE49-F238E27FC236}">
                    <a16:creationId xmlns:a16="http://schemas.microsoft.com/office/drawing/2014/main" id="{6454CCB8-3A9F-664C-A0D9-67EDD27AD9E8}"/>
                  </a:ext>
                </a:extLst>
              </p:cNvPr>
              <p:cNvGrpSpPr/>
              <p:nvPr/>
            </p:nvGrpSpPr>
            <p:grpSpPr>
              <a:xfrm>
                <a:off x="351653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6" name="타원 235">
                  <a:extLst>
                    <a:ext uri="{FF2B5EF4-FFF2-40B4-BE49-F238E27FC236}">
                      <a16:creationId xmlns:a16="http://schemas.microsoft.com/office/drawing/2014/main" id="{1D5D3FA9-AB3C-29C4-486E-0B426582A0B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7" name="원호 236">
                  <a:extLst>
                    <a:ext uri="{FF2B5EF4-FFF2-40B4-BE49-F238E27FC236}">
                      <a16:creationId xmlns:a16="http://schemas.microsoft.com/office/drawing/2014/main" id="{7F46D69A-E56B-12B5-5FAA-74F9A82C042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8" name="원호 237">
                  <a:extLst>
                    <a:ext uri="{FF2B5EF4-FFF2-40B4-BE49-F238E27FC236}">
                      <a16:creationId xmlns:a16="http://schemas.microsoft.com/office/drawing/2014/main" id="{F4AB9A2D-2306-CB2A-DEA0-6E3E4281EEF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9" name="그룹 238">
                <a:extLst>
                  <a:ext uri="{FF2B5EF4-FFF2-40B4-BE49-F238E27FC236}">
                    <a16:creationId xmlns:a16="http://schemas.microsoft.com/office/drawing/2014/main" id="{9DDD8201-12FA-CC16-061D-796AEBF70848}"/>
                  </a:ext>
                </a:extLst>
              </p:cNvPr>
              <p:cNvGrpSpPr/>
              <p:nvPr/>
            </p:nvGrpSpPr>
            <p:grpSpPr>
              <a:xfrm>
                <a:off x="374622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0" name="타원 239">
                  <a:extLst>
                    <a:ext uri="{FF2B5EF4-FFF2-40B4-BE49-F238E27FC236}">
                      <a16:creationId xmlns:a16="http://schemas.microsoft.com/office/drawing/2014/main" id="{22D97E89-04C3-4ED8-A725-EE01959E6F7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1" name="원호 240">
                  <a:extLst>
                    <a:ext uri="{FF2B5EF4-FFF2-40B4-BE49-F238E27FC236}">
                      <a16:creationId xmlns:a16="http://schemas.microsoft.com/office/drawing/2014/main" id="{1C862148-6DF8-7557-0A36-F3451C46F04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2" name="원호 241">
                  <a:extLst>
                    <a:ext uri="{FF2B5EF4-FFF2-40B4-BE49-F238E27FC236}">
                      <a16:creationId xmlns:a16="http://schemas.microsoft.com/office/drawing/2014/main" id="{F2147E6F-017F-FFA9-F9F5-3D709AB4ABE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70B61475-56A1-3EA8-1DC0-69243467FD96}"/>
                  </a:ext>
                </a:extLst>
              </p:cNvPr>
              <p:cNvGrpSpPr/>
              <p:nvPr/>
            </p:nvGrpSpPr>
            <p:grpSpPr>
              <a:xfrm>
                <a:off x="397592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4" name="타원 243">
                  <a:extLst>
                    <a:ext uri="{FF2B5EF4-FFF2-40B4-BE49-F238E27FC236}">
                      <a16:creationId xmlns:a16="http://schemas.microsoft.com/office/drawing/2014/main" id="{33EABF85-8F37-C32C-E36A-E8834840DC5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5" name="원호 244">
                  <a:extLst>
                    <a:ext uri="{FF2B5EF4-FFF2-40B4-BE49-F238E27FC236}">
                      <a16:creationId xmlns:a16="http://schemas.microsoft.com/office/drawing/2014/main" id="{868AF57F-5C6B-FFEB-EAD4-21D98207DEB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6" name="원호 245">
                  <a:extLst>
                    <a:ext uri="{FF2B5EF4-FFF2-40B4-BE49-F238E27FC236}">
                      <a16:creationId xmlns:a16="http://schemas.microsoft.com/office/drawing/2014/main" id="{F36B3BE4-2CBB-B08D-4603-0603A741A1C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7" name="그룹 246">
                <a:extLst>
                  <a:ext uri="{FF2B5EF4-FFF2-40B4-BE49-F238E27FC236}">
                    <a16:creationId xmlns:a16="http://schemas.microsoft.com/office/drawing/2014/main" id="{A7F7DBB2-ABBC-E00B-13B3-D80BF3040100}"/>
                  </a:ext>
                </a:extLst>
              </p:cNvPr>
              <p:cNvGrpSpPr/>
              <p:nvPr/>
            </p:nvGrpSpPr>
            <p:grpSpPr>
              <a:xfrm>
                <a:off x="420561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8" name="타원 247">
                  <a:extLst>
                    <a:ext uri="{FF2B5EF4-FFF2-40B4-BE49-F238E27FC236}">
                      <a16:creationId xmlns:a16="http://schemas.microsoft.com/office/drawing/2014/main" id="{58F00BD8-FFA1-1336-804A-F5A4EA248A7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9" name="원호 248">
                  <a:extLst>
                    <a:ext uri="{FF2B5EF4-FFF2-40B4-BE49-F238E27FC236}">
                      <a16:creationId xmlns:a16="http://schemas.microsoft.com/office/drawing/2014/main" id="{CC0A743C-21BF-2E2F-492A-EB34ED97AF3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0" name="원호 249">
                  <a:extLst>
                    <a:ext uri="{FF2B5EF4-FFF2-40B4-BE49-F238E27FC236}">
                      <a16:creationId xmlns:a16="http://schemas.microsoft.com/office/drawing/2014/main" id="{20ABEC07-6AD5-1C88-B970-6A3681F4AB6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FAD6DB82-2044-208A-8EBD-70377452BC92}"/>
                  </a:ext>
                </a:extLst>
              </p:cNvPr>
              <p:cNvGrpSpPr/>
              <p:nvPr/>
            </p:nvGrpSpPr>
            <p:grpSpPr>
              <a:xfrm>
                <a:off x="443530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2" name="타원 251">
                  <a:extLst>
                    <a:ext uri="{FF2B5EF4-FFF2-40B4-BE49-F238E27FC236}">
                      <a16:creationId xmlns:a16="http://schemas.microsoft.com/office/drawing/2014/main" id="{79C96EB2-EAC6-9E32-3CBC-07C32A38598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3" name="원호 252">
                  <a:extLst>
                    <a:ext uri="{FF2B5EF4-FFF2-40B4-BE49-F238E27FC236}">
                      <a16:creationId xmlns:a16="http://schemas.microsoft.com/office/drawing/2014/main" id="{82BBDEB1-530F-5637-54FB-2F488466753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4" name="원호 253">
                  <a:extLst>
                    <a:ext uri="{FF2B5EF4-FFF2-40B4-BE49-F238E27FC236}">
                      <a16:creationId xmlns:a16="http://schemas.microsoft.com/office/drawing/2014/main" id="{C4E1B904-5004-8841-81B4-C3EB5FCE748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5" name="그룹 254">
                <a:extLst>
                  <a:ext uri="{FF2B5EF4-FFF2-40B4-BE49-F238E27FC236}">
                    <a16:creationId xmlns:a16="http://schemas.microsoft.com/office/drawing/2014/main" id="{17EC1053-5871-9951-CE7B-0CF8216E132D}"/>
                  </a:ext>
                </a:extLst>
              </p:cNvPr>
              <p:cNvGrpSpPr/>
              <p:nvPr/>
            </p:nvGrpSpPr>
            <p:grpSpPr>
              <a:xfrm>
                <a:off x="466499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6" name="타원 255">
                  <a:extLst>
                    <a:ext uri="{FF2B5EF4-FFF2-40B4-BE49-F238E27FC236}">
                      <a16:creationId xmlns:a16="http://schemas.microsoft.com/office/drawing/2014/main" id="{B853BBCA-7E27-ECBF-FA05-121324840B6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7" name="원호 256">
                  <a:extLst>
                    <a:ext uri="{FF2B5EF4-FFF2-40B4-BE49-F238E27FC236}">
                      <a16:creationId xmlns:a16="http://schemas.microsoft.com/office/drawing/2014/main" id="{89136EA2-0BA1-42B0-3E5B-0E661E6D9EA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8" name="원호 257">
                  <a:extLst>
                    <a:ext uri="{FF2B5EF4-FFF2-40B4-BE49-F238E27FC236}">
                      <a16:creationId xmlns:a16="http://schemas.microsoft.com/office/drawing/2014/main" id="{00BE99AB-05F5-B853-D3B4-25F821D9BBB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9" name="그룹 258">
                <a:extLst>
                  <a:ext uri="{FF2B5EF4-FFF2-40B4-BE49-F238E27FC236}">
                    <a16:creationId xmlns:a16="http://schemas.microsoft.com/office/drawing/2014/main" id="{3694E0DE-79C0-4E43-CB71-DE0A58876DC5}"/>
                  </a:ext>
                </a:extLst>
              </p:cNvPr>
              <p:cNvGrpSpPr/>
              <p:nvPr/>
            </p:nvGrpSpPr>
            <p:grpSpPr>
              <a:xfrm>
                <a:off x="489469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0" name="타원 259">
                  <a:extLst>
                    <a:ext uri="{FF2B5EF4-FFF2-40B4-BE49-F238E27FC236}">
                      <a16:creationId xmlns:a16="http://schemas.microsoft.com/office/drawing/2014/main" id="{DC43671B-13EB-4B31-EB3E-82FC2712D6A2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1" name="원호 260">
                  <a:extLst>
                    <a:ext uri="{FF2B5EF4-FFF2-40B4-BE49-F238E27FC236}">
                      <a16:creationId xmlns:a16="http://schemas.microsoft.com/office/drawing/2014/main" id="{A7B3D6E5-9996-6438-80CA-ADF9717594C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2" name="원호 261">
                  <a:extLst>
                    <a:ext uri="{FF2B5EF4-FFF2-40B4-BE49-F238E27FC236}">
                      <a16:creationId xmlns:a16="http://schemas.microsoft.com/office/drawing/2014/main" id="{3C67202B-4DCE-ACC2-4CE2-A8A8D76903C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3" name="그룹 262">
                <a:extLst>
                  <a:ext uri="{FF2B5EF4-FFF2-40B4-BE49-F238E27FC236}">
                    <a16:creationId xmlns:a16="http://schemas.microsoft.com/office/drawing/2014/main" id="{F0D2EE66-05D7-96E8-577F-AA2F1BFB4B05}"/>
                  </a:ext>
                </a:extLst>
              </p:cNvPr>
              <p:cNvGrpSpPr/>
              <p:nvPr/>
            </p:nvGrpSpPr>
            <p:grpSpPr>
              <a:xfrm>
                <a:off x="512438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4" name="타원 263">
                  <a:extLst>
                    <a:ext uri="{FF2B5EF4-FFF2-40B4-BE49-F238E27FC236}">
                      <a16:creationId xmlns:a16="http://schemas.microsoft.com/office/drawing/2014/main" id="{CB4697A2-DC3B-424D-0210-DB89BA248AD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5" name="원호 264">
                  <a:extLst>
                    <a:ext uri="{FF2B5EF4-FFF2-40B4-BE49-F238E27FC236}">
                      <a16:creationId xmlns:a16="http://schemas.microsoft.com/office/drawing/2014/main" id="{D2482565-7F01-2788-0370-B784A8110DF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6" name="원호 265">
                  <a:extLst>
                    <a:ext uri="{FF2B5EF4-FFF2-40B4-BE49-F238E27FC236}">
                      <a16:creationId xmlns:a16="http://schemas.microsoft.com/office/drawing/2014/main" id="{E1641443-F21E-0B74-D441-3546D0DA360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7" name="그룹 266">
                <a:extLst>
                  <a:ext uri="{FF2B5EF4-FFF2-40B4-BE49-F238E27FC236}">
                    <a16:creationId xmlns:a16="http://schemas.microsoft.com/office/drawing/2014/main" id="{E5B5AC43-1190-7296-2FA3-5EEA06CDB1BA}"/>
                  </a:ext>
                </a:extLst>
              </p:cNvPr>
              <p:cNvGrpSpPr/>
              <p:nvPr/>
            </p:nvGrpSpPr>
            <p:grpSpPr>
              <a:xfrm>
                <a:off x="535407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8" name="타원 267">
                  <a:extLst>
                    <a:ext uri="{FF2B5EF4-FFF2-40B4-BE49-F238E27FC236}">
                      <a16:creationId xmlns:a16="http://schemas.microsoft.com/office/drawing/2014/main" id="{355AF879-256A-F9CD-3946-D733FD86F24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9" name="원호 268">
                  <a:extLst>
                    <a:ext uri="{FF2B5EF4-FFF2-40B4-BE49-F238E27FC236}">
                      <a16:creationId xmlns:a16="http://schemas.microsoft.com/office/drawing/2014/main" id="{02C883F7-7E09-8BE0-FD30-3AC9DC30667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0" name="원호 269">
                  <a:extLst>
                    <a:ext uri="{FF2B5EF4-FFF2-40B4-BE49-F238E27FC236}">
                      <a16:creationId xmlns:a16="http://schemas.microsoft.com/office/drawing/2014/main" id="{7617B8C3-51B6-FE45-B6FF-06921CE1636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795E181E-3BCB-498C-4472-9E8D383A30D8}"/>
                  </a:ext>
                </a:extLst>
              </p:cNvPr>
              <p:cNvGrpSpPr/>
              <p:nvPr/>
            </p:nvGrpSpPr>
            <p:grpSpPr>
              <a:xfrm>
                <a:off x="558377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2" name="타원 271">
                  <a:extLst>
                    <a:ext uri="{FF2B5EF4-FFF2-40B4-BE49-F238E27FC236}">
                      <a16:creationId xmlns:a16="http://schemas.microsoft.com/office/drawing/2014/main" id="{300CE61B-DA43-D2EA-AAAC-C1B680A074F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3" name="원호 272">
                  <a:extLst>
                    <a:ext uri="{FF2B5EF4-FFF2-40B4-BE49-F238E27FC236}">
                      <a16:creationId xmlns:a16="http://schemas.microsoft.com/office/drawing/2014/main" id="{B5B3D5D9-8875-4097-0BBB-2B86F358184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4" name="원호 273">
                  <a:extLst>
                    <a:ext uri="{FF2B5EF4-FFF2-40B4-BE49-F238E27FC236}">
                      <a16:creationId xmlns:a16="http://schemas.microsoft.com/office/drawing/2014/main" id="{28D0AAD5-AA6E-DB25-6B5E-393DFA8B662B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C84B62CC-7992-FACB-89DE-AD3A222D1018}"/>
                  </a:ext>
                </a:extLst>
              </p:cNvPr>
              <p:cNvGrpSpPr/>
              <p:nvPr/>
            </p:nvGrpSpPr>
            <p:grpSpPr>
              <a:xfrm>
                <a:off x="581346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6" name="타원 275">
                  <a:extLst>
                    <a:ext uri="{FF2B5EF4-FFF2-40B4-BE49-F238E27FC236}">
                      <a16:creationId xmlns:a16="http://schemas.microsoft.com/office/drawing/2014/main" id="{1067602A-9D24-7386-E6E8-A0B5583CBA1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7" name="원호 276">
                  <a:extLst>
                    <a:ext uri="{FF2B5EF4-FFF2-40B4-BE49-F238E27FC236}">
                      <a16:creationId xmlns:a16="http://schemas.microsoft.com/office/drawing/2014/main" id="{5C0AF58C-9FDA-1C94-BF54-4E3AD27F61E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8" name="원호 277">
                  <a:extLst>
                    <a:ext uri="{FF2B5EF4-FFF2-40B4-BE49-F238E27FC236}">
                      <a16:creationId xmlns:a16="http://schemas.microsoft.com/office/drawing/2014/main" id="{970CDE0F-7B2F-510E-3828-E59327AC4C3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9" name="그룹 278">
                <a:extLst>
                  <a:ext uri="{FF2B5EF4-FFF2-40B4-BE49-F238E27FC236}">
                    <a16:creationId xmlns:a16="http://schemas.microsoft.com/office/drawing/2014/main" id="{05A34682-E02D-CA5A-96CD-FE150CC7A29E}"/>
                  </a:ext>
                </a:extLst>
              </p:cNvPr>
              <p:cNvGrpSpPr/>
              <p:nvPr/>
            </p:nvGrpSpPr>
            <p:grpSpPr>
              <a:xfrm>
                <a:off x="604315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0" name="타원 279">
                  <a:extLst>
                    <a:ext uri="{FF2B5EF4-FFF2-40B4-BE49-F238E27FC236}">
                      <a16:creationId xmlns:a16="http://schemas.microsoft.com/office/drawing/2014/main" id="{E248C035-DFFD-C5A6-94B6-88DADFEBC7D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1" name="원호 280">
                  <a:extLst>
                    <a:ext uri="{FF2B5EF4-FFF2-40B4-BE49-F238E27FC236}">
                      <a16:creationId xmlns:a16="http://schemas.microsoft.com/office/drawing/2014/main" id="{B237B69E-3499-3C0A-F6ED-49ACD4434D9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2" name="원호 281">
                  <a:extLst>
                    <a:ext uri="{FF2B5EF4-FFF2-40B4-BE49-F238E27FC236}">
                      <a16:creationId xmlns:a16="http://schemas.microsoft.com/office/drawing/2014/main" id="{D8B3FEB3-6D6A-AB1B-14A5-03425701B7C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3" name="그룹 282">
                <a:extLst>
                  <a:ext uri="{FF2B5EF4-FFF2-40B4-BE49-F238E27FC236}">
                    <a16:creationId xmlns:a16="http://schemas.microsoft.com/office/drawing/2014/main" id="{E0C07FA0-3E98-8D0F-0AD0-C1F0C0B92C83}"/>
                  </a:ext>
                </a:extLst>
              </p:cNvPr>
              <p:cNvGrpSpPr/>
              <p:nvPr/>
            </p:nvGrpSpPr>
            <p:grpSpPr>
              <a:xfrm>
                <a:off x="627285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4" name="타원 283">
                  <a:extLst>
                    <a:ext uri="{FF2B5EF4-FFF2-40B4-BE49-F238E27FC236}">
                      <a16:creationId xmlns:a16="http://schemas.microsoft.com/office/drawing/2014/main" id="{01A3EF2C-5F75-7B3C-59CD-E5C6AB00139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5" name="원호 284">
                  <a:extLst>
                    <a:ext uri="{FF2B5EF4-FFF2-40B4-BE49-F238E27FC236}">
                      <a16:creationId xmlns:a16="http://schemas.microsoft.com/office/drawing/2014/main" id="{DE358397-3268-FD2F-A511-828972777B2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6" name="원호 285">
                  <a:extLst>
                    <a:ext uri="{FF2B5EF4-FFF2-40B4-BE49-F238E27FC236}">
                      <a16:creationId xmlns:a16="http://schemas.microsoft.com/office/drawing/2014/main" id="{404E1B42-D406-A4F6-B726-049766D4EED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7" name="그룹 286">
                <a:extLst>
                  <a:ext uri="{FF2B5EF4-FFF2-40B4-BE49-F238E27FC236}">
                    <a16:creationId xmlns:a16="http://schemas.microsoft.com/office/drawing/2014/main" id="{189E7943-9772-77AA-637D-2C95F1C5D91E}"/>
                  </a:ext>
                </a:extLst>
              </p:cNvPr>
              <p:cNvGrpSpPr/>
              <p:nvPr/>
            </p:nvGrpSpPr>
            <p:grpSpPr>
              <a:xfrm>
                <a:off x="650254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8" name="타원 287">
                  <a:extLst>
                    <a:ext uri="{FF2B5EF4-FFF2-40B4-BE49-F238E27FC236}">
                      <a16:creationId xmlns:a16="http://schemas.microsoft.com/office/drawing/2014/main" id="{67D4048B-7092-442E-E204-B67ECE6920E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9" name="원호 288">
                  <a:extLst>
                    <a:ext uri="{FF2B5EF4-FFF2-40B4-BE49-F238E27FC236}">
                      <a16:creationId xmlns:a16="http://schemas.microsoft.com/office/drawing/2014/main" id="{C9272A4C-0E3B-83ED-8CD3-C51CE155131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0" name="원호 289">
                  <a:extLst>
                    <a:ext uri="{FF2B5EF4-FFF2-40B4-BE49-F238E27FC236}">
                      <a16:creationId xmlns:a16="http://schemas.microsoft.com/office/drawing/2014/main" id="{9109591C-F497-91E1-CFB3-6B2AC99A624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1" name="그룹 290">
                <a:extLst>
                  <a:ext uri="{FF2B5EF4-FFF2-40B4-BE49-F238E27FC236}">
                    <a16:creationId xmlns:a16="http://schemas.microsoft.com/office/drawing/2014/main" id="{DA5E102E-727C-F4FE-9559-0D385E79296C}"/>
                  </a:ext>
                </a:extLst>
              </p:cNvPr>
              <p:cNvGrpSpPr/>
              <p:nvPr/>
            </p:nvGrpSpPr>
            <p:grpSpPr>
              <a:xfrm>
                <a:off x="673223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2" name="타원 291">
                  <a:extLst>
                    <a:ext uri="{FF2B5EF4-FFF2-40B4-BE49-F238E27FC236}">
                      <a16:creationId xmlns:a16="http://schemas.microsoft.com/office/drawing/2014/main" id="{AB568947-EF40-181C-DF2C-E98AEE34A8E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3" name="원호 292">
                  <a:extLst>
                    <a:ext uri="{FF2B5EF4-FFF2-40B4-BE49-F238E27FC236}">
                      <a16:creationId xmlns:a16="http://schemas.microsoft.com/office/drawing/2014/main" id="{3558AD72-AC16-1AAC-3254-E42A6D294B3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4" name="원호 293">
                  <a:extLst>
                    <a:ext uri="{FF2B5EF4-FFF2-40B4-BE49-F238E27FC236}">
                      <a16:creationId xmlns:a16="http://schemas.microsoft.com/office/drawing/2014/main" id="{644AA7E3-ACB2-628A-4D4E-B3EB046FD9F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5" name="그룹 294">
                <a:extLst>
                  <a:ext uri="{FF2B5EF4-FFF2-40B4-BE49-F238E27FC236}">
                    <a16:creationId xmlns:a16="http://schemas.microsoft.com/office/drawing/2014/main" id="{88DE982D-04B2-C322-1CEB-6336AA34F2B5}"/>
                  </a:ext>
                </a:extLst>
              </p:cNvPr>
              <p:cNvGrpSpPr/>
              <p:nvPr/>
            </p:nvGrpSpPr>
            <p:grpSpPr>
              <a:xfrm>
                <a:off x="696192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6" name="타원 295">
                  <a:extLst>
                    <a:ext uri="{FF2B5EF4-FFF2-40B4-BE49-F238E27FC236}">
                      <a16:creationId xmlns:a16="http://schemas.microsoft.com/office/drawing/2014/main" id="{4BCD6F49-7681-E6F7-5013-A1145B2DB0E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7" name="원호 296">
                  <a:extLst>
                    <a:ext uri="{FF2B5EF4-FFF2-40B4-BE49-F238E27FC236}">
                      <a16:creationId xmlns:a16="http://schemas.microsoft.com/office/drawing/2014/main" id="{9B759A9C-AFCE-BAAC-FF5B-F17A4174B44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8" name="원호 297">
                  <a:extLst>
                    <a:ext uri="{FF2B5EF4-FFF2-40B4-BE49-F238E27FC236}">
                      <a16:creationId xmlns:a16="http://schemas.microsoft.com/office/drawing/2014/main" id="{B3ADD8F1-3091-73DC-C7E7-8E137C658FE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9" name="그룹 298">
                <a:extLst>
                  <a:ext uri="{FF2B5EF4-FFF2-40B4-BE49-F238E27FC236}">
                    <a16:creationId xmlns:a16="http://schemas.microsoft.com/office/drawing/2014/main" id="{AF5220D7-735F-162E-36B5-4552A7ED7543}"/>
                  </a:ext>
                </a:extLst>
              </p:cNvPr>
              <p:cNvGrpSpPr/>
              <p:nvPr/>
            </p:nvGrpSpPr>
            <p:grpSpPr>
              <a:xfrm>
                <a:off x="719162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0" name="타원 299">
                  <a:extLst>
                    <a:ext uri="{FF2B5EF4-FFF2-40B4-BE49-F238E27FC236}">
                      <a16:creationId xmlns:a16="http://schemas.microsoft.com/office/drawing/2014/main" id="{0E26960A-55F6-5302-0A09-BB32AC78818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1" name="원호 300">
                  <a:extLst>
                    <a:ext uri="{FF2B5EF4-FFF2-40B4-BE49-F238E27FC236}">
                      <a16:creationId xmlns:a16="http://schemas.microsoft.com/office/drawing/2014/main" id="{0AAF1B6E-E182-815B-78BC-67E85D844C0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2" name="원호 301">
                  <a:extLst>
                    <a:ext uri="{FF2B5EF4-FFF2-40B4-BE49-F238E27FC236}">
                      <a16:creationId xmlns:a16="http://schemas.microsoft.com/office/drawing/2014/main" id="{FE6A30BA-F85E-B69B-48AB-1D4C2E22993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3" name="그룹 302">
                <a:extLst>
                  <a:ext uri="{FF2B5EF4-FFF2-40B4-BE49-F238E27FC236}">
                    <a16:creationId xmlns:a16="http://schemas.microsoft.com/office/drawing/2014/main" id="{F529D17F-FFF7-13D3-C030-6666BDCFDF2C}"/>
                  </a:ext>
                </a:extLst>
              </p:cNvPr>
              <p:cNvGrpSpPr/>
              <p:nvPr/>
            </p:nvGrpSpPr>
            <p:grpSpPr>
              <a:xfrm>
                <a:off x="742131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4" name="타원 303">
                  <a:extLst>
                    <a:ext uri="{FF2B5EF4-FFF2-40B4-BE49-F238E27FC236}">
                      <a16:creationId xmlns:a16="http://schemas.microsoft.com/office/drawing/2014/main" id="{75C81A1D-FF0F-2931-4F08-06A8A5C875D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5" name="원호 304">
                  <a:extLst>
                    <a:ext uri="{FF2B5EF4-FFF2-40B4-BE49-F238E27FC236}">
                      <a16:creationId xmlns:a16="http://schemas.microsoft.com/office/drawing/2014/main" id="{4691B406-F261-008D-4204-7C4FEEDE5D3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6" name="원호 305">
                  <a:extLst>
                    <a:ext uri="{FF2B5EF4-FFF2-40B4-BE49-F238E27FC236}">
                      <a16:creationId xmlns:a16="http://schemas.microsoft.com/office/drawing/2014/main" id="{29ADF001-DAAC-F1FA-2489-8F5882749AB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7" name="그룹 306">
                <a:extLst>
                  <a:ext uri="{FF2B5EF4-FFF2-40B4-BE49-F238E27FC236}">
                    <a16:creationId xmlns:a16="http://schemas.microsoft.com/office/drawing/2014/main" id="{9CD1C5CF-314D-A162-AFEE-63B863820123}"/>
                  </a:ext>
                </a:extLst>
              </p:cNvPr>
              <p:cNvGrpSpPr/>
              <p:nvPr/>
            </p:nvGrpSpPr>
            <p:grpSpPr>
              <a:xfrm>
                <a:off x="765100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8" name="타원 307">
                  <a:extLst>
                    <a:ext uri="{FF2B5EF4-FFF2-40B4-BE49-F238E27FC236}">
                      <a16:creationId xmlns:a16="http://schemas.microsoft.com/office/drawing/2014/main" id="{2F7A8524-B155-F706-1891-6B722446572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9" name="원호 308">
                  <a:extLst>
                    <a:ext uri="{FF2B5EF4-FFF2-40B4-BE49-F238E27FC236}">
                      <a16:creationId xmlns:a16="http://schemas.microsoft.com/office/drawing/2014/main" id="{1AAE388B-BFF0-A063-6604-9FB2274EA45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0" name="원호 309">
                  <a:extLst>
                    <a:ext uri="{FF2B5EF4-FFF2-40B4-BE49-F238E27FC236}">
                      <a16:creationId xmlns:a16="http://schemas.microsoft.com/office/drawing/2014/main" id="{80C3928F-A1C9-2274-F7C2-A64E2AD7EAE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1" name="그룹 310">
                <a:extLst>
                  <a:ext uri="{FF2B5EF4-FFF2-40B4-BE49-F238E27FC236}">
                    <a16:creationId xmlns:a16="http://schemas.microsoft.com/office/drawing/2014/main" id="{C7281AD7-3F02-CE6D-7D17-4FA1A3C0BEB7}"/>
                  </a:ext>
                </a:extLst>
              </p:cNvPr>
              <p:cNvGrpSpPr/>
              <p:nvPr/>
            </p:nvGrpSpPr>
            <p:grpSpPr>
              <a:xfrm>
                <a:off x="788070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2" name="타원 311">
                  <a:extLst>
                    <a:ext uri="{FF2B5EF4-FFF2-40B4-BE49-F238E27FC236}">
                      <a16:creationId xmlns:a16="http://schemas.microsoft.com/office/drawing/2014/main" id="{FF923EA5-B234-E451-8D39-D1165B54BA2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3" name="원호 312">
                  <a:extLst>
                    <a:ext uri="{FF2B5EF4-FFF2-40B4-BE49-F238E27FC236}">
                      <a16:creationId xmlns:a16="http://schemas.microsoft.com/office/drawing/2014/main" id="{D5D5D384-976A-ED3F-397D-564B7244412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4" name="원호 313">
                  <a:extLst>
                    <a:ext uri="{FF2B5EF4-FFF2-40B4-BE49-F238E27FC236}">
                      <a16:creationId xmlns:a16="http://schemas.microsoft.com/office/drawing/2014/main" id="{98045EB6-4FE5-1A00-38E1-0AA07247DD7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5" name="그룹 314">
                <a:extLst>
                  <a:ext uri="{FF2B5EF4-FFF2-40B4-BE49-F238E27FC236}">
                    <a16:creationId xmlns:a16="http://schemas.microsoft.com/office/drawing/2014/main" id="{62935F72-700D-4097-516E-4A3F0118F2A3}"/>
                  </a:ext>
                </a:extLst>
              </p:cNvPr>
              <p:cNvGrpSpPr/>
              <p:nvPr/>
            </p:nvGrpSpPr>
            <p:grpSpPr>
              <a:xfrm>
                <a:off x="811039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6" name="타원 315">
                  <a:extLst>
                    <a:ext uri="{FF2B5EF4-FFF2-40B4-BE49-F238E27FC236}">
                      <a16:creationId xmlns:a16="http://schemas.microsoft.com/office/drawing/2014/main" id="{66C8ACC1-25CC-59B3-7FD2-A37CF78E993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7" name="원호 316">
                  <a:extLst>
                    <a:ext uri="{FF2B5EF4-FFF2-40B4-BE49-F238E27FC236}">
                      <a16:creationId xmlns:a16="http://schemas.microsoft.com/office/drawing/2014/main" id="{2C1D363D-F8D4-63A5-B20B-B9D8B2ECFD0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8" name="원호 317">
                  <a:extLst>
                    <a:ext uri="{FF2B5EF4-FFF2-40B4-BE49-F238E27FC236}">
                      <a16:creationId xmlns:a16="http://schemas.microsoft.com/office/drawing/2014/main" id="{761D10A4-3F86-02F9-97D1-FA4D4B79053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9" name="그룹 318">
                <a:extLst>
                  <a:ext uri="{FF2B5EF4-FFF2-40B4-BE49-F238E27FC236}">
                    <a16:creationId xmlns:a16="http://schemas.microsoft.com/office/drawing/2014/main" id="{2E81651C-A5ED-248E-A750-0195678D9CDE}"/>
                  </a:ext>
                </a:extLst>
              </p:cNvPr>
              <p:cNvGrpSpPr/>
              <p:nvPr/>
            </p:nvGrpSpPr>
            <p:grpSpPr>
              <a:xfrm>
                <a:off x="834008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0" name="타원 319">
                  <a:extLst>
                    <a:ext uri="{FF2B5EF4-FFF2-40B4-BE49-F238E27FC236}">
                      <a16:creationId xmlns:a16="http://schemas.microsoft.com/office/drawing/2014/main" id="{6BC30F7B-BF35-AB0F-537E-4CB3338C8C1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1" name="원호 320">
                  <a:extLst>
                    <a:ext uri="{FF2B5EF4-FFF2-40B4-BE49-F238E27FC236}">
                      <a16:creationId xmlns:a16="http://schemas.microsoft.com/office/drawing/2014/main" id="{D2B8CD0E-8B7D-34EB-F4AB-79C9C7B64CF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2" name="원호 321">
                  <a:extLst>
                    <a:ext uri="{FF2B5EF4-FFF2-40B4-BE49-F238E27FC236}">
                      <a16:creationId xmlns:a16="http://schemas.microsoft.com/office/drawing/2014/main" id="{A210C975-8EAF-B51A-94A2-27D021176D3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3" name="그룹 322">
                <a:extLst>
                  <a:ext uri="{FF2B5EF4-FFF2-40B4-BE49-F238E27FC236}">
                    <a16:creationId xmlns:a16="http://schemas.microsoft.com/office/drawing/2014/main" id="{C2569EB1-9E6C-3E26-1E88-176AF9AD29CD}"/>
                  </a:ext>
                </a:extLst>
              </p:cNvPr>
              <p:cNvGrpSpPr/>
              <p:nvPr/>
            </p:nvGrpSpPr>
            <p:grpSpPr>
              <a:xfrm>
                <a:off x="856978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4" name="타원 323">
                  <a:extLst>
                    <a:ext uri="{FF2B5EF4-FFF2-40B4-BE49-F238E27FC236}">
                      <a16:creationId xmlns:a16="http://schemas.microsoft.com/office/drawing/2014/main" id="{CBFCBDCD-28F8-9122-3DF7-1308158CB51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5" name="원호 324">
                  <a:extLst>
                    <a:ext uri="{FF2B5EF4-FFF2-40B4-BE49-F238E27FC236}">
                      <a16:creationId xmlns:a16="http://schemas.microsoft.com/office/drawing/2014/main" id="{0C9817DD-3351-3490-3111-14328F20257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6" name="원호 325">
                  <a:extLst>
                    <a:ext uri="{FF2B5EF4-FFF2-40B4-BE49-F238E27FC236}">
                      <a16:creationId xmlns:a16="http://schemas.microsoft.com/office/drawing/2014/main" id="{7EB5A4B2-848A-7F23-C315-68908B835A6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7" name="그룹 326">
                <a:extLst>
                  <a:ext uri="{FF2B5EF4-FFF2-40B4-BE49-F238E27FC236}">
                    <a16:creationId xmlns:a16="http://schemas.microsoft.com/office/drawing/2014/main" id="{F2FAF56F-7C17-B392-BCE9-AC49DC179DFF}"/>
                  </a:ext>
                </a:extLst>
              </p:cNvPr>
              <p:cNvGrpSpPr/>
              <p:nvPr/>
            </p:nvGrpSpPr>
            <p:grpSpPr>
              <a:xfrm>
                <a:off x="879947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8" name="타원 327">
                  <a:extLst>
                    <a:ext uri="{FF2B5EF4-FFF2-40B4-BE49-F238E27FC236}">
                      <a16:creationId xmlns:a16="http://schemas.microsoft.com/office/drawing/2014/main" id="{80AA77AF-3F05-DC84-4F13-6F10427F5C22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9" name="원호 328">
                  <a:extLst>
                    <a:ext uri="{FF2B5EF4-FFF2-40B4-BE49-F238E27FC236}">
                      <a16:creationId xmlns:a16="http://schemas.microsoft.com/office/drawing/2014/main" id="{66CD63F2-83B8-39A9-D822-46E81F62AAA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0" name="원호 329">
                  <a:extLst>
                    <a:ext uri="{FF2B5EF4-FFF2-40B4-BE49-F238E27FC236}">
                      <a16:creationId xmlns:a16="http://schemas.microsoft.com/office/drawing/2014/main" id="{4EA30DCA-65E1-C20D-BC0C-0F66738A1AA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1" name="그룹 330">
                <a:extLst>
                  <a:ext uri="{FF2B5EF4-FFF2-40B4-BE49-F238E27FC236}">
                    <a16:creationId xmlns:a16="http://schemas.microsoft.com/office/drawing/2014/main" id="{05CCCA2E-23C1-AF66-BABD-DE1EA48125A6}"/>
                  </a:ext>
                </a:extLst>
              </p:cNvPr>
              <p:cNvGrpSpPr/>
              <p:nvPr/>
            </p:nvGrpSpPr>
            <p:grpSpPr>
              <a:xfrm>
                <a:off x="902916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2" name="타원 331">
                  <a:extLst>
                    <a:ext uri="{FF2B5EF4-FFF2-40B4-BE49-F238E27FC236}">
                      <a16:creationId xmlns:a16="http://schemas.microsoft.com/office/drawing/2014/main" id="{2218944F-7E1F-788F-775D-407F329ABCE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3" name="원호 332">
                  <a:extLst>
                    <a:ext uri="{FF2B5EF4-FFF2-40B4-BE49-F238E27FC236}">
                      <a16:creationId xmlns:a16="http://schemas.microsoft.com/office/drawing/2014/main" id="{C5E37BF5-489E-7513-59FE-B096631644B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4" name="원호 333">
                  <a:extLst>
                    <a:ext uri="{FF2B5EF4-FFF2-40B4-BE49-F238E27FC236}">
                      <a16:creationId xmlns:a16="http://schemas.microsoft.com/office/drawing/2014/main" id="{DE09950E-FD52-4E6F-5306-04BB8E7DFF2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5" name="그룹 334">
                <a:extLst>
                  <a:ext uri="{FF2B5EF4-FFF2-40B4-BE49-F238E27FC236}">
                    <a16:creationId xmlns:a16="http://schemas.microsoft.com/office/drawing/2014/main" id="{C6E35677-3C70-1D39-F702-2165177E4CD7}"/>
                  </a:ext>
                </a:extLst>
              </p:cNvPr>
              <p:cNvGrpSpPr/>
              <p:nvPr/>
            </p:nvGrpSpPr>
            <p:grpSpPr>
              <a:xfrm>
                <a:off x="925885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6" name="타원 335">
                  <a:extLst>
                    <a:ext uri="{FF2B5EF4-FFF2-40B4-BE49-F238E27FC236}">
                      <a16:creationId xmlns:a16="http://schemas.microsoft.com/office/drawing/2014/main" id="{9E3ACB1C-0C14-3FEC-6ED9-84D974236BD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7" name="원호 336">
                  <a:extLst>
                    <a:ext uri="{FF2B5EF4-FFF2-40B4-BE49-F238E27FC236}">
                      <a16:creationId xmlns:a16="http://schemas.microsoft.com/office/drawing/2014/main" id="{926868E5-FAC7-4755-ED0B-8E07E17D5E0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8" name="원호 337">
                  <a:extLst>
                    <a:ext uri="{FF2B5EF4-FFF2-40B4-BE49-F238E27FC236}">
                      <a16:creationId xmlns:a16="http://schemas.microsoft.com/office/drawing/2014/main" id="{6049DF8C-7B59-AFD3-13D7-EA9079BD796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9" name="그룹 338">
                <a:extLst>
                  <a:ext uri="{FF2B5EF4-FFF2-40B4-BE49-F238E27FC236}">
                    <a16:creationId xmlns:a16="http://schemas.microsoft.com/office/drawing/2014/main" id="{AA5F712F-BFFA-5345-5EA7-07562A62028B}"/>
                  </a:ext>
                </a:extLst>
              </p:cNvPr>
              <p:cNvGrpSpPr/>
              <p:nvPr/>
            </p:nvGrpSpPr>
            <p:grpSpPr>
              <a:xfrm>
                <a:off x="948855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0" name="타원 339">
                  <a:extLst>
                    <a:ext uri="{FF2B5EF4-FFF2-40B4-BE49-F238E27FC236}">
                      <a16:creationId xmlns:a16="http://schemas.microsoft.com/office/drawing/2014/main" id="{2CC2C989-70CE-4328-D8E9-09FF3C99A41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1" name="원호 340">
                  <a:extLst>
                    <a:ext uri="{FF2B5EF4-FFF2-40B4-BE49-F238E27FC236}">
                      <a16:creationId xmlns:a16="http://schemas.microsoft.com/office/drawing/2014/main" id="{79CC544E-24CD-7171-6038-B514FFF7DD2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2" name="원호 341">
                  <a:extLst>
                    <a:ext uri="{FF2B5EF4-FFF2-40B4-BE49-F238E27FC236}">
                      <a16:creationId xmlns:a16="http://schemas.microsoft.com/office/drawing/2014/main" id="{958DA57F-D88D-5426-1566-43EEE5E4CFF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3" name="그룹 342">
                <a:extLst>
                  <a:ext uri="{FF2B5EF4-FFF2-40B4-BE49-F238E27FC236}">
                    <a16:creationId xmlns:a16="http://schemas.microsoft.com/office/drawing/2014/main" id="{B4B40755-F346-B037-DE20-77247F4BB0DB}"/>
                  </a:ext>
                </a:extLst>
              </p:cNvPr>
              <p:cNvGrpSpPr/>
              <p:nvPr/>
            </p:nvGrpSpPr>
            <p:grpSpPr>
              <a:xfrm>
                <a:off x="971824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4" name="타원 343">
                  <a:extLst>
                    <a:ext uri="{FF2B5EF4-FFF2-40B4-BE49-F238E27FC236}">
                      <a16:creationId xmlns:a16="http://schemas.microsoft.com/office/drawing/2014/main" id="{06DAC26A-C024-8CFD-9EFD-3B638A24F2E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5" name="원호 344">
                  <a:extLst>
                    <a:ext uri="{FF2B5EF4-FFF2-40B4-BE49-F238E27FC236}">
                      <a16:creationId xmlns:a16="http://schemas.microsoft.com/office/drawing/2014/main" id="{42044472-8CA0-27EC-E5E7-5B8763E2895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6" name="원호 345">
                  <a:extLst>
                    <a:ext uri="{FF2B5EF4-FFF2-40B4-BE49-F238E27FC236}">
                      <a16:creationId xmlns:a16="http://schemas.microsoft.com/office/drawing/2014/main" id="{AED7ACA5-02B3-7747-6215-56C7A8149BC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7" name="그룹 346">
                <a:extLst>
                  <a:ext uri="{FF2B5EF4-FFF2-40B4-BE49-F238E27FC236}">
                    <a16:creationId xmlns:a16="http://schemas.microsoft.com/office/drawing/2014/main" id="{4BD493BB-DF98-35EB-6261-F62E523E4427}"/>
                  </a:ext>
                </a:extLst>
              </p:cNvPr>
              <p:cNvGrpSpPr/>
              <p:nvPr/>
            </p:nvGrpSpPr>
            <p:grpSpPr>
              <a:xfrm>
                <a:off x="994793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8" name="타원 347">
                  <a:extLst>
                    <a:ext uri="{FF2B5EF4-FFF2-40B4-BE49-F238E27FC236}">
                      <a16:creationId xmlns:a16="http://schemas.microsoft.com/office/drawing/2014/main" id="{A9DBC20A-DB15-89B2-37AB-5BC8A29F4B6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9" name="원호 348">
                  <a:extLst>
                    <a:ext uri="{FF2B5EF4-FFF2-40B4-BE49-F238E27FC236}">
                      <a16:creationId xmlns:a16="http://schemas.microsoft.com/office/drawing/2014/main" id="{B8DAD801-6FE9-E346-0666-748E8DC56A3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0" name="원호 349">
                  <a:extLst>
                    <a:ext uri="{FF2B5EF4-FFF2-40B4-BE49-F238E27FC236}">
                      <a16:creationId xmlns:a16="http://schemas.microsoft.com/office/drawing/2014/main" id="{79B50162-D87A-46AD-29E9-FAB10F86F16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1" name="그룹 350">
                <a:extLst>
                  <a:ext uri="{FF2B5EF4-FFF2-40B4-BE49-F238E27FC236}">
                    <a16:creationId xmlns:a16="http://schemas.microsoft.com/office/drawing/2014/main" id="{086DAF21-4E25-B582-27F9-037F0D883172}"/>
                  </a:ext>
                </a:extLst>
              </p:cNvPr>
              <p:cNvGrpSpPr/>
              <p:nvPr/>
            </p:nvGrpSpPr>
            <p:grpSpPr>
              <a:xfrm>
                <a:off x="1017763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2" name="타원 351">
                  <a:extLst>
                    <a:ext uri="{FF2B5EF4-FFF2-40B4-BE49-F238E27FC236}">
                      <a16:creationId xmlns:a16="http://schemas.microsoft.com/office/drawing/2014/main" id="{89BA9BD6-BE1D-C822-DB2B-3AFFE4C6D03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3" name="원호 352">
                  <a:extLst>
                    <a:ext uri="{FF2B5EF4-FFF2-40B4-BE49-F238E27FC236}">
                      <a16:creationId xmlns:a16="http://schemas.microsoft.com/office/drawing/2014/main" id="{920535C1-AF30-E2B5-4A06-A12B5BC95CE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4" name="원호 353">
                  <a:extLst>
                    <a:ext uri="{FF2B5EF4-FFF2-40B4-BE49-F238E27FC236}">
                      <a16:creationId xmlns:a16="http://schemas.microsoft.com/office/drawing/2014/main" id="{10569475-7300-F8B3-45A4-2D641E05DF8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5" name="그룹 354">
                <a:extLst>
                  <a:ext uri="{FF2B5EF4-FFF2-40B4-BE49-F238E27FC236}">
                    <a16:creationId xmlns:a16="http://schemas.microsoft.com/office/drawing/2014/main" id="{2C05DE1A-FED3-324B-6B5E-C5B548990C3A}"/>
                  </a:ext>
                </a:extLst>
              </p:cNvPr>
              <p:cNvGrpSpPr/>
              <p:nvPr/>
            </p:nvGrpSpPr>
            <p:grpSpPr>
              <a:xfrm>
                <a:off x="1040732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6" name="타원 355">
                  <a:extLst>
                    <a:ext uri="{FF2B5EF4-FFF2-40B4-BE49-F238E27FC236}">
                      <a16:creationId xmlns:a16="http://schemas.microsoft.com/office/drawing/2014/main" id="{8200D6CA-0F23-3EF3-4BCB-3ACC94DA308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7" name="원호 356">
                  <a:extLst>
                    <a:ext uri="{FF2B5EF4-FFF2-40B4-BE49-F238E27FC236}">
                      <a16:creationId xmlns:a16="http://schemas.microsoft.com/office/drawing/2014/main" id="{3F373ED0-834E-9CB5-3782-AC2D708447D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8" name="원호 357">
                  <a:extLst>
                    <a:ext uri="{FF2B5EF4-FFF2-40B4-BE49-F238E27FC236}">
                      <a16:creationId xmlns:a16="http://schemas.microsoft.com/office/drawing/2014/main" id="{28AB008E-9BFB-09A7-91C6-FEB6DD881EA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9" name="그룹 358">
                <a:extLst>
                  <a:ext uri="{FF2B5EF4-FFF2-40B4-BE49-F238E27FC236}">
                    <a16:creationId xmlns:a16="http://schemas.microsoft.com/office/drawing/2014/main" id="{0E01AE23-790D-C2EF-4060-A8B14170C963}"/>
                  </a:ext>
                </a:extLst>
              </p:cNvPr>
              <p:cNvGrpSpPr/>
              <p:nvPr/>
            </p:nvGrpSpPr>
            <p:grpSpPr>
              <a:xfrm>
                <a:off x="1063701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0" name="타원 359">
                  <a:extLst>
                    <a:ext uri="{FF2B5EF4-FFF2-40B4-BE49-F238E27FC236}">
                      <a16:creationId xmlns:a16="http://schemas.microsoft.com/office/drawing/2014/main" id="{CDB54C88-2515-D357-B3E8-5E61D671013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1" name="원호 360">
                  <a:extLst>
                    <a:ext uri="{FF2B5EF4-FFF2-40B4-BE49-F238E27FC236}">
                      <a16:creationId xmlns:a16="http://schemas.microsoft.com/office/drawing/2014/main" id="{01350D63-FE40-3C50-328B-DA258B3FEC1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2" name="원호 361">
                  <a:extLst>
                    <a:ext uri="{FF2B5EF4-FFF2-40B4-BE49-F238E27FC236}">
                      <a16:creationId xmlns:a16="http://schemas.microsoft.com/office/drawing/2014/main" id="{DF112487-3C7A-0E6E-F833-7BE78CB57E7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3" name="그룹 362">
                <a:extLst>
                  <a:ext uri="{FF2B5EF4-FFF2-40B4-BE49-F238E27FC236}">
                    <a16:creationId xmlns:a16="http://schemas.microsoft.com/office/drawing/2014/main" id="{8FA297F6-DE0E-B4BE-D380-46A8CCCC0BC1}"/>
                  </a:ext>
                </a:extLst>
              </p:cNvPr>
              <p:cNvGrpSpPr/>
              <p:nvPr/>
            </p:nvGrpSpPr>
            <p:grpSpPr>
              <a:xfrm>
                <a:off x="1086671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4" name="타원 363">
                  <a:extLst>
                    <a:ext uri="{FF2B5EF4-FFF2-40B4-BE49-F238E27FC236}">
                      <a16:creationId xmlns:a16="http://schemas.microsoft.com/office/drawing/2014/main" id="{DB48A110-10A6-930E-D31D-6FE23D32B43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5" name="원호 364">
                  <a:extLst>
                    <a:ext uri="{FF2B5EF4-FFF2-40B4-BE49-F238E27FC236}">
                      <a16:creationId xmlns:a16="http://schemas.microsoft.com/office/drawing/2014/main" id="{E6103346-32A6-8C69-9FBB-53BDFE7A06F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6" name="원호 365">
                  <a:extLst>
                    <a:ext uri="{FF2B5EF4-FFF2-40B4-BE49-F238E27FC236}">
                      <a16:creationId xmlns:a16="http://schemas.microsoft.com/office/drawing/2014/main" id="{56817386-9717-847E-5B6A-D461BF68D89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7" name="그룹 366">
                <a:extLst>
                  <a:ext uri="{FF2B5EF4-FFF2-40B4-BE49-F238E27FC236}">
                    <a16:creationId xmlns:a16="http://schemas.microsoft.com/office/drawing/2014/main" id="{89292CAD-A3A5-D4F3-700A-65E4590C04A2}"/>
                  </a:ext>
                </a:extLst>
              </p:cNvPr>
              <p:cNvGrpSpPr/>
              <p:nvPr/>
            </p:nvGrpSpPr>
            <p:grpSpPr>
              <a:xfrm>
                <a:off x="1109640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8" name="타원 367">
                  <a:extLst>
                    <a:ext uri="{FF2B5EF4-FFF2-40B4-BE49-F238E27FC236}">
                      <a16:creationId xmlns:a16="http://schemas.microsoft.com/office/drawing/2014/main" id="{968846CB-EC8B-CB4A-8AE9-3D8383B66DF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9" name="원호 368">
                  <a:extLst>
                    <a:ext uri="{FF2B5EF4-FFF2-40B4-BE49-F238E27FC236}">
                      <a16:creationId xmlns:a16="http://schemas.microsoft.com/office/drawing/2014/main" id="{38863460-0CC2-52EC-3DBA-46C7D875CAA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0" name="원호 369">
                  <a:extLst>
                    <a:ext uri="{FF2B5EF4-FFF2-40B4-BE49-F238E27FC236}">
                      <a16:creationId xmlns:a16="http://schemas.microsoft.com/office/drawing/2014/main" id="{87F88BAF-BB4B-3652-2012-F44C6C3188D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1" name="그룹 370">
                <a:extLst>
                  <a:ext uri="{FF2B5EF4-FFF2-40B4-BE49-F238E27FC236}">
                    <a16:creationId xmlns:a16="http://schemas.microsoft.com/office/drawing/2014/main" id="{A9F3F10B-7FFE-2F28-D297-4062A1D0563E}"/>
                  </a:ext>
                </a:extLst>
              </p:cNvPr>
              <p:cNvGrpSpPr/>
              <p:nvPr/>
            </p:nvGrpSpPr>
            <p:grpSpPr>
              <a:xfrm>
                <a:off x="1132609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2" name="타원 371">
                  <a:extLst>
                    <a:ext uri="{FF2B5EF4-FFF2-40B4-BE49-F238E27FC236}">
                      <a16:creationId xmlns:a16="http://schemas.microsoft.com/office/drawing/2014/main" id="{E855794A-933E-9EF0-0F70-EE549714E82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3" name="원호 372">
                  <a:extLst>
                    <a:ext uri="{FF2B5EF4-FFF2-40B4-BE49-F238E27FC236}">
                      <a16:creationId xmlns:a16="http://schemas.microsoft.com/office/drawing/2014/main" id="{7BE3F876-6533-F1A1-EAC0-37A571DADBF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4" name="원호 373">
                  <a:extLst>
                    <a:ext uri="{FF2B5EF4-FFF2-40B4-BE49-F238E27FC236}">
                      <a16:creationId xmlns:a16="http://schemas.microsoft.com/office/drawing/2014/main" id="{E965432D-36EB-409C-7A7D-7E4F53F0BA3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5" name="그룹 374">
                <a:extLst>
                  <a:ext uri="{FF2B5EF4-FFF2-40B4-BE49-F238E27FC236}">
                    <a16:creationId xmlns:a16="http://schemas.microsoft.com/office/drawing/2014/main" id="{C0832308-B371-0734-D9F0-D8708D4E08C0}"/>
                  </a:ext>
                </a:extLst>
              </p:cNvPr>
              <p:cNvGrpSpPr/>
              <p:nvPr/>
            </p:nvGrpSpPr>
            <p:grpSpPr>
              <a:xfrm>
                <a:off x="1155578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6" name="타원 375">
                  <a:extLst>
                    <a:ext uri="{FF2B5EF4-FFF2-40B4-BE49-F238E27FC236}">
                      <a16:creationId xmlns:a16="http://schemas.microsoft.com/office/drawing/2014/main" id="{8850DD9D-95F9-0EDA-C3EE-970CA71BD52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7" name="원호 376">
                  <a:extLst>
                    <a:ext uri="{FF2B5EF4-FFF2-40B4-BE49-F238E27FC236}">
                      <a16:creationId xmlns:a16="http://schemas.microsoft.com/office/drawing/2014/main" id="{9954A949-4B5E-A74D-CF1D-839263D1FA1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8" name="원호 377">
                  <a:extLst>
                    <a:ext uri="{FF2B5EF4-FFF2-40B4-BE49-F238E27FC236}">
                      <a16:creationId xmlns:a16="http://schemas.microsoft.com/office/drawing/2014/main" id="{F0242FE8-0104-5DFB-0FE2-B5F924280ED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9" name="그룹 378">
                <a:extLst>
                  <a:ext uri="{FF2B5EF4-FFF2-40B4-BE49-F238E27FC236}">
                    <a16:creationId xmlns:a16="http://schemas.microsoft.com/office/drawing/2014/main" id="{B6C5AB4F-5972-EB5F-75EF-980F751D947F}"/>
                  </a:ext>
                </a:extLst>
              </p:cNvPr>
              <p:cNvGrpSpPr/>
              <p:nvPr/>
            </p:nvGrpSpPr>
            <p:grpSpPr>
              <a:xfrm>
                <a:off x="1178548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80" name="타원 379">
                  <a:extLst>
                    <a:ext uri="{FF2B5EF4-FFF2-40B4-BE49-F238E27FC236}">
                      <a16:creationId xmlns:a16="http://schemas.microsoft.com/office/drawing/2014/main" id="{486946B6-45D2-C2C1-FD4F-32D57E9E054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1" name="원호 380">
                  <a:extLst>
                    <a:ext uri="{FF2B5EF4-FFF2-40B4-BE49-F238E27FC236}">
                      <a16:creationId xmlns:a16="http://schemas.microsoft.com/office/drawing/2014/main" id="{31369AFB-1C37-1E35-B24F-8D3F0598903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2" name="원호 381">
                  <a:extLst>
                    <a:ext uri="{FF2B5EF4-FFF2-40B4-BE49-F238E27FC236}">
                      <a16:creationId xmlns:a16="http://schemas.microsoft.com/office/drawing/2014/main" id="{A6959840-AD35-98FC-259E-262B14E6702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</p:grpSp>
      <p:sp>
        <p:nvSpPr>
          <p:cNvPr id="7" name="사각형: 잘린 한쪽 모서리 7">
            <a:extLst>
              <a:ext uri="{FF2B5EF4-FFF2-40B4-BE49-F238E27FC236}">
                <a16:creationId xmlns:a16="http://schemas.microsoft.com/office/drawing/2014/main" id="{17B2782E-0B1F-8538-611A-7B3ECD9FDD56}"/>
              </a:ext>
            </a:extLst>
          </p:cNvPr>
          <p:cNvSpPr/>
          <p:nvPr/>
        </p:nvSpPr>
        <p:spPr>
          <a:xfrm flipH="1">
            <a:off x="396989" y="640837"/>
            <a:ext cx="1025409" cy="235463"/>
          </a:xfrm>
          <a:prstGeom prst="roundRect">
            <a:avLst>
              <a:gd name="adj" fmla="val 50000"/>
            </a:avLst>
          </a:prstGeom>
          <a:solidFill>
            <a:srgbClr val="E96908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구현 기능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641672-8861-2DD0-647C-4D7C4DCC89BA}"/>
              </a:ext>
            </a:extLst>
          </p:cNvPr>
          <p:cNvSpPr/>
          <p:nvPr/>
        </p:nvSpPr>
        <p:spPr>
          <a:xfrm>
            <a:off x="970321" y="4325149"/>
            <a:ext cx="2886475" cy="303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71CB7-8585-4BFF-A2B7-31ACC6A75621}"/>
              </a:ext>
            </a:extLst>
          </p:cNvPr>
          <p:cNvSpPr txBox="1"/>
          <p:nvPr/>
        </p:nvSpPr>
        <p:spPr>
          <a:xfrm>
            <a:off x="3240106" y="573902"/>
            <a:ext cx="468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4. </a:t>
            </a:r>
            <a:r>
              <a:rPr lang="ko-KR" altLang="en-US" dirty="0"/>
              <a:t>게시판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9D51646-75A1-434E-B190-49145ADCF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828" y="1522253"/>
            <a:ext cx="8710897" cy="7906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1353712-A0CA-47DD-8BE5-906BBC096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626" y="2543072"/>
            <a:ext cx="3779274" cy="1818286"/>
          </a:xfrm>
          <a:prstGeom prst="rect">
            <a:avLst/>
          </a:prstGeom>
        </p:spPr>
      </p:pic>
      <p:sp>
        <p:nvSpPr>
          <p:cNvPr id="384" name="TextBox 383">
            <a:extLst>
              <a:ext uri="{FF2B5EF4-FFF2-40B4-BE49-F238E27FC236}">
                <a16:creationId xmlns:a16="http://schemas.microsoft.com/office/drawing/2014/main" id="{1D5EDEC3-E03D-4531-AD83-0C0A6449D59D}"/>
              </a:ext>
            </a:extLst>
          </p:cNvPr>
          <p:cNvSpPr txBox="1"/>
          <p:nvPr/>
        </p:nvSpPr>
        <p:spPr>
          <a:xfrm>
            <a:off x="2267029" y="1031133"/>
            <a:ext cx="654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게시글 신고 기능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3021FB1-0071-4ED4-A76D-1B47F6FF8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827" y="4989923"/>
            <a:ext cx="8710898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052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7D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A9B89C-9A8D-65CD-DCD8-BCB145564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1C0C9225-B1FB-8D1E-C367-1551E1F363B7}"/>
              </a:ext>
            </a:extLst>
          </p:cNvPr>
          <p:cNvGrpSpPr/>
          <p:nvPr/>
        </p:nvGrpSpPr>
        <p:grpSpPr>
          <a:xfrm>
            <a:off x="177501" y="150886"/>
            <a:ext cx="11836998" cy="6439289"/>
            <a:chOff x="177501" y="150886"/>
            <a:chExt cx="11836998" cy="6439289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71C83A1F-65EB-1F41-3578-FC163A33DF7F}"/>
                </a:ext>
              </a:extLst>
            </p:cNvPr>
            <p:cNvSpPr/>
            <p:nvPr/>
          </p:nvSpPr>
          <p:spPr>
            <a:xfrm>
              <a:off x="177501" y="285825"/>
              <a:ext cx="11836998" cy="6304350"/>
            </a:xfrm>
            <a:prstGeom prst="round2SameRect">
              <a:avLst>
                <a:gd name="adj1" fmla="val 0"/>
                <a:gd name="adj2" fmla="val 2091"/>
              </a:avLst>
            </a:prstGeom>
            <a:solidFill>
              <a:srgbClr val="EEE7DD"/>
            </a:solidFill>
            <a:ln>
              <a:noFill/>
            </a:ln>
            <a:effectLst>
              <a:outerShdw blurRad="241300" dist="1397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83" name="그룹 382">
              <a:extLst>
                <a:ext uri="{FF2B5EF4-FFF2-40B4-BE49-F238E27FC236}">
                  <a16:creationId xmlns:a16="http://schemas.microsoft.com/office/drawing/2014/main" id="{C41433CD-42BB-FEBF-8D79-92E9318FAADD}"/>
                </a:ext>
              </a:extLst>
            </p:cNvPr>
            <p:cNvGrpSpPr/>
            <p:nvPr/>
          </p:nvGrpSpPr>
          <p:grpSpPr>
            <a:xfrm>
              <a:off x="177501" y="150886"/>
              <a:ext cx="11836998" cy="269876"/>
              <a:chOff x="177501" y="150886"/>
              <a:chExt cx="11836998" cy="269876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DB7305A1-0626-7A6A-88E6-4E1F2C97004D}"/>
                  </a:ext>
                </a:extLst>
              </p:cNvPr>
              <p:cNvSpPr/>
              <p:nvPr/>
            </p:nvSpPr>
            <p:spPr>
              <a:xfrm>
                <a:off x="177501" y="260205"/>
                <a:ext cx="11836998" cy="36000"/>
              </a:xfrm>
              <a:prstGeom prst="rect">
                <a:avLst/>
              </a:prstGeom>
              <a:solidFill>
                <a:srgbClr val="E9690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182" name="그룹 181">
                <a:extLst>
                  <a:ext uri="{FF2B5EF4-FFF2-40B4-BE49-F238E27FC236}">
                    <a16:creationId xmlns:a16="http://schemas.microsoft.com/office/drawing/2014/main" id="{0CD91C29-A5E1-078D-4D3A-EF96D8FCD21B}"/>
                  </a:ext>
                </a:extLst>
              </p:cNvPr>
              <p:cNvGrpSpPr/>
              <p:nvPr/>
            </p:nvGrpSpPr>
            <p:grpSpPr>
              <a:xfrm>
                <a:off x="30083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4" name="타원 3">
                  <a:extLst>
                    <a:ext uri="{FF2B5EF4-FFF2-40B4-BE49-F238E27FC236}">
                      <a16:creationId xmlns:a16="http://schemas.microsoft.com/office/drawing/2014/main" id="{CC6829A8-6200-325D-9335-ADF14DE1EC4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" name="원호 5">
                  <a:extLst>
                    <a:ext uri="{FF2B5EF4-FFF2-40B4-BE49-F238E27FC236}">
                      <a16:creationId xmlns:a16="http://schemas.microsoft.com/office/drawing/2014/main" id="{FE7AB49C-1C34-ACFF-F1DC-3351478892E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1" name="원호 180">
                  <a:extLst>
                    <a:ext uri="{FF2B5EF4-FFF2-40B4-BE49-F238E27FC236}">
                      <a16:creationId xmlns:a16="http://schemas.microsoft.com/office/drawing/2014/main" id="{1D8161A6-99CE-C57F-FB93-1184CB243DE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5BF6EAC6-372F-6524-316B-5983E5AEF545}"/>
                  </a:ext>
                </a:extLst>
              </p:cNvPr>
              <p:cNvGrpSpPr/>
              <p:nvPr/>
            </p:nvGrpSpPr>
            <p:grpSpPr>
              <a:xfrm>
                <a:off x="53052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4" name="타원 183">
                  <a:extLst>
                    <a:ext uri="{FF2B5EF4-FFF2-40B4-BE49-F238E27FC236}">
                      <a16:creationId xmlns:a16="http://schemas.microsoft.com/office/drawing/2014/main" id="{CB114DAF-41A4-780C-7BA9-088398D3167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5" name="원호 184">
                  <a:extLst>
                    <a:ext uri="{FF2B5EF4-FFF2-40B4-BE49-F238E27FC236}">
                      <a16:creationId xmlns:a16="http://schemas.microsoft.com/office/drawing/2014/main" id="{A2229B09-3AAB-D913-57AB-402055C0711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6" name="원호 185">
                  <a:extLst>
                    <a:ext uri="{FF2B5EF4-FFF2-40B4-BE49-F238E27FC236}">
                      <a16:creationId xmlns:a16="http://schemas.microsoft.com/office/drawing/2014/main" id="{052E20CD-41C2-3D67-8972-9019504B39E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E4715B73-0226-A0D8-05FC-9E90A0A4E323}"/>
                  </a:ext>
                </a:extLst>
              </p:cNvPr>
              <p:cNvGrpSpPr/>
              <p:nvPr/>
            </p:nvGrpSpPr>
            <p:grpSpPr>
              <a:xfrm>
                <a:off x="76021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8" name="타원 187">
                  <a:extLst>
                    <a:ext uri="{FF2B5EF4-FFF2-40B4-BE49-F238E27FC236}">
                      <a16:creationId xmlns:a16="http://schemas.microsoft.com/office/drawing/2014/main" id="{714C7FE1-2FC1-A793-2865-2D7B9266DFD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9" name="원호 188">
                  <a:extLst>
                    <a:ext uri="{FF2B5EF4-FFF2-40B4-BE49-F238E27FC236}">
                      <a16:creationId xmlns:a16="http://schemas.microsoft.com/office/drawing/2014/main" id="{E6D28AD1-6EF6-611D-6A45-F60B6A7EC4C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0" name="원호 189">
                  <a:extLst>
                    <a:ext uri="{FF2B5EF4-FFF2-40B4-BE49-F238E27FC236}">
                      <a16:creationId xmlns:a16="http://schemas.microsoft.com/office/drawing/2014/main" id="{D17907E8-9255-56A0-5D6C-80FAF6B1E0B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2B3974DB-8919-AFDA-9F1E-968C12B5F417}"/>
                  </a:ext>
                </a:extLst>
              </p:cNvPr>
              <p:cNvGrpSpPr/>
              <p:nvPr/>
            </p:nvGrpSpPr>
            <p:grpSpPr>
              <a:xfrm>
                <a:off x="98991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5D617939-2C14-D093-E28B-0B9DBFD6040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3" name="원호 192">
                  <a:extLst>
                    <a:ext uri="{FF2B5EF4-FFF2-40B4-BE49-F238E27FC236}">
                      <a16:creationId xmlns:a16="http://schemas.microsoft.com/office/drawing/2014/main" id="{DE734987-009B-07D1-C0F8-F7E86C0A6B2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4" name="원호 193">
                  <a:extLst>
                    <a:ext uri="{FF2B5EF4-FFF2-40B4-BE49-F238E27FC236}">
                      <a16:creationId xmlns:a16="http://schemas.microsoft.com/office/drawing/2014/main" id="{8E3F9CD3-523A-E1D6-BA7E-7A91F7B9EE1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5" name="그룹 194">
                <a:extLst>
                  <a:ext uri="{FF2B5EF4-FFF2-40B4-BE49-F238E27FC236}">
                    <a16:creationId xmlns:a16="http://schemas.microsoft.com/office/drawing/2014/main" id="{6717CE52-4482-B7C8-832E-05A67D5028D6}"/>
                  </a:ext>
                </a:extLst>
              </p:cNvPr>
              <p:cNvGrpSpPr/>
              <p:nvPr/>
            </p:nvGrpSpPr>
            <p:grpSpPr>
              <a:xfrm>
                <a:off x="121960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71DAA27E-A7FE-C890-8D6B-DDF6C9F160A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7" name="원호 196">
                  <a:extLst>
                    <a:ext uri="{FF2B5EF4-FFF2-40B4-BE49-F238E27FC236}">
                      <a16:creationId xmlns:a16="http://schemas.microsoft.com/office/drawing/2014/main" id="{BC5E01DC-C1A9-9019-FEC3-3257CD21D27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8" name="원호 197">
                  <a:extLst>
                    <a:ext uri="{FF2B5EF4-FFF2-40B4-BE49-F238E27FC236}">
                      <a16:creationId xmlns:a16="http://schemas.microsoft.com/office/drawing/2014/main" id="{48CD594E-736E-CBDF-04B2-F1C47731C06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2D85DDDB-3BD5-5838-3477-A58A612E4809}"/>
                  </a:ext>
                </a:extLst>
              </p:cNvPr>
              <p:cNvGrpSpPr/>
              <p:nvPr/>
            </p:nvGrpSpPr>
            <p:grpSpPr>
              <a:xfrm>
                <a:off x="144929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0" name="타원 199">
                  <a:extLst>
                    <a:ext uri="{FF2B5EF4-FFF2-40B4-BE49-F238E27FC236}">
                      <a16:creationId xmlns:a16="http://schemas.microsoft.com/office/drawing/2014/main" id="{DC8F08F5-6751-A90F-B4D1-7B736160726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1" name="원호 200">
                  <a:extLst>
                    <a:ext uri="{FF2B5EF4-FFF2-40B4-BE49-F238E27FC236}">
                      <a16:creationId xmlns:a16="http://schemas.microsoft.com/office/drawing/2014/main" id="{A2D5DCEC-BAD8-DD2D-393B-CC41CFFC39D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2" name="원호 201">
                  <a:extLst>
                    <a:ext uri="{FF2B5EF4-FFF2-40B4-BE49-F238E27FC236}">
                      <a16:creationId xmlns:a16="http://schemas.microsoft.com/office/drawing/2014/main" id="{7F4C2317-55A4-3BD0-C1CE-7FEF9762973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3" name="그룹 202">
                <a:extLst>
                  <a:ext uri="{FF2B5EF4-FFF2-40B4-BE49-F238E27FC236}">
                    <a16:creationId xmlns:a16="http://schemas.microsoft.com/office/drawing/2014/main" id="{6E4CEB00-181F-4E67-B264-293E39E33446}"/>
                  </a:ext>
                </a:extLst>
              </p:cNvPr>
              <p:cNvGrpSpPr/>
              <p:nvPr/>
            </p:nvGrpSpPr>
            <p:grpSpPr>
              <a:xfrm>
                <a:off x="167899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4" name="타원 203">
                  <a:extLst>
                    <a:ext uri="{FF2B5EF4-FFF2-40B4-BE49-F238E27FC236}">
                      <a16:creationId xmlns:a16="http://schemas.microsoft.com/office/drawing/2014/main" id="{4D073C25-23DF-9E83-0EF9-99F47A01FA3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5" name="원호 204">
                  <a:extLst>
                    <a:ext uri="{FF2B5EF4-FFF2-40B4-BE49-F238E27FC236}">
                      <a16:creationId xmlns:a16="http://schemas.microsoft.com/office/drawing/2014/main" id="{EBC6557F-5D09-4F53-22BA-32202F0886E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6" name="원호 205">
                  <a:extLst>
                    <a:ext uri="{FF2B5EF4-FFF2-40B4-BE49-F238E27FC236}">
                      <a16:creationId xmlns:a16="http://schemas.microsoft.com/office/drawing/2014/main" id="{8F99F494-2E7C-0EF0-D371-0DADEA2DE63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C934BB0D-4970-32B5-E461-7A346CFC505C}"/>
                  </a:ext>
                </a:extLst>
              </p:cNvPr>
              <p:cNvGrpSpPr/>
              <p:nvPr/>
            </p:nvGrpSpPr>
            <p:grpSpPr>
              <a:xfrm>
                <a:off x="190868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8" name="타원 207">
                  <a:extLst>
                    <a:ext uri="{FF2B5EF4-FFF2-40B4-BE49-F238E27FC236}">
                      <a16:creationId xmlns:a16="http://schemas.microsoft.com/office/drawing/2014/main" id="{A9052A9F-F5C8-5CF7-7AE0-5C063E0442B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9" name="원호 208">
                  <a:extLst>
                    <a:ext uri="{FF2B5EF4-FFF2-40B4-BE49-F238E27FC236}">
                      <a16:creationId xmlns:a16="http://schemas.microsoft.com/office/drawing/2014/main" id="{1DB740C6-29DF-8F92-812D-CD7F767925E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0" name="원호 209">
                  <a:extLst>
                    <a:ext uri="{FF2B5EF4-FFF2-40B4-BE49-F238E27FC236}">
                      <a16:creationId xmlns:a16="http://schemas.microsoft.com/office/drawing/2014/main" id="{94FB3680-4137-A11F-9A07-E1A43BA35AC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A4560763-A92D-3AAC-2901-BF0183C866A4}"/>
                  </a:ext>
                </a:extLst>
              </p:cNvPr>
              <p:cNvGrpSpPr/>
              <p:nvPr/>
            </p:nvGrpSpPr>
            <p:grpSpPr>
              <a:xfrm>
                <a:off x="213837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2" name="타원 211">
                  <a:extLst>
                    <a:ext uri="{FF2B5EF4-FFF2-40B4-BE49-F238E27FC236}">
                      <a16:creationId xmlns:a16="http://schemas.microsoft.com/office/drawing/2014/main" id="{AD379032-1557-EA65-2ADA-E26A709FF81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3" name="원호 212">
                  <a:extLst>
                    <a:ext uri="{FF2B5EF4-FFF2-40B4-BE49-F238E27FC236}">
                      <a16:creationId xmlns:a16="http://schemas.microsoft.com/office/drawing/2014/main" id="{4A36DAF7-17B8-2223-B6C7-E165AD34871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4" name="원호 213">
                  <a:extLst>
                    <a:ext uri="{FF2B5EF4-FFF2-40B4-BE49-F238E27FC236}">
                      <a16:creationId xmlns:a16="http://schemas.microsoft.com/office/drawing/2014/main" id="{7515D2CD-C38C-A03C-D3E3-C3CA8903E7A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5" name="그룹 214">
                <a:extLst>
                  <a:ext uri="{FF2B5EF4-FFF2-40B4-BE49-F238E27FC236}">
                    <a16:creationId xmlns:a16="http://schemas.microsoft.com/office/drawing/2014/main" id="{3C4EAADE-608A-A1C5-D5E6-574EA7EC18A2}"/>
                  </a:ext>
                </a:extLst>
              </p:cNvPr>
              <p:cNvGrpSpPr/>
              <p:nvPr/>
            </p:nvGrpSpPr>
            <p:grpSpPr>
              <a:xfrm>
                <a:off x="236806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6" name="타원 215">
                  <a:extLst>
                    <a:ext uri="{FF2B5EF4-FFF2-40B4-BE49-F238E27FC236}">
                      <a16:creationId xmlns:a16="http://schemas.microsoft.com/office/drawing/2014/main" id="{9AA31003-CB60-5E94-3FEC-07E3B1651EB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7" name="원호 216">
                  <a:extLst>
                    <a:ext uri="{FF2B5EF4-FFF2-40B4-BE49-F238E27FC236}">
                      <a16:creationId xmlns:a16="http://schemas.microsoft.com/office/drawing/2014/main" id="{0EE8EBE6-99E8-460C-849C-0DD82AC9EE7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8" name="원호 217">
                  <a:extLst>
                    <a:ext uri="{FF2B5EF4-FFF2-40B4-BE49-F238E27FC236}">
                      <a16:creationId xmlns:a16="http://schemas.microsoft.com/office/drawing/2014/main" id="{187E3CC3-2021-DBD5-AFAF-55D1BFAFBE1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9" name="그룹 218">
                <a:extLst>
                  <a:ext uri="{FF2B5EF4-FFF2-40B4-BE49-F238E27FC236}">
                    <a16:creationId xmlns:a16="http://schemas.microsoft.com/office/drawing/2014/main" id="{82AC6431-0F1D-A0A3-D708-71BCA6D45C75}"/>
                  </a:ext>
                </a:extLst>
              </p:cNvPr>
              <p:cNvGrpSpPr/>
              <p:nvPr/>
            </p:nvGrpSpPr>
            <p:grpSpPr>
              <a:xfrm>
                <a:off x="259776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0" name="타원 219">
                  <a:extLst>
                    <a:ext uri="{FF2B5EF4-FFF2-40B4-BE49-F238E27FC236}">
                      <a16:creationId xmlns:a16="http://schemas.microsoft.com/office/drawing/2014/main" id="{6B084F28-1A32-B5C2-B9F4-8E5DEEF0726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1" name="원호 220">
                  <a:extLst>
                    <a:ext uri="{FF2B5EF4-FFF2-40B4-BE49-F238E27FC236}">
                      <a16:creationId xmlns:a16="http://schemas.microsoft.com/office/drawing/2014/main" id="{3B59AEDB-F8B9-9B64-CD48-7E0E69D639A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2" name="원호 221">
                  <a:extLst>
                    <a:ext uri="{FF2B5EF4-FFF2-40B4-BE49-F238E27FC236}">
                      <a16:creationId xmlns:a16="http://schemas.microsoft.com/office/drawing/2014/main" id="{C36D8466-6735-4ABC-49E0-4F0E6DA30A7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3" name="그룹 222">
                <a:extLst>
                  <a:ext uri="{FF2B5EF4-FFF2-40B4-BE49-F238E27FC236}">
                    <a16:creationId xmlns:a16="http://schemas.microsoft.com/office/drawing/2014/main" id="{B01A38C1-FFE9-F413-67A8-A4EDA6176792}"/>
                  </a:ext>
                </a:extLst>
              </p:cNvPr>
              <p:cNvGrpSpPr/>
              <p:nvPr/>
            </p:nvGrpSpPr>
            <p:grpSpPr>
              <a:xfrm>
                <a:off x="282745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4" name="타원 223">
                  <a:extLst>
                    <a:ext uri="{FF2B5EF4-FFF2-40B4-BE49-F238E27FC236}">
                      <a16:creationId xmlns:a16="http://schemas.microsoft.com/office/drawing/2014/main" id="{CE3B8391-32D0-9BED-F247-BFA145AC673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5" name="원호 224">
                  <a:extLst>
                    <a:ext uri="{FF2B5EF4-FFF2-40B4-BE49-F238E27FC236}">
                      <a16:creationId xmlns:a16="http://schemas.microsoft.com/office/drawing/2014/main" id="{5C9419A8-8AFA-72E2-70AE-008BDFD0F57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6" name="원호 225">
                  <a:extLst>
                    <a:ext uri="{FF2B5EF4-FFF2-40B4-BE49-F238E27FC236}">
                      <a16:creationId xmlns:a16="http://schemas.microsoft.com/office/drawing/2014/main" id="{D1945497-4F72-517B-ED55-63C187DBB1D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DDF144F6-7F9F-7260-9E17-E9FD33FAB037}"/>
                  </a:ext>
                </a:extLst>
              </p:cNvPr>
              <p:cNvGrpSpPr/>
              <p:nvPr/>
            </p:nvGrpSpPr>
            <p:grpSpPr>
              <a:xfrm>
                <a:off x="305714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8" name="타원 227">
                  <a:extLst>
                    <a:ext uri="{FF2B5EF4-FFF2-40B4-BE49-F238E27FC236}">
                      <a16:creationId xmlns:a16="http://schemas.microsoft.com/office/drawing/2014/main" id="{FD5A0B3E-57AA-00F6-B3FA-C080473DADC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9" name="원호 228">
                  <a:extLst>
                    <a:ext uri="{FF2B5EF4-FFF2-40B4-BE49-F238E27FC236}">
                      <a16:creationId xmlns:a16="http://schemas.microsoft.com/office/drawing/2014/main" id="{42F1F41F-3EF8-E73D-0541-4E6A4CB96DB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0" name="원호 229">
                  <a:extLst>
                    <a:ext uri="{FF2B5EF4-FFF2-40B4-BE49-F238E27FC236}">
                      <a16:creationId xmlns:a16="http://schemas.microsoft.com/office/drawing/2014/main" id="{8A8928B0-D9FF-5C04-5971-1B9637A44A6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1" name="그룹 230">
                <a:extLst>
                  <a:ext uri="{FF2B5EF4-FFF2-40B4-BE49-F238E27FC236}">
                    <a16:creationId xmlns:a16="http://schemas.microsoft.com/office/drawing/2014/main" id="{4A7B90E2-3F78-C148-AD1B-60E5E997AF45}"/>
                  </a:ext>
                </a:extLst>
              </p:cNvPr>
              <p:cNvGrpSpPr/>
              <p:nvPr/>
            </p:nvGrpSpPr>
            <p:grpSpPr>
              <a:xfrm>
                <a:off x="328684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2" name="타원 231">
                  <a:extLst>
                    <a:ext uri="{FF2B5EF4-FFF2-40B4-BE49-F238E27FC236}">
                      <a16:creationId xmlns:a16="http://schemas.microsoft.com/office/drawing/2014/main" id="{FD0C0B9B-5F8F-677E-FFA5-E48F3F1FFBD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3" name="원호 232">
                  <a:extLst>
                    <a:ext uri="{FF2B5EF4-FFF2-40B4-BE49-F238E27FC236}">
                      <a16:creationId xmlns:a16="http://schemas.microsoft.com/office/drawing/2014/main" id="{0B56EADE-D1CE-A694-373E-3262A6AB317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4" name="원호 233">
                  <a:extLst>
                    <a:ext uri="{FF2B5EF4-FFF2-40B4-BE49-F238E27FC236}">
                      <a16:creationId xmlns:a16="http://schemas.microsoft.com/office/drawing/2014/main" id="{657B4D6F-0148-619A-5174-0EB20A4AFE0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5" name="그룹 234">
                <a:extLst>
                  <a:ext uri="{FF2B5EF4-FFF2-40B4-BE49-F238E27FC236}">
                    <a16:creationId xmlns:a16="http://schemas.microsoft.com/office/drawing/2014/main" id="{6454CCB8-3A9F-664C-A0D9-67EDD27AD9E8}"/>
                  </a:ext>
                </a:extLst>
              </p:cNvPr>
              <p:cNvGrpSpPr/>
              <p:nvPr/>
            </p:nvGrpSpPr>
            <p:grpSpPr>
              <a:xfrm>
                <a:off x="351653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6" name="타원 235">
                  <a:extLst>
                    <a:ext uri="{FF2B5EF4-FFF2-40B4-BE49-F238E27FC236}">
                      <a16:creationId xmlns:a16="http://schemas.microsoft.com/office/drawing/2014/main" id="{1D5D3FA9-AB3C-29C4-486E-0B426582A0B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7" name="원호 236">
                  <a:extLst>
                    <a:ext uri="{FF2B5EF4-FFF2-40B4-BE49-F238E27FC236}">
                      <a16:creationId xmlns:a16="http://schemas.microsoft.com/office/drawing/2014/main" id="{7F46D69A-E56B-12B5-5FAA-74F9A82C042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8" name="원호 237">
                  <a:extLst>
                    <a:ext uri="{FF2B5EF4-FFF2-40B4-BE49-F238E27FC236}">
                      <a16:creationId xmlns:a16="http://schemas.microsoft.com/office/drawing/2014/main" id="{F4AB9A2D-2306-CB2A-DEA0-6E3E4281EEF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9" name="그룹 238">
                <a:extLst>
                  <a:ext uri="{FF2B5EF4-FFF2-40B4-BE49-F238E27FC236}">
                    <a16:creationId xmlns:a16="http://schemas.microsoft.com/office/drawing/2014/main" id="{9DDD8201-12FA-CC16-061D-796AEBF70848}"/>
                  </a:ext>
                </a:extLst>
              </p:cNvPr>
              <p:cNvGrpSpPr/>
              <p:nvPr/>
            </p:nvGrpSpPr>
            <p:grpSpPr>
              <a:xfrm>
                <a:off x="374622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0" name="타원 239">
                  <a:extLst>
                    <a:ext uri="{FF2B5EF4-FFF2-40B4-BE49-F238E27FC236}">
                      <a16:creationId xmlns:a16="http://schemas.microsoft.com/office/drawing/2014/main" id="{22D97E89-04C3-4ED8-A725-EE01959E6F7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1" name="원호 240">
                  <a:extLst>
                    <a:ext uri="{FF2B5EF4-FFF2-40B4-BE49-F238E27FC236}">
                      <a16:creationId xmlns:a16="http://schemas.microsoft.com/office/drawing/2014/main" id="{1C862148-6DF8-7557-0A36-F3451C46F04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2" name="원호 241">
                  <a:extLst>
                    <a:ext uri="{FF2B5EF4-FFF2-40B4-BE49-F238E27FC236}">
                      <a16:creationId xmlns:a16="http://schemas.microsoft.com/office/drawing/2014/main" id="{F2147E6F-017F-FFA9-F9F5-3D709AB4ABE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70B61475-56A1-3EA8-1DC0-69243467FD96}"/>
                  </a:ext>
                </a:extLst>
              </p:cNvPr>
              <p:cNvGrpSpPr/>
              <p:nvPr/>
            </p:nvGrpSpPr>
            <p:grpSpPr>
              <a:xfrm>
                <a:off x="397592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4" name="타원 243">
                  <a:extLst>
                    <a:ext uri="{FF2B5EF4-FFF2-40B4-BE49-F238E27FC236}">
                      <a16:creationId xmlns:a16="http://schemas.microsoft.com/office/drawing/2014/main" id="{33EABF85-8F37-C32C-E36A-E8834840DC5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5" name="원호 244">
                  <a:extLst>
                    <a:ext uri="{FF2B5EF4-FFF2-40B4-BE49-F238E27FC236}">
                      <a16:creationId xmlns:a16="http://schemas.microsoft.com/office/drawing/2014/main" id="{868AF57F-5C6B-FFEB-EAD4-21D98207DEB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6" name="원호 245">
                  <a:extLst>
                    <a:ext uri="{FF2B5EF4-FFF2-40B4-BE49-F238E27FC236}">
                      <a16:creationId xmlns:a16="http://schemas.microsoft.com/office/drawing/2014/main" id="{F36B3BE4-2CBB-B08D-4603-0603A741A1C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7" name="그룹 246">
                <a:extLst>
                  <a:ext uri="{FF2B5EF4-FFF2-40B4-BE49-F238E27FC236}">
                    <a16:creationId xmlns:a16="http://schemas.microsoft.com/office/drawing/2014/main" id="{A7F7DBB2-ABBC-E00B-13B3-D80BF3040100}"/>
                  </a:ext>
                </a:extLst>
              </p:cNvPr>
              <p:cNvGrpSpPr/>
              <p:nvPr/>
            </p:nvGrpSpPr>
            <p:grpSpPr>
              <a:xfrm>
                <a:off x="420561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8" name="타원 247">
                  <a:extLst>
                    <a:ext uri="{FF2B5EF4-FFF2-40B4-BE49-F238E27FC236}">
                      <a16:creationId xmlns:a16="http://schemas.microsoft.com/office/drawing/2014/main" id="{58F00BD8-FFA1-1336-804A-F5A4EA248A7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9" name="원호 248">
                  <a:extLst>
                    <a:ext uri="{FF2B5EF4-FFF2-40B4-BE49-F238E27FC236}">
                      <a16:creationId xmlns:a16="http://schemas.microsoft.com/office/drawing/2014/main" id="{CC0A743C-21BF-2E2F-492A-EB34ED97AF3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0" name="원호 249">
                  <a:extLst>
                    <a:ext uri="{FF2B5EF4-FFF2-40B4-BE49-F238E27FC236}">
                      <a16:creationId xmlns:a16="http://schemas.microsoft.com/office/drawing/2014/main" id="{20ABEC07-6AD5-1C88-B970-6A3681F4AB6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FAD6DB82-2044-208A-8EBD-70377452BC92}"/>
                  </a:ext>
                </a:extLst>
              </p:cNvPr>
              <p:cNvGrpSpPr/>
              <p:nvPr/>
            </p:nvGrpSpPr>
            <p:grpSpPr>
              <a:xfrm>
                <a:off x="443530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2" name="타원 251">
                  <a:extLst>
                    <a:ext uri="{FF2B5EF4-FFF2-40B4-BE49-F238E27FC236}">
                      <a16:creationId xmlns:a16="http://schemas.microsoft.com/office/drawing/2014/main" id="{79C96EB2-EAC6-9E32-3CBC-07C32A38598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3" name="원호 252">
                  <a:extLst>
                    <a:ext uri="{FF2B5EF4-FFF2-40B4-BE49-F238E27FC236}">
                      <a16:creationId xmlns:a16="http://schemas.microsoft.com/office/drawing/2014/main" id="{82BBDEB1-530F-5637-54FB-2F488466753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4" name="원호 253">
                  <a:extLst>
                    <a:ext uri="{FF2B5EF4-FFF2-40B4-BE49-F238E27FC236}">
                      <a16:creationId xmlns:a16="http://schemas.microsoft.com/office/drawing/2014/main" id="{C4E1B904-5004-8841-81B4-C3EB5FCE748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5" name="그룹 254">
                <a:extLst>
                  <a:ext uri="{FF2B5EF4-FFF2-40B4-BE49-F238E27FC236}">
                    <a16:creationId xmlns:a16="http://schemas.microsoft.com/office/drawing/2014/main" id="{17EC1053-5871-9951-CE7B-0CF8216E132D}"/>
                  </a:ext>
                </a:extLst>
              </p:cNvPr>
              <p:cNvGrpSpPr/>
              <p:nvPr/>
            </p:nvGrpSpPr>
            <p:grpSpPr>
              <a:xfrm>
                <a:off x="466499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6" name="타원 255">
                  <a:extLst>
                    <a:ext uri="{FF2B5EF4-FFF2-40B4-BE49-F238E27FC236}">
                      <a16:creationId xmlns:a16="http://schemas.microsoft.com/office/drawing/2014/main" id="{B853BBCA-7E27-ECBF-FA05-121324840B6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7" name="원호 256">
                  <a:extLst>
                    <a:ext uri="{FF2B5EF4-FFF2-40B4-BE49-F238E27FC236}">
                      <a16:creationId xmlns:a16="http://schemas.microsoft.com/office/drawing/2014/main" id="{89136EA2-0BA1-42B0-3E5B-0E661E6D9EA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8" name="원호 257">
                  <a:extLst>
                    <a:ext uri="{FF2B5EF4-FFF2-40B4-BE49-F238E27FC236}">
                      <a16:creationId xmlns:a16="http://schemas.microsoft.com/office/drawing/2014/main" id="{00BE99AB-05F5-B853-D3B4-25F821D9BBB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9" name="그룹 258">
                <a:extLst>
                  <a:ext uri="{FF2B5EF4-FFF2-40B4-BE49-F238E27FC236}">
                    <a16:creationId xmlns:a16="http://schemas.microsoft.com/office/drawing/2014/main" id="{3694E0DE-79C0-4E43-CB71-DE0A58876DC5}"/>
                  </a:ext>
                </a:extLst>
              </p:cNvPr>
              <p:cNvGrpSpPr/>
              <p:nvPr/>
            </p:nvGrpSpPr>
            <p:grpSpPr>
              <a:xfrm>
                <a:off x="489469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0" name="타원 259">
                  <a:extLst>
                    <a:ext uri="{FF2B5EF4-FFF2-40B4-BE49-F238E27FC236}">
                      <a16:creationId xmlns:a16="http://schemas.microsoft.com/office/drawing/2014/main" id="{DC43671B-13EB-4B31-EB3E-82FC2712D6A2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1" name="원호 260">
                  <a:extLst>
                    <a:ext uri="{FF2B5EF4-FFF2-40B4-BE49-F238E27FC236}">
                      <a16:creationId xmlns:a16="http://schemas.microsoft.com/office/drawing/2014/main" id="{A7B3D6E5-9996-6438-80CA-ADF9717594C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2" name="원호 261">
                  <a:extLst>
                    <a:ext uri="{FF2B5EF4-FFF2-40B4-BE49-F238E27FC236}">
                      <a16:creationId xmlns:a16="http://schemas.microsoft.com/office/drawing/2014/main" id="{3C67202B-4DCE-ACC2-4CE2-A8A8D76903C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3" name="그룹 262">
                <a:extLst>
                  <a:ext uri="{FF2B5EF4-FFF2-40B4-BE49-F238E27FC236}">
                    <a16:creationId xmlns:a16="http://schemas.microsoft.com/office/drawing/2014/main" id="{F0D2EE66-05D7-96E8-577F-AA2F1BFB4B05}"/>
                  </a:ext>
                </a:extLst>
              </p:cNvPr>
              <p:cNvGrpSpPr/>
              <p:nvPr/>
            </p:nvGrpSpPr>
            <p:grpSpPr>
              <a:xfrm>
                <a:off x="512438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4" name="타원 263">
                  <a:extLst>
                    <a:ext uri="{FF2B5EF4-FFF2-40B4-BE49-F238E27FC236}">
                      <a16:creationId xmlns:a16="http://schemas.microsoft.com/office/drawing/2014/main" id="{CB4697A2-DC3B-424D-0210-DB89BA248AD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5" name="원호 264">
                  <a:extLst>
                    <a:ext uri="{FF2B5EF4-FFF2-40B4-BE49-F238E27FC236}">
                      <a16:creationId xmlns:a16="http://schemas.microsoft.com/office/drawing/2014/main" id="{D2482565-7F01-2788-0370-B784A8110DF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6" name="원호 265">
                  <a:extLst>
                    <a:ext uri="{FF2B5EF4-FFF2-40B4-BE49-F238E27FC236}">
                      <a16:creationId xmlns:a16="http://schemas.microsoft.com/office/drawing/2014/main" id="{E1641443-F21E-0B74-D441-3546D0DA360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7" name="그룹 266">
                <a:extLst>
                  <a:ext uri="{FF2B5EF4-FFF2-40B4-BE49-F238E27FC236}">
                    <a16:creationId xmlns:a16="http://schemas.microsoft.com/office/drawing/2014/main" id="{E5B5AC43-1190-7296-2FA3-5EEA06CDB1BA}"/>
                  </a:ext>
                </a:extLst>
              </p:cNvPr>
              <p:cNvGrpSpPr/>
              <p:nvPr/>
            </p:nvGrpSpPr>
            <p:grpSpPr>
              <a:xfrm>
                <a:off x="535407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8" name="타원 267">
                  <a:extLst>
                    <a:ext uri="{FF2B5EF4-FFF2-40B4-BE49-F238E27FC236}">
                      <a16:creationId xmlns:a16="http://schemas.microsoft.com/office/drawing/2014/main" id="{355AF879-256A-F9CD-3946-D733FD86F24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9" name="원호 268">
                  <a:extLst>
                    <a:ext uri="{FF2B5EF4-FFF2-40B4-BE49-F238E27FC236}">
                      <a16:creationId xmlns:a16="http://schemas.microsoft.com/office/drawing/2014/main" id="{02C883F7-7E09-8BE0-FD30-3AC9DC30667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0" name="원호 269">
                  <a:extLst>
                    <a:ext uri="{FF2B5EF4-FFF2-40B4-BE49-F238E27FC236}">
                      <a16:creationId xmlns:a16="http://schemas.microsoft.com/office/drawing/2014/main" id="{7617B8C3-51B6-FE45-B6FF-06921CE1636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795E181E-3BCB-498C-4472-9E8D383A30D8}"/>
                  </a:ext>
                </a:extLst>
              </p:cNvPr>
              <p:cNvGrpSpPr/>
              <p:nvPr/>
            </p:nvGrpSpPr>
            <p:grpSpPr>
              <a:xfrm>
                <a:off x="558377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2" name="타원 271">
                  <a:extLst>
                    <a:ext uri="{FF2B5EF4-FFF2-40B4-BE49-F238E27FC236}">
                      <a16:creationId xmlns:a16="http://schemas.microsoft.com/office/drawing/2014/main" id="{300CE61B-DA43-D2EA-AAAC-C1B680A074F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3" name="원호 272">
                  <a:extLst>
                    <a:ext uri="{FF2B5EF4-FFF2-40B4-BE49-F238E27FC236}">
                      <a16:creationId xmlns:a16="http://schemas.microsoft.com/office/drawing/2014/main" id="{B5B3D5D9-8875-4097-0BBB-2B86F358184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4" name="원호 273">
                  <a:extLst>
                    <a:ext uri="{FF2B5EF4-FFF2-40B4-BE49-F238E27FC236}">
                      <a16:creationId xmlns:a16="http://schemas.microsoft.com/office/drawing/2014/main" id="{28D0AAD5-AA6E-DB25-6B5E-393DFA8B662B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C84B62CC-7992-FACB-89DE-AD3A222D1018}"/>
                  </a:ext>
                </a:extLst>
              </p:cNvPr>
              <p:cNvGrpSpPr/>
              <p:nvPr/>
            </p:nvGrpSpPr>
            <p:grpSpPr>
              <a:xfrm>
                <a:off x="581346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6" name="타원 275">
                  <a:extLst>
                    <a:ext uri="{FF2B5EF4-FFF2-40B4-BE49-F238E27FC236}">
                      <a16:creationId xmlns:a16="http://schemas.microsoft.com/office/drawing/2014/main" id="{1067602A-9D24-7386-E6E8-A0B5583CBA1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7" name="원호 276">
                  <a:extLst>
                    <a:ext uri="{FF2B5EF4-FFF2-40B4-BE49-F238E27FC236}">
                      <a16:creationId xmlns:a16="http://schemas.microsoft.com/office/drawing/2014/main" id="{5C0AF58C-9FDA-1C94-BF54-4E3AD27F61E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8" name="원호 277">
                  <a:extLst>
                    <a:ext uri="{FF2B5EF4-FFF2-40B4-BE49-F238E27FC236}">
                      <a16:creationId xmlns:a16="http://schemas.microsoft.com/office/drawing/2014/main" id="{970CDE0F-7B2F-510E-3828-E59327AC4C3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9" name="그룹 278">
                <a:extLst>
                  <a:ext uri="{FF2B5EF4-FFF2-40B4-BE49-F238E27FC236}">
                    <a16:creationId xmlns:a16="http://schemas.microsoft.com/office/drawing/2014/main" id="{05A34682-E02D-CA5A-96CD-FE150CC7A29E}"/>
                  </a:ext>
                </a:extLst>
              </p:cNvPr>
              <p:cNvGrpSpPr/>
              <p:nvPr/>
            </p:nvGrpSpPr>
            <p:grpSpPr>
              <a:xfrm>
                <a:off x="604315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0" name="타원 279">
                  <a:extLst>
                    <a:ext uri="{FF2B5EF4-FFF2-40B4-BE49-F238E27FC236}">
                      <a16:creationId xmlns:a16="http://schemas.microsoft.com/office/drawing/2014/main" id="{E248C035-DFFD-C5A6-94B6-88DADFEBC7D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1" name="원호 280">
                  <a:extLst>
                    <a:ext uri="{FF2B5EF4-FFF2-40B4-BE49-F238E27FC236}">
                      <a16:creationId xmlns:a16="http://schemas.microsoft.com/office/drawing/2014/main" id="{B237B69E-3499-3C0A-F6ED-49ACD4434D9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2" name="원호 281">
                  <a:extLst>
                    <a:ext uri="{FF2B5EF4-FFF2-40B4-BE49-F238E27FC236}">
                      <a16:creationId xmlns:a16="http://schemas.microsoft.com/office/drawing/2014/main" id="{D8B3FEB3-6D6A-AB1B-14A5-03425701B7C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3" name="그룹 282">
                <a:extLst>
                  <a:ext uri="{FF2B5EF4-FFF2-40B4-BE49-F238E27FC236}">
                    <a16:creationId xmlns:a16="http://schemas.microsoft.com/office/drawing/2014/main" id="{E0C07FA0-3E98-8D0F-0AD0-C1F0C0B92C83}"/>
                  </a:ext>
                </a:extLst>
              </p:cNvPr>
              <p:cNvGrpSpPr/>
              <p:nvPr/>
            </p:nvGrpSpPr>
            <p:grpSpPr>
              <a:xfrm>
                <a:off x="627285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4" name="타원 283">
                  <a:extLst>
                    <a:ext uri="{FF2B5EF4-FFF2-40B4-BE49-F238E27FC236}">
                      <a16:creationId xmlns:a16="http://schemas.microsoft.com/office/drawing/2014/main" id="{01A3EF2C-5F75-7B3C-59CD-E5C6AB00139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5" name="원호 284">
                  <a:extLst>
                    <a:ext uri="{FF2B5EF4-FFF2-40B4-BE49-F238E27FC236}">
                      <a16:creationId xmlns:a16="http://schemas.microsoft.com/office/drawing/2014/main" id="{DE358397-3268-FD2F-A511-828972777B2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6" name="원호 285">
                  <a:extLst>
                    <a:ext uri="{FF2B5EF4-FFF2-40B4-BE49-F238E27FC236}">
                      <a16:creationId xmlns:a16="http://schemas.microsoft.com/office/drawing/2014/main" id="{404E1B42-D406-A4F6-B726-049766D4EED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7" name="그룹 286">
                <a:extLst>
                  <a:ext uri="{FF2B5EF4-FFF2-40B4-BE49-F238E27FC236}">
                    <a16:creationId xmlns:a16="http://schemas.microsoft.com/office/drawing/2014/main" id="{189E7943-9772-77AA-637D-2C95F1C5D91E}"/>
                  </a:ext>
                </a:extLst>
              </p:cNvPr>
              <p:cNvGrpSpPr/>
              <p:nvPr/>
            </p:nvGrpSpPr>
            <p:grpSpPr>
              <a:xfrm>
                <a:off x="650254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8" name="타원 287">
                  <a:extLst>
                    <a:ext uri="{FF2B5EF4-FFF2-40B4-BE49-F238E27FC236}">
                      <a16:creationId xmlns:a16="http://schemas.microsoft.com/office/drawing/2014/main" id="{67D4048B-7092-442E-E204-B67ECE6920E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9" name="원호 288">
                  <a:extLst>
                    <a:ext uri="{FF2B5EF4-FFF2-40B4-BE49-F238E27FC236}">
                      <a16:creationId xmlns:a16="http://schemas.microsoft.com/office/drawing/2014/main" id="{C9272A4C-0E3B-83ED-8CD3-C51CE155131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0" name="원호 289">
                  <a:extLst>
                    <a:ext uri="{FF2B5EF4-FFF2-40B4-BE49-F238E27FC236}">
                      <a16:creationId xmlns:a16="http://schemas.microsoft.com/office/drawing/2014/main" id="{9109591C-F497-91E1-CFB3-6B2AC99A624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1" name="그룹 290">
                <a:extLst>
                  <a:ext uri="{FF2B5EF4-FFF2-40B4-BE49-F238E27FC236}">
                    <a16:creationId xmlns:a16="http://schemas.microsoft.com/office/drawing/2014/main" id="{DA5E102E-727C-F4FE-9559-0D385E79296C}"/>
                  </a:ext>
                </a:extLst>
              </p:cNvPr>
              <p:cNvGrpSpPr/>
              <p:nvPr/>
            </p:nvGrpSpPr>
            <p:grpSpPr>
              <a:xfrm>
                <a:off x="673223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2" name="타원 291">
                  <a:extLst>
                    <a:ext uri="{FF2B5EF4-FFF2-40B4-BE49-F238E27FC236}">
                      <a16:creationId xmlns:a16="http://schemas.microsoft.com/office/drawing/2014/main" id="{AB568947-EF40-181C-DF2C-E98AEE34A8E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3" name="원호 292">
                  <a:extLst>
                    <a:ext uri="{FF2B5EF4-FFF2-40B4-BE49-F238E27FC236}">
                      <a16:creationId xmlns:a16="http://schemas.microsoft.com/office/drawing/2014/main" id="{3558AD72-AC16-1AAC-3254-E42A6D294B3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4" name="원호 293">
                  <a:extLst>
                    <a:ext uri="{FF2B5EF4-FFF2-40B4-BE49-F238E27FC236}">
                      <a16:creationId xmlns:a16="http://schemas.microsoft.com/office/drawing/2014/main" id="{644AA7E3-ACB2-628A-4D4E-B3EB046FD9F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5" name="그룹 294">
                <a:extLst>
                  <a:ext uri="{FF2B5EF4-FFF2-40B4-BE49-F238E27FC236}">
                    <a16:creationId xmlns:a16="http://schemas.microsoft.com/office/drawing/2014/main" id="{88DE982D-04B2-C322-1CEB-6336AA34F2B5}"/>
                  </a:ext>
                </a:extLst>
              </p:cNvPr>
              <p:cNvGrpSpPr/>
              <p:nvPr/>
            </p:nvGrpSpPr>
            <p:grpSpPr>
              <a:xfrm>
                <a:off x="696192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6" name="타원 295">
                  <a:extLst>
                    <a:ext uri="{FF2B5EF4-FFF2-40B4-BE49-F238E27FC236}">
                      <a16:creationId xmlns:a16="http://schemas.microsoft.com/office/drawing/2014/main" id="{4BCD6F49-7681-E6F7-5013-A1145B2DB0E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7" name="원호 296">
                  <a:extLst>
                    <a:ext uri="{FF2B5EF4-FFF2-40B4-BE49-F238E27FC236}">
                      <a16:creationId xmlns:a16="http://schemas.microsoft.com/office/drawing/2014/main" id="{9B759A9C-AFCE-BAAC-FF5B-F17A4174B44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8" name="원호 297">
                  <a:extLst>
                    <a:ext uri="{FF2B5EF4-FFF2-40B4-BE49-F238E27FC236}">
                      <a16:creationId xmlns:a16="http://schemas.microsoft.com/office/drawing/2014/main" id="{B3ADD8F1-3091-73DC-C7E7-8E137C658FE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9" name="그룹 298">
                <a:extLst>
                  <a:ext uri="{FF2B5EF4-FFF2-40B4-BE49-F238E27FC236}">
                    <a16:creationId xmlns:a16="http://schemas.microsoft.com/office/drawing/2014/main" id="{AF5220D7-735F-162E-36B5-4552A7ED7543}"/>
                  </a:ext>
                </a:extLst>
              </p:cNvPr>
              <p:cNvGrpSpPr/>
              <p:nvPr/>
            </p:nvGrpSpPr>
            <p:grpSpPr>
              <a:xfrm>
                <a:off x="719162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0" name="타원 299">
                  <a:extLst>
                    <a:ext uri="{FF2B5EF4-FFF2-40B4-BE49-F238E27FC236}">
                      <a16:creationId xmlns:a16="http://schemas.microsoft.com/office/drawing/2014/main" id="{0E26960A-55F6-5302-0A09-BB32AC78818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1" name="원호 300">
                  <a:extLst>
                    <a:ext uri="{FF2B5EF4-FFF2-40B4-BE49-F238E27FC236}">
                      <a16:creationId xmlns:a16="http://schemas.microsoft.com/office/drawing/2014/main" id="{0AAF1B6E-E182-815B-78BC-67E85D844C0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2" name="원호 301">
                  <a:extLst>
                    <a:ext uri="{FF2B5EF4-FFF2-40B4-BE49-F238E27FC236}">
                      <a16:creationId xmlns:a16="http://schemas.microsoft.com/office/drawing/2014/main" id="{FE6A30BA-F85E-B69B-48AB-1D4C2E22993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3" name="그룹 302">
                <a:extLst>
                  <a:ext uri="{FF2B5EF4-FFF2-40B4-BE49-F238E27FC236}">
                    <a16:creationId xmlns:a16="http://schemas.microsoft.com/office/drawing/2014/main" id="{F529D17F-FFF7-13D3-C030-6666BDCFDF2C}"/>
                  </a:ext>
                </a:extLst>
              </p:cNvPr>
              <p:cNvGrpSpPr/>
              <p:nvPr/>
            </p:nvGrpSpPr>
            <p:grpSpPr>
              <a:xfrm>
                <a:off x="742131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4" name="타원 303">
                  <a:extLst>
                    <a:ext uri="{FF2B5EF4-FFF2-40B4-BE49-F238E27FC236}">
                      <a16:creationId xmlns:a16="http://schemas.microsoft.com/office/drawing/2014/main" id="{75C81A1D-FF0F-2931-4F08-06A8A5C875D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5" name="원호 304">
                  <a:extLst>
                    <a:ext uri="{FF2B5EF4-FFF2-40B4-BE49-F238E27FC236}">
                      <a16:creationId xmlns:a16="http://schemas.microsoft.com/office/drawing/2014/main" id="{4691B406-F261-008D-4204-7C4FEEDE5D3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6" name="원호 305">
                  <a:extLst>
                    <a:ext uri="{FF2B5EF4-FFF2-40B4-BE49-F238E27FC236}">
                      <a16:creationId xmlns:a16="http://schemas.microsoft.com/office/drawing/2014/main" id="{29ADF001-DAAC-F1FA-2489-8F5882749AB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7" name="그룹 306">
                <a:extLst>
                  <a:ext uri="{FF2B5EF4-FFF2-40B4-BE49-F238E27FC236}">
                    <a16:creationId xmlns:a16="http://schemas.microsoft.com/office/drawing/2014/main" id="{9CD1C5CF-314D-A162-AFEE-63B863820123}"/>
                  </a:ext>
                </a:extLst>
              </p:cNvPr>
              <p:cNvGrpSpPr/>
              <p:nvPr/>
            </p:nvGrpSpPr>
            <p:grpSpPr>
              <a:xfrm>
                <a:off x="765100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8" name="타원 307">
                  <a:extLst>
                    <a:ext uri="{FF2B5EF4-FFF2-40B4-BE49-F238E27FC236}">
                      <a16:creationId xmlns:a16="http://schemas.microsoft.com/office/drawing/2014/main" id="{2F7A8524-B155-F706-1891-6B722446572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9" name="원호 308">
                  <a:extLst>
                    <a:ext uri="{FF2B5EF4-FFF2-40B4-BE49-F238E27FC236}">
                      <a16:creationId xmlns:a16="http://schemas.microsoft.com/office/drawing/2014/main" id="{1AAE388B-BFF0-A063-6604-9FB2274EA45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0" name="원호 309">
                  <a:extLst>
                    <a:ext uri="{FF2B5EF4-FFF2-40B4-BE49-F238E27FC236}">
                      <a16:creationId xmlns:a16="http://schemas.microsoft.com/office/drawing/2014/main" id="{80C3928F-A1C9-2274-F7C2-A64E2AD7EAE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1" name="그룹 310">
                <a:extLst>
                  <a:ext uri="{FF2B5EF4-FFF2-40B4-BE49-F238E27FC236}">
                    <a16:creationId xmlns:a16="http://schemas.microsoft.com/office/drawing/2014/main" id="{C7281AD7-3F02-CE6D-7D17-4FA1A3C0BEB7}"/>
                  </a:ext>
                </a:extLst>
              </p:cNvPr>
              <p:cNvGrpSpPr/>
              <p:nvPr/>
            </p:nvGrpSpPr>
            <p:grpSpPr>
              <a:xfrm>
                <a:off x="788070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2" name="타원 311">
                  <a:extLst>
                    <a:ext uri="{FF2B5EF4-FFF2-40B4-BE49-F238E27FC236}">
                      <a16:creationId xmlns:a16="http://schemas.microsoft.com/office/drawing/2014/main" id="{FF923EA5-B234-E451-8D39-D1165B54BA2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3" name="원호 312">
                  <a:extLst>
                    <a:ext uri="{FF2B5EF4-FFF2-40B4-BE49-F238E27FC236}">
                      <a16:creationId xmlns:a16="http://schemas.microsoft.com/office/drawing/2014/main" id="{D5D5D384-976A-ED3F-397D-564B7244412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4" name="원호 313">
                  <a:extLst>
                    <a:ext uri="{FF2B5EF4-FFF2-40B4-BE49-F238E27FC236}">
                      <a16:creationId xmlns:a16="http://schemas.microsoft.com/office/drawing/2014/main" id="{98045EB6-4FE5-1A00-38E1-0AA07247DD7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5" name="그룹 314">
                <a:extLst>
                  <a:ext uri="{FF2B5EF4-FFF2-40B4-BE49-F238E27FC236}">
                    <a16:creationId xmlns:a16="http://schemas.microsoft.com/office/drawing/2014/main" id="{62935F72-700D-4097-516E-4A3F0118F2A3}"/>
                  </a:ext>
                </a:extLst>
              </p:cNvPr>
              <p:cNvGrpSpPr/>
              <p:nvPr/>
            </p:nvGrpSpPr>
            <p:grpSpPr>
              <a:xfrm>
                <a:off x="811039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6" name="타원 315">
                  <a:extLst>
                    <a:ext uri="{FF2B5EF4-FFF2-40B4-BE49-F238E27FC236}">
                      <a16:creationId xmlns:a16="http://schemas.microsoft.com/office/drawing/2014/main" id="{66C8ACC1-25CC-59B3-7FD2-A37CF78E993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7" name="원호 316">
                  <a:extLst>
                    <a:ext uri="{FF2B5EF4-FFF2-40B4-BE49-F238E27FC236}">
                      <a16:creationId xmlns:a16="http://schemas.microsoft.com/office/drawing/2014/main" id="{2C1D363D-F8D4-63A5-B20B-B9D8B2ECFD0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8" name="원호 317">
                  <a:extLst>
                    <a:ext uri="{FF2B5EF4-FFF2-40B4-BE49-F238E27FC236}">
                      <a16:creationId xmlns:a16="http://schemas.microsoft.com/office/drawing/2014/main" id="{761D10A4-3F86-02F9-97D1-FA4D4B79053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9" name="그룹 318">
                <a:extLst>
                  <a:ext uri="{FF2B5EF4-FFF2-40B4-BE49-F238E27FC236}">
                    <a16:creationId xmlns:a16="http://schemas.microsoft.com/office/drawing/2014/main" id="{2E81651C-A5ED-248E-A750-0195678D9CDE}"/>
                  </a:ext>
                </a:extLst>
              </p:cNvPr>
              <p:cNvGrpSpPr/>
              <p:nvPr/>
            </p:nvGrpSpPr>
            <p:grpSpPr>
              <a:xfrm>
                <a:off x="834008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0" name="타원 319">
                  <a:extLst>
                    <a:ext uri="{FF2B5EF4-FFF2-40B4-BE49-F238E27FC236}">
                      <a16:creationId xmlns:a16="http://schemas.microsoft.com/office/drawing/2014/main" id="{6BC30F7B-BF35-AB0F-537E-4CB3338C8C1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1" name="원호 320">
                  <a:extLst>
                    <a:ext uri="{FF2B5EF4-FFF2-40B4-BE49-F238E27FC236}">
                      <a16:creationId xmlns:a16="http://schemas.microsoft.com/office/drawing/2014/main" id="{D2B8CD0E-8B7D-34EB-F4AB-79C9C7B64CF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2" name="원호 321">
                  <a:extLst>
                    <a:ext uri="{FF2B5EF4-FFF2-40B4-BE49-F238E27FC236}">
                      <a16:creationId xmlns:a16="http://schemas.microsoft.com/office/drawing/2014/main" id="{A210C975-8EAF-B51A-94A2-27D021176D3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3" name="그룹 322">
                <a:extLst>
                  <a:ext uri="{FF2B5EF4-FFF2-40B4-BE49-F238E27FC236}">
                    <a16:creationId xmlns:a16="http://schemas.microsoft.com/office/drawing/2014/main" id="{C2569EB1-9E6C-3E26-1E88-176AF9AD29CD}"/>
                  </a:ext>
                </a:extLst>
              </p:cNvPr>
              <p:cNvGrpSpPr/>
              <p:nvPr/>
            </p:nvGrpSpPr>
            <p:grpSpPr>
              <a:xfrm>
                <a:off x="856978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4" name="타원 323">
                  <a:extLst>
                    <a:ext uri="{FF2B5EF4-FFF2-40B4-BE49-F238E27FC236}">
                      <a16:creationId xmlns:a16="http://schemas.microsoft.com/office/drawing/2014/main" id="{CBFCBDCD-28F8-9122-3DF7-1308158CB51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5" name="원호 324">
                  <a:extLst>
                    <a:ext uri="{FF2B5EF4-FFF2-40B4-BE49-F238E27FC236}">
                      <a16:creationId xmlns:a16="http://schemas.microsoft.com/office/drawing/2014/main" id="{0C9817DD-3351-3490-3111-14328F20257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6" name="원호 325">
                  <a:extLst>
                    <a:ext uri="{FF2B5EF4-FFF2-40B4-BE49-F238E27FC236}">
                      <a16:creationId xmlns:a16="http://schemas.microsoft.com/office/drawing/2014/main" id="{7EB5A4B2-848A-7F23-C315-68908B835A6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7" name="그룹 326">
                <a:extLst>
                  <a:ext uri="{FF2B5EF4-FFF2-40B4-BE49-F238E27FC236}">
                    <a16:creationId xmlns:a16="http://schemas.microsoft.com/office/drawing/2014/main" id="{F2FAF56F-7C17-B392-BCE9-AC49DC179DFF}"/>
                  </a:ext>
                </a:extLst>
              </p:cNvPr>
              <p:cNvGrpSpPr/>
              <p:nvPr/>
            </p:nvGrpSpPr>
            <p:grpSpPr>
              <a:xfrm>
                <a:off x="879947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8" name="타원 327">
                  <a:extLst>
                    <a:ext uri="{FF2B5EF4-FFF2-40B4-BE49-F238E27FC236}">
                      <a16:creationId xmlns:a16="http://schemas.microsoft.com/office/drawing/2014/main" id="{80AA77AF-3F05-DC84-4F13-6F10427F5C22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9" name="원호 328">
                  <a:extLst>
                    <a:ext uri="{FF2B5EF4-FFF2-40B4-BE49-F238E27FC236}">
                      <a16:creationId xmlns:a16="http://schemas.microsoft.com/office/drawing/2014/main" id="{66CD63F2-83B8-39A9-D822-46E81F62AAA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0" name="원호 329">
                  <a:extLst>
                    <a:ext uri="{FF2B5EF4-FFF2-40B4-BE49-F238E27FC236}">
                      <a16:creationId xmlns:a16="http://schemas.microsoft.com/office/drawing/2014/main" id="{4EA30DCA-65E1-C20D-BC0C-0F66738A1AA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1" name="그룹 330">
                <a:extLst>
                  <a:ext uri="{FF2B5EF4-FFF2-40B4-BE49-F238E27FC236}">
                    <a16:creationId xmlns:a16="http://schemas.microsoft.com/office/drawing/2014/main" id="{05CCCA2E-23C1-AF66-BABD-DE1EA48125A6}"/>
                  </a:ext>
                </a:extLst>
              </p:cNvPr>
              <p:cNvGrpSpPr/>
              <p:nvPr/>
            </p:nvGrpSpPr>
            <p:grpSpPr>
              <a:xfrm>
                <a:off x="902916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2" name="타원 331">
                  <a:extLst>
                    <a:ext uri="{FF2B5EF4-FFF2-40B4-BE49-F238E27FC236}">
                      <a16:creationId xmlns:a16="http://schemas.microsoft.com/office/drawing/2014/main" id="{2218944F-7E1F-788F-775D-407F329ABCE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3" name="원호 332">
                  <a:extLst>
                    <a:ext uri="{FF2B5EF4-FFF2-40B4-BE49-F238E27FC236}">
                      <a16:creationId xmlns:a16="http://schemas.microsoft.com/office/drawing/2014/main" id="{C5E37BF5-489E-7513-59FE-B096631644B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4" name="원호 333">
                  <a:extLst>
                    <a:ext uri="{FF2B5EF4-FFF2-40B4-BE49-F238E27FC236}">
                      <a16:creationId xmlns:a16="http://schemas.microsoft.com/office/drawing/2014/main" id="{DE09950E-FD52-4E6F-5306-04BB8E7DFF2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5" name="그룹 334">
                <a:extLst>
                  <a:ext uri="{FF2B5EF4-FFF2-40B4-BE49-F238E27FC236}">
                    <a16:creationId xmlns:a16="http://schemas.microsoft.com/office/drawing/2014/main" id="{C6E35677-3C70-1D39-F702-2165177E4CD7}"/>
                  </a:ext>
                </a:extLst>
              </p:cNvPr>
              <p:cNvGrpSpPr/>
              <p:nvPr/>
            </p:nvGrpSpPr>
            <p:grpSpPr>
              <a:xfrm>
                <a:off x="925885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6" name="타원 335">
                  <a:extLst>
                    <a:ext uri="{FF2B5EF4-FFF2-40B4-BE49-F238E27FC236}">
                      <a16:creationId xmlns:a16="http://schemas.microsoft.com/office/drawing/2014/main" id="{9E3ACB1C-0C14-3FEC-6ED9-84D974236BD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7" name="원호 336">
                  <a:extLst>
                    <a:ext uri="{FF2B5EF4-FFF2-40B4-BE49-F238E27FC236}">
                      <a16:creationId xmlns:a16="http://schemas.microsoft.com/office/drawing/2014/main" id="{926868E5-FAC7-4755-ED0B-8E07E17D5E0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8" name="원호 337">
                  <a:extLst>
                    <a:ext uri="{FF2B5EF4-FFF2-40B4-BE49-F238E27FC236}">
                      <a16:creationId xmlns:a16="http://schemas.microsoft.com/office/drawing/2014/main" id="{6049DF8C-7B59-AFD3-13D7-EA9079BD796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9" name="그룹 338">
                <a:extLst>
                  <a:ext uri="{FF2B5EF4-FFF2-40B4-BE49-F238E27FC236}">
                    <a16:creationId xmlns:a16="http://schemas.microsoft.com/office/drawing/2014/main" id="{AA5F712F-BFFA-5345-5EA7-07562A62028B}"/>
                  </a:ext>
                </a:extLst>
              </p:cNvPr>
              <p:cNvGrpSpPr/>
              <p:nvPr/>
            </p:nvGrpSpPr>
            <p:grpSpPr>
              <a:xfrm>
                <a:off x="948855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0" name="타원 339">
                  <a:extLst>
                    <a:ext uri="{FF2B5EF4-FFF2-40B4-BE49-F238E27FC236}">
                      <a16:creationId xmlns:a16="http://schemas.microsoft.com/office/drawing/2014/main" id="{2CC2C989-70CE-4328-D8E9-09FF3C99A41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1" name="원호 340">
                  <a:extLst>
                    <a:ext uri="{FF2B5EF4-FFF2-40B4-BE49-F238E27FC236}">
                      <a16:creationId xmlns:a16="http://schemas.microsoft.com/office/drawing/2014/main" id="{79CC544E-24CD-7171-6038-B514FFF7DD2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2" name="원호 341">
                  <a:extLst>
                    <a:ext uri="{FF2B5EF4-FFF2-40B4-BE49-F238E27FC236}">
                      <a16:creationId xmlns:a16="http://schemas.microsoft.com/office/drawing/2014/main" id="{958DA57F-D88D-5426-1566-43EEE5E4CFF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3" name="그룹 342">
                <a:extLst>
                  <a:ext uri="{FF2B5EF4-FFF2-40B4-BE49-F238E27FC236}">
                    <a16:creationId xmlns:a16="http://schemas.microsoft.com/office/drawing/2014/main" id="{B4B40755-F346-B037-DE20-77247F4BB0DB}"/>
                  </a:ext>
                </a:extLst>
              </p:cNvPr>
              <p:cNvGrpSpPr/>
              <p:nvPr/>
            </p:nvGrpSpPr>
            <p:grpSpPr>
              <a:xfrm>
                <a:off x="971824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4" name="타원 343">
                  <a:extLst>
                    <a:ext uri="{FF2B5EF4-FFF2-40B4-BE49-F238E27FC236}">
                      <a16:creationId xmlns:a16="http://schemas.microsoft.com/office/drawing/2014/main" id="{06DAC26A-C024-8CFD-9EFD-3B638A24F2E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5" name="원호 344">
                  <a:extLst>
                    <a:ext uri="{FF2B5EF4-FFF2-40B4-BE49-F238E27FC236}">
                      <a16:creationId xmlns:a16="http://schemas.microsoft.com/office/drawing/2014/main" id="{42044472-8CA0-27EC-E5E7-5B8763E2895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6" name="원호 345">
                  <a:extLst>
                    <a:ext uri="{FF2B5EF4-FFF2-40B4-BE49-F238E27FC236}">
                      <a16:creationId xmlns:a16="http://schemas.microsoft.com/office/drawing/2014/main" id="{AED7ACA5-02B3-7747-6215-56C7A8149BC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7" name="그룹 346">
                <a:extLst>
                  <a:ext uri="{FF2B5EF4-FFF2-40B4-BE49-F238E27FC236}">
                    <a16:creationId xmlns:a16="http://schemas.microsoft.com/office/drawing/2014/main" id="{4BD493BB-DF98-35EB-6261-F62E523E4427}"/>
                  </a:ext>
                </a:extLst>
              </p:cNvPr>
              <p:cNvGrpSpPr/>
              <p:nvPr/>
            </p:nvGrpSpPr>
            <p:grpSpPr>
              <a:xfrm>
                <a:off x="994793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8" name="타원 347">
                  <a:extLst>
                    <a:ext uri="{FF2B5EF4-FFF2-40B4-BE49-F238E27FC236}">
                      <a16:creationId xmlns:a16="http://schemas.microsoft.com/office/drawing/2014/main" id="{A9DBC20A-DB15-89B2-37AB-5BC8A29F4B6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9" name="원호 348">
                  <a:extLst>
                    <a:ext uri="{FF2B5EF4-FFF2-40B4-BE49-F238E27FC236}">
                      <a16:creationId xmlns:a16="http://schemas.microsoft.com/office/drawing/2014/main" id="{B8DAD801-6FE9-E346-0666-748E8DC56A3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0" name="원호 349">
                  <a:extLst>
                    <a:ext uri="{FF2B5EF4-FFF2-40B4-BE49-F238E27FC236}">
                      <a16:creationId xmlns:a16="http://schemas.microsoft.com/office/drawing/2014/main" id="{79B50162-D87A-46AD-29E9-FAB10F86F16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1" name="그룹 350">
                <a:extLst>
                  <a:ext uri="{FF2B5EF4-FFF2-40B4-BE49-F238E27FC236}">
                    <a16:creationId xmlns:a16="http://schemas.microsoft.com/office/drawing/2014/main" id="{086DAF21-4E25-B582-27F9-037F0D883172}"/>
                  </a:ext>
                </a:extLst>
              </p:cNvPr>
              <p:cNvGrpSpPr/>
              <p:nvPr/>
            </p:nvGrpSpPr>
            <p:grpSpPr>
              <a:xfrm>
                <a:off x="1017763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2" name="타원 351">
                  <a:extLst>
                    <a:ext uri="{FF2B5EF4-FFF2-40B4-BE49-F238E27FC236}">
                      <a16:creationId xmlns:a16="http://schemas.microsoft.com/office/drawing/2014/main" id="{89BA9BD6-BE1D-C822-DB2B-3AFFE4C6D03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3" name="원호 352">
                  <a:extLst>
                    <a:ext uri="{FF2B5EF4-FFF2-40B4-BE49-F238E27FC236}">
                      <a16:creationId xmlns:a16="http://schemas.microsoft.com/office/drawing/2014/main" id="{920535C1-AF30-E2B5-4A06-A12B5BC95CE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4" name="원호 353">
                  <a:extLst>
                    <a:ext uri="{FF2B5EF4-FFF2-40B4-BE49-F238E27FC236}">
                      <a16:creationId xmlns:a16="http://schemas.microsoft.com/office/drawing/2014/main" id="{10569475-7300-F8B3-45A4-2D641E05DF8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5" name="그룹 354">
                <a:extLst>
                  <a:ext uri="{FF2B5EF4-FFF2-40B4-BE49-F238E27FC236}">
                    <a16:creationId xmlns:a16="http://schemas.microsoft.com/office/drawing/2014/main" id="{2C05DE1A-FED3-324B-6B5E-C5B548990C3A}"/>
                  </a:ext>
                </a:extLst>
              </p:cNvPr>
              <p:cNvGrpSpPr/>
              <p:nvPr/>
            </p:nvGrpSpPr>
            <p:grpSpPr>
              <a:xfrm>
                <a:off x="1040732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6" name="타원 355">
                  <a:extLst>
                    <a:ext uri="{FF2B5EF4-FFF2-40B4-BE49-F238E27FC236}">
                      <a16:creationId xmlns:a16="http://schemas.microsoft.com/office/drawing/2014/main" id="{8200D6CA-0F23-3EF3-4BCB-3ACC94DA308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7" name="원호 356">
                  <a:extLst>
                    <a:ext uri="{FF2B5EF4-FFF2-40B4-BE49-F238E27FC236}">
                      <a16:creationId xmlns:a16="http://schemas.microsoft.com/office/drawing/2014/main" id="{3F373ED0-834E-9CB5-3782-AC2D708447D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8" name="원호 357">
                  <a:extLst>
                    <a:ext uri="{FF2B5EF4-FFF2-40B4-BE49-F238E27FC236}">
                      <a16:creationId xmlns:a16="http://schemas.microsoft.com/office/drawing/2014/main" id="{28AB008E-9BFB-09A7-91C6-FEB6DD881EA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9" name="그룹 358">
                <a:extLst>
                  <a:ext uri="{FF2B5EF4-FFF2-40B4-BE49-F238E27FC236}">
                    <a16:creationId xmlns:a16="http://schemas.microsoft.com/office/drawing/2014/main" id="{0E01AE23-790D-C2EF-4060-A8B14170C963}"/>
                  </a:ext>
                </a:extLst>
              </p:cNvPr>
              <p:cNvGrpSpPr/>
              <p:nvPr/>
            </p:nvGrpSpPr>
            <p:grpSpPr>
              <a:xfrm>
                <a:off x="1063701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0" name="타원 359">
                  <a:extLst>
                    <a:ext uri="{FF2B5EF4-FFF2-40B4-BE49-F238E27FC236}">
                      <a16:creationId xmlns:a16="http://schemas.microsoft.com/office/drawing/2014/main" id="{CDB54C88-2515-D357-B3E8-5E61D671013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1" name="원호 360">
                  <a:extLst>
                    <a:ext uri="{FF2B5EF4-FFF2-40B4-BE49-F238E27FC236}">
                      <a16:creationId xmlns:a16="http://schemas.microsoft.com/office/drawing/2014/main" id="{01350D63-FE40-3C50-328B-DA258B3FEC1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2" name="원호 361">
                  <a:extLst>
                    <a:ext uri="{FF2B5EF4-FFF2-40B4-BE49-F238E27FC236}">
                      <a16:creationId xmlns:a16="http://schemas.microsoft.com/office/drawing/2014/main" id="{DF112487-3C7A-0E6E-F833-7BE78CB57E7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3" name="그룹 362">
                <a:extLst>
                  <a:ext uri="{FF2B5EF4-FFF2-40B4-BE49-F238E27FC236}">
                    <a16:creationId xmlns:a16="http://schemas.microsoft.com/office/drawing/2014/main" id="{8FA297F6-DE0E-B4BE-D380-46A8CCCC0BC1}"/>
                  </a:ext>
                </a:extLst>
              </p:cNvPr>
              <p:cNvGrpSpPr/>
              <p:nvPr/>
            </p:nvGrpSpPr>
            <p:grpSpPr>
              <a:xfrm>
                <a:off x="1086671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4" name="타원 363">
                  <a:extLst>
                    <a:ext uri="{FF2B5EF4-FFF2-40B4-BE49-F238E27FC236}">
                      <a16:creationId xmlns:a16="http://schemas.microsoft.com/office/drawing/2014/main" id="{DB48A110-10A6-930E-D31D-6FE23D32B43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5" name="원호 364">
                  <a:extLst>
                    <a:ext uri="{FF2B5EF4-FFF2-40B4-BE49-F238E27FC236}">
                      <a16:creationId xmlns:a16="http://schemas.microsoft.com/office/drawing/2014/main" id="{E6103346-32A6-8C69-9FBB-53BDFE7A06F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6" name="원호 365">
                  <a:extLst>
                    <a:ext uri="{FF2B5EF4-FFF2-40B4-BE49-F238E27FC236}">
                      <a16:creationId xmlns:a16="http://schemas.microsoft.com/office/drawing/2014/main" id="{56817386-9717-847E-5B6A-D461BF68D89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7" name="그룹 366">
                <a:extLst>
                  <a:ext uri="{FF2B5EF4-FFF2-40B4-BE49-F238E27FC236}">
                    <a16:creationId xmlns:a16="http://schemas.microsoft.com/office/drawing/2014/main" id="{89292CAD-A3A5-D4F3-700A-65E4590C04A2}"/>
                  </a:ext>
                </a:extLst>
              </p:cNvPr>
              <p:cNvGrpSpPr/>
              <p:nvPr/>
            </p:nvGrpSpPr>
            <p:grpSpPr>
              <a:xfrm>
                <a:off x="1109640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8" name="타원 367">
                  <a:extLst>
                    <a:ext uri="{FF2B5EF4-FFF2-40B4-BE49-F238E27FC236}">
                      <a16:creationId xmlns:a16="http://schemas.microsoft.com/office/drawing/2014/main" id="{968846CB-EC8B-CB4A-8AE9-3D8383B66DF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9" name="원호 368">
                  <a:extLst>
                    <a:ext uri="{FF2B5EF4-FFF2-40B4-BE49-F238E27FC236}">
                      <a16:creationId xmlns:a16="http://schemas.microsoft.com/office/drawing/2014/main" id="{38863460-0CC2-52EC-3DBA-46C7D875CAA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0" name="원호 369">
                  <a:extLst>
                    <a:ext uri="{FF2B5EF4-FFF2-40B4-BE49-F238E27FC236}">
                      <a16:creationId xmlns:a16="http://schemas.microsoft.com/office/drawing/2014/main" id="{87F88BAF-BB4B-3652-2012-F44C6C3188D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1" name="그룹 370">
                <a:extLst>
                  <a:ext uri="{FF2B5EF4-FFF2-40B4-BE49-F238E27FC236}">
                    <a16:creationId xmlns:a16="http://schemas.microsoft.com/office/drawing/2014/main" id="{A9F3F10B-7FFE-2F28-D297-4062A1D0563E}"/>
                  </a:ext>
                </a:extLst>
              </p:cNvPr>
              <p:cNvGrpSpPr/>
              <p:nvPr/>
            </p:nvGrpSpPr>
            <p:grpSpPr>
              <a:xfrm>
                <a:off x="1132609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2" name="타원 371">
                  <a:extLst>
                    <a:ext uri="{FF2B5EF4-FFF2-40B4-BE49-F238E27FC236}">
                      <a16:creationId xmlns:a16="http://schemas.microsoft.com/office/drawing/2014/main" id="{E855794A-933E-9EF0-0F70-EE549714E82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3" name="원호 372">
                  <a:extLst>
                    <a:ext uri="{FF2B5EF4-FFF2-40B4-BE49-F238E27FC236}">
                      <a16:creationId xmlns:a16="http://schemas.microsoft.com/office/drawing/2014/main" id="{7BE3F876-6533-F1A1-EAC0-37A571DADBF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4" name="원호 373">
                  <a:extLst>
                    <a:ext uri="{FF2B5EF4-FFF2-40B4-BE49-F238E27FC236}">
                      <a16:creationId xmlns:a16="http://schemas.microsoft.com/office/drawing/2014/main" id="{E965432D-36EB-409C-7A7D-7E4F53F0BA3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5" name="그룹 374">
                <a:extLst>
                  <a:ext uri="{FF2B5EF4-FFF2-40B4-BE49-F238E27FC236}">
                    <a16:creationId xmlns:a16="http://schemas.microsoft.com/office/drawing/2014/main" id="{C0832308-B371-0734-D9F0-D8708D4E08C0}"/>
                  </a:ext>
                </a:extLst>
              </p:cNvPr>
              <p:cNvGrpSpPr/>
              <p:nvPr/>
            </p:nvGrpSpPr>
            <p:grpSpPr>
              <a:xfrm>
                <a:off x="1155578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6" name="타원 375">
                  <a:extLst>
                    <a:ext uri="{FF2B5EF4-FFF2-40B4-BE49-F238E27FC236}">
                      <a16:creationId xmlns:a16="http://schemas.microsoft.com/office/drawing/2014/main" id="{8850DD9D-95F9-0EDA-C3EE-970CA71BD52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7" name="원호 376">
                  <a:extLst>
                    <a:ext uri="{FF2B5EF4-FFF2-40B4-BE49-F238E27FC236}">
                      <a16:creationId xmlns:a16="http://schemas.microsoft.com/office/drawing/2014/main" id="{9954A949-4B5E-A74D-CF1D-839263D1FA1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8" name="원호 377">
                  <a:extLst>
                    <a:ext uri="{FF2B5EF4-FFF2-40B4-BE49-F238E27FC236}">
                      <a16:creationId xmlns:a16="http://schemas.microsoft.com/office/drawing/2014/main" id="{F0242FE8-0104-5DFB-0FE2-B5F924280ED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9" name="그룹 378">
                <a:extLst>
                  <a:ext uri="{FF2B5EF4-FFF2-40B4-BE49-F238E27FC236}">
                    <a16:creationId xmlns:a16="http://schemas.microsoft.com/office/drawing/2014/main" id="{B6C5AB4F-5972-EB5F-75EF-980F751D947F}"/>
                  </a:ext>
                </a:extLst>
              </p:cNvPr>
              <p:cNvGrpSpPr/>
              <p:nvPr/>
            </p:nvGrpSpPr>
            <p:grpSpPr>
              <a:xfrm>
                <a:off x="1178548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80" name="타원 379">
                  <a:extLst>
                    <a:ext uri="{FF2B5EF4-FFF2-40B4-BE49-F238E27FC236}">
                      <a16:creationId xmlns:a16="http://schemas.microsoft.com/office/drawing/2014/main" id="{486946B6-45D2-C2C1-FD4F-32D57E9E054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1" name="원호 380">
                  <a:extLst>
                    <a:ext uri="{FF2B5EF4-FFF2-40B4-BE49-F238E27FC236}">
                      <a16:creationId xmlns:a16="http://schemas.microsoft.com/office/drawing/2014/main" id="{31369AFB-1C37-1E35-B24F-8D3F0598903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2" name="원호 381">
                  <a:extLst>
                    <a:ext uri="{FF2B5EF4-FFF2-40B4-BE49-F238E27FC236}">
                      <a16:creationId xmlns:a16="http://schemas.microsoft.com/office/drawing/2014/main" id="{A6959840-AD35-98FC-259E-262B14E6702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</p:grpSp>
      <p:sp>
        <p:nvSpPr>
          <p:cNvPr id="7" name="사각형: 잘린 한쪽 모서리 7">
            <a:extLst>
              <a:ext uri="{FF2B5EF4-FFF2-40B4-BE49-F238E27FC236}">
                <a16:creationId xmlns:a16="http://schemas.microsoft.com/office/drawing/2014/main" id="{17B2782E-0B1F-8538-611A-7B3ECD9FDD56}"/>
              </a:ext>
            </a:extLst>
          </p:cNvPr>
          <p:cNvSpPr/>
          <p:nvPr/>
        </p:nvSpPr>
        <p:spPr>
          <a:xfrm flipH="1">
            <a:off x="396989" y="640837"/>
            <a:ext cx="1025409" cy="235463"/>
          </a:xfrm>
          <a:prstGeom prst="roundRect">
            <a:avLst>
              <a:gd name="adj" fmla="val 50000"/>
            </a:avLst>
          </a:prstGeom>
          <a:solidFill>
            <a:srgbClr val="E96908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구현 기능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71CB7-8585-4BFF-A2B7-31ACC6A75621}"/>
              </a:ext>
            </a:extLst>
          </p:cNvPr>
          <p:cNvSpPr txBox="1"/>
          <p:nvPr/>
        </p:nvSpPr>
        <p:spPr>
          <a:xfrm>
            <a:off x="3240106" y="573902"/>
            <a:ext cx="468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5. </a:t>
            </a:r>
            <a:r>
              <a:rPr lang="ko-KR" altLang="en-US" dirty="0"/>
              <a:t>캘린더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4240BC-2736-418A-8DC4-EEAC25B0B9A3}"/>
              </a:ext>
            </a:extLst>
          </p:cNvPr>
          <p:cNvSpPr txBox="1"/>
          <p:nvPr/>
        </p:nvSpPr>
        <p:spPr>
          <a:xfrm>
            <a:off x="3018501" y="2646719"/>
            <a:ext cx="528293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0" dirty="0" err="1">
                <a:solidFill>
                  <a:srgbClr val="FF0000"/>
                </a:solidFill>
                <a:effectLst/>
                <a:latin typeface="Pretendard"/>
              </a:rPr>
              <a:t>FullCalendar</a:t>
            </a:r>
            <a:r>
              <a:rPr lang="en-US" altLang="ko-KR" i="0" dirty="0">
                <a:solidFill>
                  <a:srgbClr val="FF0000"/>
                </a:solidFill>
                <a:effectLst/>
                <a:latin typeface="Pretendard"/>
              </a:rPr>
              <a:t> API</a:t>
            </a:r>
          </a:p>
          <a:p>
            <a:pPr algn="ctr"/>
            <a:endParaRPr lang="en-US" altLang="ko-KR" sz="1100" i="0" dirty="0">
              <a:effectLst/>
              <a:latin typeface="Pretendard"/>
            </a:endParaRPr>
          </a:p>
          <a:p>
            <a:pPr marL="228600" indent="-228600">
              <a:buAutoNum type="arabicPeriod"/>
            </a:pPr>
            <a:r>
              <a:rPr lang="ko-KR" altLang="en-US" sz="1100" i="0" dirty="0">
                <a:effectLst/>
                <a:latin typeface="Pretendard"/>
              </a:rPr>
              <a:t>자바스크립트 기반의 일정 관리 라이브러리이다</a:t>
            </a:r>
            <a:r>
              <a:rPr lang="en-US" altLang="ko-KR" sz="1100" i="0" dirty="0">
                <a:effectLst/>
                <a:latin typeface="Pretendard"/>
              </a:rPr>
              <a:t>.</a:t>
            </a:r>
          </a:p>
          <a:p>
            <a:pPr marL="228600" indent="-228600">
              <a:buAutoNum type="arabicPeriod"/>
            </a:pPr>
            <a:r>
              <a:rPr lang="ko-KR" altLang="en-US" sz="1100" dirty="0">
                <a:latin typeface="Pretendard"/>
              </a:rPr>
              <a:t>다양한 뷰</a:t>
            </a:r>
            <a:r>
              <a:rPr lang="en-US" altLang="ko-KR" sz="1100" dirty="0">
                <a:latin typeface="Pretendard"/>
              </a:rPr>
              <a:t>(</a:t>
            </a:r>
            <a:r>
              <a:rPr lang="ko-KR" altLang="en-US" sz="1100" dirty="0">
                <a:latin typeface="Pretendard"/>
              </a:rPr>
              <a:t>월</a:t>
            </a:r>
            <a:r>
              <a:rPr lang="en-US" altLang="ko-KR" sz="1100" dirty="0">
                <a:latin typeface="Pretendard"/>
              </a:rPr>
              <a:t>, </a:t>
            </a:r>
            <a:r>
              <a:rPr lang="ko-KR" altLang="en-US" sz="1100" dirty="0">
                <a:latin typeface="Pretendard"/>
              </a:rPr>
              <a:t>주</a:t>
            </a:r>
            <a:r>
              <a:rPr lang="en-US" altLang="ko-KR" sz="1100" dirty="0">
                <a:latin typeface="Pretendard"/>
              </a:rPr>
              <a:t>, </a:t>
            </a:r>
            <a:r>
              <a:rPr lang="ko-KR" altLang="en-US" sz="1100" dirty="0">
                <a:latin typeface="Pretendard"/>
              </a:rPr>
              <a:t>일 단위 달력</a:t>
            </a:r>
            <a:r>
              <a:rPr lang="en-US" altLang="ko-KR" sz="1100" dirty="0">
                <a:latin typeface="Pretendard"/>
              </a:rPr>
              <a:t>)</a:t>
            </a:r>
            <a:r>
              <a:rPr lang="ko-KR" altLang="en-US" sz="1100" dirty="0">
                <a:latin typeface="Pretendard"/>
              </a:rPr>
              <a:t>를 지원한다</a:t>
            </a:r>
            <a:r>
              <a:rPr lang="en-US" altLang="ko-KR" sz="1100" dirty="0">
                <a:latin typeface="Pretendard"/>
              </a:rPr>
              <a:t>.</a:t>
            </a:r>
          </a:p>
          <a:p>
            <a:pPr marL="228600" indent="-228600">
              <a:buAutoNum type="arabicPeriod"/>
            </a:pPr>
            <a:r>
              <a:rPr lang="en-US" altLang="ko-KR" sz="1100" i="0" dirty="0">
                <a:effectLst/>
                <a:latin typeface="Pretendard"/>
              </a:rPr>
              <a:t>AJAX</a:t>
            </a:r>
            <a:r>
              <a:rPr lang="ko-KR" altLang="en-US" sz="1100" i="0" dirty="0">
                <a:effectLst/>
                <a:latin typeface="Pretendard"/>
              </a:rPr>
              <a:t>로 서버와 연동하여 실시간으로 이벤트</a:t>
            </a:r>
            <a:r>
              <a:rPr lang="en-US" altLang="ko-KR" sz="1100" i="0" dirty="0">
                <a:effectLst/>
                <a:latin typeface="Pretendard"/>
              </a:rPr>
              <a:t>(</a:t>
            </a:r>
            <a:r>
              <a:rPr lang="ko-KR" altLang="en-US" sz="1100" i="0" dirty="0">
                <a:effectLst/>
                <a:latin typeface="Pretendard"/>
              </a:rPr>
              <a:t>일정</a:t>
            </a:r>
            <a:r>
              <a:rPr lang="en-US" altLang="ko-KR" sz="1100" i="0" dirty="0">
                <a:effectLst/>
                <a:latin typeface="Pretendard"/>
              </a:rPr>
              <a:t>)</a:t>
            </a:r>
            <a:r>
              <a:rPr lang="ko-KR" altLang="en-US" sz="1100" i="0" dirty="0">
                <a:effectLst/>
                <a:latin typeface="Pretendard"/>
              </a:rPr>
              <a:t>를 관리할 수 있다</a:t>
            </a:r>
            <a:r>
              <a:rPr lang="en-US" altLang="ko-KR" sz="1100" i="0" dirty="0">
                <a:effectLst/>
                <a:latin typeface="Pretendard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0F2B4FA-2496-4D71-9A5A-9EA509535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875" y="1220931"/>
            <a:ext cx="3860998" cy="12446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CB5C177-CFF0-4EFE-A650-51E54528F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801" y="3877925"/>
            <a:ext cx="4915586" cy="20767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CE5EFAE-3DD3-4B39-A891-6ADD5A81E5CB}"/>
              </a:ext>
            </a:extLst>
          </p:cNvPr>
          <p:cNvSpPr txBox="1"/>
          <p:nvPr/>
        </p:nvSpPr>
        <p:spPr>
          <a:xfrm>
            <a:off x="3819676" y="6031501"/>
            <a:ext cx="3581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/>
              <a:t>FullCalendar</a:t>
            </a:r>
            <a:r>
              <a:rPr lang="en-US" altLang="ko-KR" sz="1400" dirty="0"/>
              <a:t> </a:t>
            </a:r>
            <a:r>
              <a:rPr lang="ko-KR" altLang="en-US" sz="1400" dirty="0"/>
              <a:t>생성 스크립트 예시</a:t>
            </a:r>
          </a:p>
        </p:txBody>
      </p:sp>
    </p:spTree>
    <p:extLst>
      <p:ext uri="{BB962C8B-B14F-4D97-AF65-F5344CB8AC3E}">
        <p14:creationId xmlns:p14="http://schemas.microsoft.com/office/powerpoint/2010/main" val="35641125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7D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A9B89C-9A8D-65CD-DCD8-BCB145564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1C0C9225-B1FB-8D1E-C367-1551E1F363B7}"/>
              </a:ext>
            </a:extLst>
          </p:cNvPr>
          <p:cNvGrpSpPr/>
          <p:nvPr/>
        </p:nvGrpSpPr>
        <p:grpSpPr>
          <a:xfrm>
            <a:off x="177501" y="150886"/>
            <a:ext cx="11836998" cy="6439289"/>
            <a:chOff x="177501" y="150886"/>
            <a:chExt cx="11836998" cy="6439289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71C83A1F-65EB-1F41-3578-FC163A33DF7F}"/>
                </a:ext>
              </a:extLst>
            </p:cNvPr>
            <p:cNvSpPr/>
            <p:nvPr/>
          </p:nvSpPr>
          <p:spPr>
            <a:xfrm>
              <a:off x="177501" y="285825"/>
              <a:ext cx="11836998" cy="6304350"/>
            </a:xfrm>
            <a:prstGeom prst="round2SameRect">
              <a:avLst>
                <a:gd name="adj1" fmla="val 0"/>
                <a:gd name="adj2" fmla="val 2091"/>
              </a:avLst>
            </a:prstGeom>
            <a:solidFill>
              <a:srgbClr val="EEE7DD"/>
            </a:solidFill>
            <a:ln>
              <a:noFill/>
            </a:ln>
            <a:effectLst>
              <a:outerShdw blurRad="241300" dist="1397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83" name="그룹 382">
              <a:extLst>
                <a:ext uri="{FF2B5EF4-FFF2-40B4-BE49-F238E27FC236}">
                  <a16:creationId xmlns:a16="http://schemas.microsoft.com/office/drawing/2014/main" id="{C41433CD-42BB-FEBF-8D79-92E9318FAADD}"/>
                </a:ext>
              </a:extLst>
            </p:cNvPr>
            <p:cNvGrpSpPr/>
            <p:nvPr/>
          </p:nvGrpSpPr>
          <p:grpSpPr>
            <a:xfrm>
              <a:off x="177501" y="150886"/>
              <a:ext cx="11836998" cy="269876"/>
              <a:chOff x="177501" y="150886"/>
              <a:chExt cx="11836998" cy="269876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DB7305A1-0626-7A6A-88E6-4E1F2C97004D}"/>
                  </a:ext>
                </a:extLst>
              </p:cNvPr>
              <p:cNvSpPr/>
              <p:nvPr/>
            </p:nvSpPr>
            <p:spPr>
              <a:xfrm>
                <a:off x="177501" y="260205"/>
                <a:ext cx="11836998" cy="36000"/>
              </a:xfrm>
              <a:prstGeom prst="rect">
                <a:avLst/>
              </a:prstGeom>
              <a:solidFill>
                <a:srgbClr val="E9690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182" name="그룹 181">
                <a:extLst>
                  <a:ext uri="{FF2B5EF4-FFF2-40B4-BE49-F238E27FC236}">
                    <a16:creationId xmlns:a16="http://schemas.microsoft.com/office/drawing/2014/main" id="{0CD91C29-A5E1-078D-4D3A-EF96D8FCD21B}"/>
                  </a:ext>
                </a:extLst>
              </p:cNvPr>
              <p:cNvGrpSpPr/>
              <p:nvPr/>
            </p:nvGrpSpPr>
            <p:grpSpPr>
              <a:xfrm>
                <a:off x="30083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4" name="타원 3">
                  <a:extLst>
                    <a:ext uri="{FF2B5EF4-FFF2-40B4-BE49-F238E27FC236}">
                      <a16:creationId xmlns:a16="http://schemas.microsoft.com/office/drawing/2014/main" id="{CC6829A8-6200-325D-9335-ADF14DE1EC4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" name="원호 5">
                  <a:extLst>
                    <a:ext uri="{FF2B5EF4-FFF2-40B4-BE49-F238E27FC236}">
                      <a16:creationId xmlns:a16="http://schemas.microsoft.com/office/drawing/2014/main" id="{FE7AB49C-1C34-ACFF-F1DC-3351478892E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1" name="원호 180">
                  <a:extLst>
                    <a:ext uri="{FF2B5EF4-FFF2-40B4-BE49-F238E27FC236}">
                      <a16:creationId xmlns:a16="http://schemas.microsoft.com/office/drawing/2014/main" id="{1D8161A6-99CE-C57F-FB93-1184CB243DE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5BF6EAC6-372F-6524-316B-5983E5AEF545}"/>
                  </a:ext>
                </a:extLst>
              </p:cNvPr>
              <p:cNvGrpSpPr/>
              <p:nvPr/>
            </p:nvGrpSpPr>
            <p:grpSpPr>
              <a:xfrm>
                <a:off x="53052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4" name="타원 183">
                  <a:extLst>
                    <a:ext uri="{FF2B5EF4-FFF2-40B4-BE49-F238E27FC236}">
                      <a16:creationId xmlns:a16="http://schemas.microsoft.com/office/drawing/2014/main" id="{CB114DAF-41A4-780C-7BA9-088398D3167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5" name="원호 184">
                  <a:extLst>
                    <a:ext uri="{FF2B5EF4-FFF2-40B4-BE49-F238E27FC236}">
                      <a16:creationId xmlns:a16="http://schemas.microsoft.com/office/drawing/2014/main" id="{A2229B09-3AAB-D913-57AB-402055C0711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6" name="원호 185">
                  <a:extLst>
                    <a:ext uri="{FF2B5EF4-FFF2-40B4-BE49-F238E27FC236}">
                      <a16:creationId xmlns:a16="http://schemas.microsoft.com/office/drawing/2014/main" id="{052E20CD-41C2-3D67-8972-9019504B39E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E4715B73-0226-A0D8-05FC-9E90A0A4E323}"/>
                  </a:ext>
                </a:extLst>
              </p:cNvPr>
              <p:cNvGrpSpPr/>
              <p:nvPr/>
            </p:nvGrpSpPr>
            <p:grpSpPr>
              <a:xfrm>
                <a:off x="76021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8" name="타원 187">
                  <a:extLst>
                    <a:ext uri="{FF2B5EF4-FFF2-40B4-BE49-F238E27FC236}">
                      <a16:creationId xmlns:a16="http://schemas.microsoft.com/office/drawing/2014/main" id="{714C7FE1-2FC1-A793-2865-2D7B9266DFD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9" name="원호 188">
                  <a:extLst>
                    <a:ext uri="{FF2B5EF4-FFF2-40B4-BE49-F238E27FC236}">
                      <a16:creationId xmlns:a16="http://schemas.microsoft.com/office/drawing/2014/main" id="{E6D28AD1-6EF6-611D-6A45-F60B6A7EC4C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0" name="원호 189">
                  <a:extLst>
                    <a:ext uri="{FF2B5EF4-FFF2-40B4-BE49-F238E27FC236}">
                      <a16:creationId xmlns:a16="http://schemas.microsoft.com/office/drawing/2014/main" id="{D17907E8-9255-56A0-5D6C-80FAF6B1E0B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2B3974DB-8919-AFDA-9F1E-968C12B5F417}"/>
                  </a:ext>
                </a:extLst>
              </p:cNvPr>
              <p:cNvGrpSpPr/>
              <p:nvPr/>
            </p:nvGrpSpPr>
            <p:grpSpPr>
              <a:xfrm>
                <a:off x="98991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5D617939-2C14-D093-E28B-0B9DBFD6040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3" name="원호 192">
                  <a:extLst>
                    <a:ext uri="{FF2B5EF4-FFF2-40B4-BE49-F238E27FC236}">
                      <a16:creationId xmlns:a16="http://schemas.microsoft.com/office/drawing/2014/main" id="{DE734987-009B-07D1-C0F8-F7E86C0A6B2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4" name="원호 193">
                  <a:extLst>
                    <a:ext uri="{FF2B5EF4-FFF2-40B4-BE49-F238E27FC236}">
                      <a16:creationId xmlns:a16="http://schemas.microsoft.com/office/drawing/2014/main" id="{8E3F9CD3-523A-E1D6-BA7E-7A91F7B9EE1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5" name="그룹 194">
                <a:extLst>
                  <a:ext uri="{FF2B5EF4-FFF2-40B4-BE49-F238E27FC236}">
                    <a16:creationId xmlns:a16="http://schemas.microsoft.com/office/drawing/2014/main" id="{6717CE52-4482-B7C8-832E-05A67D5028D6}"/>
                  </a:ext>
                </a:extLst>
              </p:cNvPr>
              <p:cNvGrpSpPr/>
              <p:nvPr/>
            </p:nvGrpSpPr>
            <p:grpSpPr>
              <a:xfrm>
                <a:off x="121960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71DAA27E-A7FE-C890-8D6B-DDF6C9F160A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7" name="원호 196">
                  <a:extLst>
                    <a:ext uri="{FF2B5EF4-FFF2-40B4-BE49-F238E27FC236}">
                      <a16:creationId xmlns:a16="http://schemas.microsoft.com/office/drawing/2014/main" id="{BC5E01DC-C1A9-9019-FEC3-3257CD21D27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8" name="원호 197">
                  <a:extLst>
                    <a:ext uri="{FF2B5EF4-FFF2-40B4-BE49-F238E27FC236}">
                      <a16:creationId xmlns:a16="http://schemas.microsoft.com/office/drawing/2014/main" id="{48CD594E-736E-CBDF-04B2-F1C47731C06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2D85DDDB-3BD5-5838-3477-A58A612E4809}"/>
                  </a:ext>
                </a:extLst>
              </p:cNvPr>
              <p:cNvGrpSpPr/>
              <p:nvPr/>
            </p:nvGrpSpPr>
            <p:grpSpPr>
              <a:xfrm>
                <a:off x="144929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0" name="타원 199">
                  <a:extLst>
                    <a:ext uri="{FF2B5EF4-FFF2-40B4-BE49-F238E27FC236}">
                      <a16:creationId xmlns:a16="http://schemas.microsoft.com/office/drawing/2014/main" id="{DC8F08F5-6751-A90F-B4D1-7B736160726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1" name="원호 200">
                  <a:extLst>
                    <a:ext uri="{FF2B5EF4-FFF2-40B4-BE49-F238E27FC236}">
                      <a16:creationId xmlns:a16="http://schemas.microsoft.com/office/drawing/2014/main" id="{A2D5DCEC-BAD8-DD2D-393B-CC41CFFC39D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2" name="원호 201">
                  <a:extLst>
                    <a:ext uri="{FF2B5EF4-FFF2-40B4-BE49-F238E27FC236}">
                      <a16:creationId xmlns:a16="http://schemas.microsoft.com/office/drawing/2014/main" id="{7F4C2317-55A4-3BD0-C1CE-7FEF9762973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3" name="그룹 202">
                <a:extLst>
                  <a:ext uri="{FF2B5EF4-FFF2-40B4-BE49-F238E27FC236}">
                    <a16:creationId xmlns:a16="http://schemas.microsoft.com/office/drawing/2014/main" id="{6E4CEB00-181F-4E67-B264-293E39E33446}"/>
                  </a:ext>
                </a:extLst>
              </p:cNvPr>
              <p:cNvGrpSpPr/>
              <p:nvPr/>
            </p:nvGrpSpPr>
            <p:grpSpPr>
              <a:xfrm>
                <a:off x="167899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4" name="타원 203">
                  <a:extLst>
                    <a:ext uri="{FF2B5EF4-FFF2-40B4-BE49-F238E27FC236}">
                      <a16:creationId xmlns:a16="http://schemas.microsoft.com/office/drawing/2014/main" id="{4D073C25-23DF-9E83-0EF9-99F47A01FA3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5" name="원호 204">
                  <a:extLst>
                    <a:ext uri="{FF2B5EF4-FFF2-40B4-BE49-F238E27FC236}">
                      <a16:creationId xmlns:a16="http://schemas.microsoft.com/office/drawing/2014/main" id="{EBC6557F-5D09-4F53-22BA-32202F0886E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6" name="원호 205">
                  <a:extLst>
                    <a:ext uri="{FF2B5EF4-FFF2-40B4-BE49-F238E27FC236}">
                      <a16:creationId xmlns:a16="http://schemas.microsoft.com/office/drawing/2014/main" id="{8F99F494-2E7C-0EF0-D371-0DADEA2DE63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C934BB0D-4970-32B5-E461-7A346CFC505C}"/>
                  </a:ext>
                </a:extLst>
              </p:cNvPr>
              <p:cNvGrpSpPr/>
              <p:nvPr/>
            </p:nvGrpSpPr>
            <p:grpSpPr>
              <a:xfrm>
                <a:off x="190868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8" name="타원 207">
                  <a:extLst>
                    <a:ext uri="{FF2B5EF4-FFF2-40B4-BE49-F238E27FC236}">
                      <a16:creationId xmlns:a16="http://schemas.microsoft.com/office/drawing/2014/main" id="{A9052A9F-F5C8-5CF7-7AE0-5C063E0442B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9" name="원호 208">
                  <a:extLst>
                    <a:ext uri="{FF2B5EF4-FFF2-40B4-BE49-F238E27FC236}">
                      <a16:creationId xmlns:a16="http://schemas.microsoft.com/office/drawing/2014/main" id="{1DB740C6-29DF-8F92-812D-CD7F767925E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0" name="원호 209">
                  <a:extLst>
                    <a:ext uri="{FF2B5EF4-FFF2-40B4-BE49-F238E27FC236}">
                      <a16:creationId xmlns:a16="http://schemas.microsoft.com/office/drawing/2014/main" id="{94FB3680-4137-A11F-9A07-E1A43BA35AC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A4560763-A92D-3AAC-2901-BF0183C866A4}"/>
                  </a:ext>
                </a:extLst>
              </p:cNvPr>
              <p:cNvGrpSpPr/>
              <p:nvPr/>
            </p:nvGrpSpPr>
            <p:grpSpPr>
              <a:xfrm>
                <a:off x="213837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2" name="타원 211">
                  <a:extLst>
                    <a:ext uri="{FF2B5EF4-FFF2-40B4-BE49-F238E27FC236}">
                      <a16:creationId xmlns:a16="http://schemas.microsoft.com/office/drawing/2014/main" id="{AD379032-1557-EA65-2ADA-E26A709FF81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3" name="원호 212">
                  <a:extLst>
                    <a:ext uri="{FF2B5EF4-FFF2-40B4-BE49-F238E27FC236}">
                      <a16:creationId xmlns:a16="http://schemas.microsoft.com/office/drawing/2014/main" id="{4A36DAF7-17B8-2223-B6C7-E165AD34871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4" name="원호 213">
                  <a:extLst>
                    <a:ext uri="{FF2B5EF4-FFF2-40B4-BE49-F238E27FC236}">
                      <a16:creationId xmlns:a16="http://schemas.microsoft.com/office/drawing/2014/main" id="{7515D2CD-C38C-A03C-D3E3-C3CA8903E7A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5" name="그룹 214">
                <a:extLst>
                  <a:ext uri="{FF2B5EF4-FFF2-40B4-BE49-F238E27FC236}">
                    <a16:creationId xmlns:a16="http://schemas.microsoft.com/office/drawing/2014/main" id="{3C4EAADE-608A-A1C5-D5E6-574EA7EC18A2}"/>
                  </a:ext>
                </a:extLst>
              </p:cNvPr>
              <p:cNvGrpSpPr/>
              <p:nvPr/>
            </p:nvGrpSpPr>
            <p:grpSpPr>
              <a:xfrm>
                <a:off x="236806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6" name="타원 215">
                  <a:extLst>
                    <a:ext uri="{FF2B5EF4-FFF2-40B4-BE49-F238E27FC236}">
                      <a16:creationId xmlns:a16="http://schemas.microsoft.com/office/drawing/2014/main" id="{9AA31003-CB60-5E94-3FEC-07E3B1651EB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7" name="원호 216">
                  <a:extLst>
                    <a:ext uri="{FF2B5EF4-FFF2-40B4-BE49-F238E27FC236}">
                      <a16:creationId xmlns:a16="http://schemas.microsoft.com/office/drawing/2014/main" id="{0EE8EBE6-99E8-460C-849C-0DD82AC9EE7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8" name="원호 217">
                  <a:extLst>
                    <a:ext uri="{FF2B5EF4-FFF2-40B4-BE49-F238E27FC236}">
                      <a16:creationId xmlns:a16="http://schemas.microsoft.com/office/drawing/2014/main" id="{187E3CC3-2021-DBD5-AFAF-55D1BFAFBE1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9" name="그룹 218">
                <a:extLst>
                  <a:ext uri="{FF2B5EF4-FFF2-40B4-BE49-F238E27FC236}">
                    <a16:creationId xmlns:a16="http://schemas.microsoft.com/office/drawing/2014/main" id="{82AC6431-0F1D-A0A3-D708-71BCA6D45C75}"/>
                  </a:ext>
                </a:extLst>
              </p:cNvPr>
              <p:cNvGrpSpPr/>
              <p:nvPr/>
            </p:nvGrpSpPr>
            <p:grpSpPr>
              <a:xfrm>
                <a:off x="259776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0" name="타원 219">
                  <a:extLst>
                    <a:ext uri="{FF2B5EF4-FFF2-40B4-BE49-F238E27FC236}">
                      <a16:creationId xmlns:a16="http://schemas.microsoft.com/office/drawing/2014/main" id="{6B084F28-1A32-B5C2-B9F4-8E5DEEF0726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1" name="원호 220">
                  <a:extLst>
                    <a:ext uri="{FF2B5EF4-FFF2-40B4-BE49-F238E27FC236}">
                      <a16:creationId xmlns:a16="http://schemas.microsoft.com/office/drawing/2014/main" id="{3B59AEDB-F8B9-9B64-CD48-7E0E69D639A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2" name="원호 221">
                  <a:extLst>
                    <a:ext uri="{FF2B5EF4-FFF2-40B4-BE49-F238E27FC236}">
                      <a16:creationId xmlns:a16="http://schemas.microsoft.com/office/drawing/2014/main" id="{C36D8466-6735-4ABC-49E0-4F0E6DA30A7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3" name="그룹 222">
                <a:extLst>
                  <a:ext uri="{FF2B5EF4-FFF2-40B4-BE49-F238E27FC236}">
                    <a16:creationId xmlns:a16="http://schemas.microsoft.com/office/drawing/2014/main" id="{B01A38C1-FFE9-F413-67A8-A4EDA6176792}"/>
                  </a:ext>
                </a:extLst>
              </p:cNvPr>
              <p:cNvGrpSpPr/>
              <p:nvPr/>
            </p:nvGrpSpPr>
            <p:grpSpPr>
              <a:xfrm>
                <a:off x="282745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4" name="타원 223">
                  <a:extLst>
                    <a:ext uri="{FF2B5EF4-FFF2-40B4-BE49-F238E27FC236}">
                      <a16:creationId xmlns:a16="http://schemas.microsoft.com/office/drawing/2014/main" id="{CE3B8391-32D0-9BED-F247-BFA145AC673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5" name="원호 224">
                  <a:extLst>
                    <a:ext uri="{FF2B5EF4-FFF2-40B4-BE49-F238E27FC236}">
                      <a16:creationId xmlns:a16="http://schemas.microsoft.com/office/drawing/2014/main" id="{5C9419A8-8AFA-72E2-70AE-008BDFD0F57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6" name="원호 225">
                  <a:extLst>
                    <a:ext uri="{FF2B5EF4-FFF2-40B4-BE49-F238E27FC236}">
                      <a16:creationId xmlns:a16="http://schemas.microsoft.com/office/drawing/2014/main" id="{D1945497-4F72-517B-ED55-63C187DBB1D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DDF144F6-7F9F-7260-9E17-E9FD33FAB037}"/>
                  </a:ext>
                </a:extLst>
              </p:cNvPr>
              <p:cNvGrpSpPr/>
              <p:nvPr/>
            </p:nvGrpSpPr>
            <p:grpSpPr>
              <a:xfrm>
                <a:off x="305714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8" name="타원 227">
                  <a:extLst>
                    <a:ext uri="{FF2B5EF4-FFF2-40B4-BE49-F238E27FC236}">
                      <a16:creationId xmlns:a16="http://schemas.microsoft.com/office/drawing/2014/main" id="{FD5A0B3E-57AA-00F6-B3FA-C080473DADC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9" name="원호 228">
                  <a:extLst>
                    <a:ext uri="{FF2B5EF4-FFF2-40B4-BE49-F238E27FC236}">
                      <a16:creationId xmlns:a16="http://schemas.microsoft.com/office/drawing/2014/main" id="{42F1F41F-3EF8-E73D-0541-4E6A4CB96DB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0" name="원호 229">
                  <a:extLst>
                    <a:ext uri="{FF2B5EF4-FFF2-40B4-BE49-F238E27FC236}">
                      <a16:creationId xmlns:a16="http://schemas.microsoft.com/office/drawing/2014/main" id="{8A8928B0-D9FF-5C04-5971-1B9637A44A6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1" name="그룹 230">
                <a:extLst>
                  <a:ext uri="{FF2B5EF4-FFF2-40B4-BE49-F238E27FC236}">
                    <a16:creationId xmlns:a16="http://schemas.microsoft.com/office/drawing/2014/main" id="{4A7B90E2-3F78-C148-AD1B-60E5E997AF45}"/>
                  </a:ext>
                </a:extLst>
              </p:cNvPr>
              <p:cNvGrpSpPr/>
              <p:nvPr/>
            </p:nvGrpSpPr>
            <p:grpSpPr>
              <a:xfrm>
                <a:off x="328684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2" name="타원 231">
                  <a:extLst>
                    <a:ext uri="{FF2B5EF4-FFF2-40B4-BE49-F238E27FC236}">
                      <a16:creationId xmlns:a16="http://schemas.microsoft.com/office/drawing/2014/main" id="{FD0C0B9B-5F8F-677E-FFA5-E48F3F1FFBD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3" name="원호 232">
                  <a:extLst>
                    <a:ext uri="{FF2B5EF4-FFF2-40B4-BE49-F238E27FC236}">
                      <a16:creationId xmlns:a16="http://schemas.microsoft.com/office/drawing/2014/main" id="{0B56EADE-D1CE-A694-373E-3262A6AB317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4" name="원호 233">
                  <a:extLst>
                    <a:ext uri="{FF2B5EF4-FFF2-40B4-BE49-F238E27FC236}">
                      <a16:creationId xmlns:a16="http://schemas.microsoft.com/office/drawing/2014/main" id="{657B4D6F-0148-619A-5174-0EB20A4AFE0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5" name="그룹 234">
                <a:extLst>
                  <a:ext uri="{FF2B5EF4-FFF2-40B4-BE49-F238E27FC236}">
                    <a16:creationId xmlns:a16="http://schemas.microsoft.com/office/drawing/2014/main" id="{6454CCB8-3A9F-664C-A0D9-67EDD27AD9E8}"/>
                  </a:ext>
                </a:extLst>
              </p:cNvPr>
              <p:cNvGrpSpPr/>
              <p:nvPr/>
            </p:nvGrpSpPr>
            <p:grpSpPr>
              <a:xfrm>
                <a:off x="351653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6" name="타원 235">
                  <a:extLst>
                    <a:ext uri="{FF2B5EF4-FFF2-40B4-BE49-F238E27FC236}">
                      <a16:creationId xmlns:a16="http://schemas.microsoft.com/office/drawing/2014/main" id="{1D5D3FA9-AB3C-29C4-486E-0B426582A0B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7" name="원호 236">
                  <a:extLst>
                    <a:ext uri="{FF2B5EF4-FFF2-40B4-BE49-F238E27FC236}">
                      <a16:creationId xmlns:a16="http://schemas.microsoft.com/office/drawing/2014/main" id="{7F46D69A-E56B-12B5-5FAA-74F9A82C042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8" name="원호 237">
                  <a:extLst>
                    <a:ext uri="{FF2B5EF4-FFF2-40B4-BE49-F238E27FC236}">
                      <a16:creationId xmlns:a16="http://schemas.microsoft.com/office/drawing/2014/main" id="{F4AB9A2D-2306-CB2A-DEA0-6E3E4281EEF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9" name="그룹 238">
                <a:extLst>
                  <a:ext uri="{FF2B5EF4-FFF2-40B4-BE49-F238E27FC236}">
                    <a16:creationId xmlns:a16="http://schemas.microsoft.com/office/drawing/2014/main" id="{9DDD8201-12FA-CC16-061D-796AEBF70848}"/>
                  </a:ext>
                </a:extLst>
              </p:cNvPr>
              <p:cNvGrpSpPr/>
              <p:nvPr/>
            </p:nvGrpSpPr>
            <p:grpSpPr>
              <a:xfrm>
                <a:off x="374622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0" name="타원 239">
                  <a:extLst>
                    <a:ext uri="{FF2B5EF4-FFF2-40B4-BE49-F238E27FC236}">
                      <a16:creationId xmlns:a16="http://schemas.microsoft.com/office/drawing/2014/main" id="{22D97E89-04C3-4ED8-A725-EE01959E6F7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1" name="원호 240">
                  <a:extLst>
                    <a:ext uri="{FF2B5EF4-FFF2-40B4-BE49-F238E27FC236}">
                      <a16:creationId xmlns:a16="http://schemas.microsoft.com/office/drawing/2014/main" id="{1C862148-6DF8-7557-0A36-F3451C46F04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2" name="원호 241">
                  <a:extLst>
                    <a:ext uri="{FF2B5EF4-FFF2-40B4-BE49-F238E27FC236}">
                      <a16:creationId xmlns:a16="http://schemas.microsoft.com/office/drawing/2014/main" id="{F2147E6F-017F-FFA9-F9F5-3D709AB4ABE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70B61475-56A1-3EA8-1DC0-69243467FD96}"/>
                  </a:ext>
                </a:extLst>
              </p:cNvPr>
              <p:cNvGrpSpPr/>
              <p:nvPr/>
            </p:nvGrpSpPr>
            <p:grpSpPr>
              <a:xfrm>
                <a:off x="397592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4" name="타원 243">
                  <a:extLst>
                    <a:ext uri="{FF2B5EF4-FFF2-40B4-BE49-F238E27FC236}">
                      <a16:creationId xmlns:a16="http://schemas.microsoft.com/office/drawing/2014/main" id="{33EABF85-8F37-C32C-E36A-E8834840DC5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5" name="원호 244">
                  <a:extLst>
                    <a:ext uri="{FF2B5EF4-FFF2-40B4-BE49-F238E27FC236}">
                      <a16:creationId xmlns:a16="http://schemas.microsoft.com/office/drawing/2014/main" id="{868AF57F-5C6B-FFEB-EAD4-21D98207DEB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6" name="원호 245">
                  <a:extLst>
                    <a:ext uri="{FF2B5EF4-FFF2-40B4-BE49-F238E27FC236}">
                      <a16:creationId xmlns:a16="http://schemas.microsoft.com/office/drawing/2014/main" id="{F36B3BE4-2CBB-B08D-4603-0603A741A1C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7" name="그룹 246">
                <a:extLst>
                  <a:ext uri="{FF2B5EF4-FFF2-40B4-BE49-F238E27FC236}">
                    <a16:creationId xmlns:a16="http://schemas.microsoft.com/office/drawing/2014/main" id="{A7F7DBB2-ABBC-E00B-13B3-D80BF3040100}"/>
                  </a:ext>
                </a:extLst>
              </p:cNvPr>
              <p:cNvGrpSpPr/>
              <p:nvPr/>
            </p:nvGrpSpPr>
            <p:grpSpPr>
              <a:xfrm>
                <a:off x="420561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8" name="타원 247">
                  <a:extLst>
                    <a:ext uri="{FF2B5EF4-FFF2-40B4-BE49-F238E27FC236}">
                      <a16:creationId xmlns:a16="http://schemas.microsoft.com/office/drawing/2014/main" id="{58F00BD8-FFA1-1336-804A-F5A4EA248A7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9" name="원호 248">
                  <a:extLst>
                    <a:ext uri="{FF2B5EF4-FFF2-40B4-BE49-F238E27FC236}">
                      <a16:creationId xmlns:a16="http://schemas.microsoft.com/office/drawing/2014/main" id="{CC0A743C-21BF-2E2F-492A-EB34ED97AF3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0" name="원호 249">
                  <a:extLst>
                    <a:ext uri="{FF2B5EF4-FFF2-40B4-BE49-F238E27FC236}">
                      <a16:creationId xmlns:a16="http://schemas.microsoft.com/office/drawing/2014/main" id="{20ABEC07-6AD5-1C88-B970-6A3681F4AB6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FAD6DB82-2044-208A-8EBD-70377452BC92}"/>
                  </a:ext>
                </a:extLst>
              </p:cNvPr>
              <p:cNvGrpSpPr/>
              <p:nvPr/>
            </p:nvGrpSpPr>
            <p:grpSpPr>
              <a:xfrm>
                <a:off x="443530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2" name="타원 251">
                  <a:extLst>
                    <a:ext uri="{FF2B5EF4-FFF2-40B4-BE49-F238E27FC236}">
                      <a16:creationId xmlns:a16="http://schemas.microsoft.com/office/drawing/2014/main" id="{79C96EB2-EAC6-9E32-3CBC-07C32A38598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3" name="원호 252">
                  <a:extLst>
                    <a:ext uri="{FF2B5EF4-FFF2-40B4-BE49-F238E27FC236}">
                      <a16:creationId xmlns:a16="http://schemas.microsoft.com/office/drawing/2014/main" id="{82BBDEB1-530F-5637-54FB-2F488466753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4" name="원호 253">
                  <a:extLst>
                    <a:ext uri="{FF2B5EF4-FFF2-40B4-BE49-F238E27FC236}">
                      <a16:creationId xmlns:a16="http://schemas.microsoft.com/office/drawing/2014/main" id="{C4E1B904-5004-8841-81B4-C3EB5FCE748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5" name="그룹 254">
                <a:extLst>
                  <a:ext uri="{FF2B5EF4-FFF2-40B4-BE49-F238E27FC236}">
                    <a16:creationId xmlns:a16="http://schemas.microsoft.com/office/drawing/2014/main" id="{17EC1053-5871-9951-CE7B-0CF8216E132D}"/>
                  </a:ext>
                </a:extLst>
              </p:cNvPr>
              <p:cNvGrpSpPr/>
              <p:nvPr/>
            </p:nvGrpSpPr>
            <p:grpSpPr>
              <a:xfrm>
                <a:off x="466499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6" name="타원 255">
                  <a:extLst>
                    <a:ext uri="{FF2B5EF4-FFF2-40B4-BE49-F238E27FC236}">
                      <a16:creationId xmlns:a16="http://schemas.microsoft.com/office/drawing/2014/main" id="{B853BBCA-7E27-ECBF-FA05-121324840B6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7" name="원호 256">
                  <a:extLst>
                    <a:ext uri="{FF2B5EF4-FFF2-40B4-BE49-F238E27FC236}">
                      <a16:creationId xmlns:a16="http://schemas.microsoft.com/office/drawing/2014/main" id="{89136EA2-0BA1-42B0-3E5B-0E661E6D9EA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8" name="원호 257">
                  <a:extLst>
                    <a:ext uri="{FF2B5EF4-FFF2-40B4-BE49-F238E27FC236}">
                      <a16:creationId xmlns:a16="http://schemas.microsoft.com/office/drawing/2014/main" id="{00BE99AB-05F5-B853-D3B4-25F821D9BBB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9" name="그룹 258">
                <a:extLst>
                  <a:ext uri="{FF2B5EF4-FFF2-40B4-BE49-F238E27FC236}">
                    <a16:creationId xmlns:a16="http://schemas.microsoft.com/office/drawing/2014/main" id="{3694E0DE-79C0-4E43-CB71-DE0A58876DC5}"/>
                  </a:ext>
                </a:extLst>
              </p:cNvPr>
              <p:cNvGrpSpPr/>
              <p:nvPr/>
            </p:nvGrpSpPr>
            <p:grpSpPr>
              <a:xfrm>
                <a:off x="489469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0" name="타원 259">
                  <a:extLst>
                    <a:ext uri="{FF2B5EF4-FFF2-40B4-BE49-F238E27FC236}">
                      <a16:creationId xmlns:a16="http://schemas.microsoft.com/office/drawing/2014/main" id="{DC43671B-13EB-4B31-EB3E-82FC2712D6A2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1" name="원호 260">
                  <a:extLst>
                    <a:ext uri="{FF2B5EF4-FFF2-40B4-BE49-F238E27FC236}">
                      <a16:creationId xmlns:a16="http://schemas.microsoft.com/office/drawing/2014/main" id="{A7B3D6E5-9996-6438-80CA-ADF9717594C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2" name="원호 261">
                  <a:extLst>
                    <a:ext uri="{FF2B5EF4-FFF2-40B4-BE49-F238E27FC236}">
                      <a16:creationId xmlns:a16="http://schemas.microsoft.com/office/drawing/2014/main" id="{3C67202B-4DCE-ACC2-4CE2-A8A8D76903C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3" name="그룹 262">
                <a:extLst>
                  <a:ext uri="{FF2B5EF4-FFF2-40B4-BE49-F238E27FC236}">
                    <a16:creationId xmlns:a16="http://schemas.microsoft.com/office/drawing/2014/main" id="{F0D2EE66-05D7-96E8-577F-AA2F1BFB4B05}"/>
                  </a:ext>
                </a:extLst>
              </p:cNvPr>
              <p:cNvGrpSpPr/>
              <p:nvPr/>
            </p:nvGrpSpPr>
            <p:grpSpPr>
              <a:xfrm>
                <a:off x="512438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4" name="타원 263">
                  <a:extLst>
                    <a:ext uri="{FF2B5EF4-FFF2-40B4-BE49-F238E27FC236}">
                      <a16:creationId xmlns:a16="http://schemas.microsoft.com/office/drawing/2014/main" id="{CB4697A2-DC3B-424D-0210-DB89BA248AD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5" name="원호 264">
                  <a:extLst>
                    <a:ext uri="{FF2B5EF4-FFF2-40B4-BE49-F238E27FC236}">
                      <a16:creationId xmlns:a16="http://schemas.microsoft.com/office/drawing/2014/main" id="{D2482565-7F01-2788-0370-B784A8110DF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6" name="원호 265">
                  <a:extLst>
                    <a:ext uri="{FF2B5EF4-FFF2-40B4-BE49-F238E27FC236}">
                      <a16:creationId xmlns:a16="http://schemas.microsoft.com/office/drawing/2014/main" id="{E1641443-F21E-0B74-D441-3546D0DA360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7" name="그룹 266">
                <a:extLst>
                  <a:ext uri="{FF2B5EF4-FFF2-40B4-BE49-F238E27FC236}">
                    <a16:creationId xmlns:a16="http://schemas.microsoft.com/office/drawing/2014/main" id="{E5B5AC43-1190-7296-2FA3-5EEA06CDB1BA}"/>
                  </a:ext>
                </a:extLst>
              </p:cNvPr>
              <p:cNvGrpSpPr/>
              <p:nvPr/>
            </p:nvGrpSpPr>
            <p:grpSpPr>
              <a:xfrm>
                <a:off x="535407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8" name="타원 267">
                  <a:extLst>
                    <a:ext uri="{FF2B5EF4-FFF2-40B4-BE49-F238E27FC236}">
                      <a16:creationId xmlns:a16="http://schemas.microsoft.com/office/drawing/2014/main" id="{355AF879-256A-F9CD-3946-D733FD86F24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9" name="원호 268">
                  <a:extLst>
                    <a:ext uri="{FF2B5EF4-FFF2-40B4-BE49-F238E27FC236}">
                      <a16:creationId xmlns:a16="http://schemas.microsoft.com/office/drawing/2014/main" id="{02C883F7-7E09-8BE0-FD30-3AC9DC30667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0" name="원호 269">
                  <a:extLst>
                    <a:ext uri="{FF2B5EF4-FFF2-40B4-BE49-F238E27FC236}">
                      <a16:creationId xmlns:a16="http://schemas.microsoft.com/office/drawing/2014/main" id="{7617B8C3-51B6-FE45-B6FF-06921CE1636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795E181E-3BCB-498C-4472-9E8D383A30D8}"/>
                  </a:ext>
                </a:extLst>
              </p:cNvPr>
              <p:cNvGrpSpPr/>
              <p:nvPr/>
            </p:nvGrpSpPr>
            <p:grpSpPr>
              <a:xfrm>
                <a:off x="558377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2" name="타원 271">
                  <a:extLst>
                    <a:ext uri="{FF2B5EF4-FFF2-40B4-BE49-F238E27FC236}">
                      <a16:creationId xmlns:a16="http://schemas.microsoft.com/office/drawing/2014/main" id="{300CE61B-DA43-D2EA-AAAC-C1B680A074F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3" name="원호 272">
                  <a:extLst>
                    <a:ext uri="{FF2B5EF4-FFF2-40B4-BE49-F238E27FC236}">
                      <a16:creationId xmlns:a16="http://schemas.microsoft.com/office/drawing/2014/main" id="{B5B3D5D9-8875-4097-0BBB-2B86F358184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4" name="원호 273">
                  <a:extLst>
                    <a:ext uri="{FF2B5EF4-FFF2-40B4-BE49-F238E27FC236}">
                      <a16:creationId xmlns:a16="http://schemas.microsoft.com/office/drawing/2014/main" id="{28D0AAD5-AA6E-DB25-6B5E-393DFA8B662B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C84B62CC-7992-FACB-89DE-AD3A222D1018}"/>
                  </a:ext>
                </a:extLst>
              </p:cNvPr>
              <p:cNvGrpSpPr/>
              <p:nvPr/>
            </p:nvGrpSpPr>
            <p:grpSpPr>
              <a:xfrm>
                <a:off x="581346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6" name="타원 275">
                  <a:extLst>
                    <a:ext uri="{FF2B5EF4-FFF2-40B4-BE49-F238E27FC236}">
                      <a16:creationId xmlns:a16="http://schemas.microsoft.com/office/drawing/2014/main" id="{1067602A-9D24-7386-E6E8-A0B5583CBA1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7" name="원호 276">
                  <a:extLst>
                    <a:ext uri="{FF2B5EF4-FFF2-40B4-BE49-F238E27FC236}">
                      <a16:creationId xmlns:a16="http://schemas.microsoft.com/office/drawing/2014/main" id="{5C0AF58C-9FDA-1C94-BF54-4E3AD27F61E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8" name="원호 277">
                  <a:extLst>
                    <a:ext uri="{FF2B5EF4-FFF2-40B4-BE49-F238E27FC236}">
                      <a16:creationId xmlns:a16="http://schemas.microsoft.com/office/drawing/2014/main" id="{970CDE0F-7B2F-510E-3828-E59327AC4C3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9" name="그룹 278">
                <a:extLst>
                  <a:ext uri="{FF2B5EF4-FFF2-40B4-BE49-F238E27FC236}">
                    <a16:creationId xmlns:a16="http://schemas.microsoft.com/office/drawing/2014/main" id="{05A34682-E02D-CA5A-96CD-FE150CC7A29E}"/>
                  </a:ext>
                </a:extLst>
              </p:cNvPr>
              <p:cNvGrpSpPr/>
              <p:nvPr/>
            </p:nvGrpSpPr>
            <p:grpSpPr>
              <a:xfrm>
                <a:off x="604315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0" name="타원 279">
                  <a:extLst>
                    <a:ext uri="{FF2B5EF4-FFF2-40B4-BE49-F238E27FC236}">
                      <a16:creationId xmlns:a16="http://schemas.microsoft.com/office/drawing/2014/main" id="{E248C035-DFFD-C5A6-94B6-88DADFEBC7D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1" name="원호 280">
                  <a:extLst>
                    <a:ext uri="{FF2B5EF4-FFF2-40B4-BE49-F238E27FC236}">
                      <a16:creationId xmlns:a16="http://schemas.microsoft.com/office/drawing/2014/main" id="{B237B69E-3499-3C0A-F6ED-49ACD4434D9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2" name="원호 281">
                  <a:extLst>
                    <a:ext uri="{FF2B5EF4-FFF2-40B4-BE49-F238E27FC236}">
                      <a16:creationId xmlns:a16="http://schemas.microsoft.com/office/drawing/2014/main" id="{D8B3FEB3-6D6A-AB1B-14A5-03425701B7C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3" name="그룹 282">
                <a:extLst>
                  <a:ext uri="{FF2B5EF4-FFF2-40B4-BE49-F238E27FC236}">
                    <a16:creationId xmlns:a16="http://schemas.microsoft.com/office/drawing/2014/main" id="{E0C07FA0-3E98-8D0F-0AD0-C1F0C0B92C83}"/>
                  </a:ext>
                </a:extLst>
              </p:cNvPr>
              <p:cNvGrpSpPr/>
              <p:nvPr/>
            </p:nvGrpSpPr>
            <p:grpSpPr>
              <a:xfrm>
                <a:off x="627285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4" name="타원 283">
                  <a:extLst>
                    <a:ext uri="{FF2B5EF4-FFF2-40B4-BE49-F238E27FC236}">
                      <a16:creationId xmlns:a16="http://schemas.microsoft.com/office/drawing/2014/main" id="{01A3EF2C-5F75-7B3C-59CD-E5C6AB00139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5" name="원호 284">
                  <a:extLst>
                    <a:ext uri="{FF2B5EF4-FFF2-40B4-BE49-F238E27FC236}">
                      <a16:creationId xmlns:a16="http://schemas.microsoft.com/office/drawing/2014/main" id="{DE358397-3268-FD2F-A511-828972777B2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6" name="원호 285">
                  <a:extLst>
                    <a:ext uri="{FF2B5EF4-FFF2-40B4-BE49-F238E27FC236}">
                      <a16:creationId xmlns:a16="http://schemas.microsoft.com/office/drawing/2014/main" id="{404E1B42-D406-A4F6-B726-049766D4EED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7" name="그룹 286">
                <a:extLst>
                  <a:ext uri="{FF2B5EF4-FFF2-40B4-BE49-F238E27FC236}">
                    <a16:creationId xmlns:a16="http://schemas.microsoft.com/office/drawing/2014/main" id="{189E7943-9772-77AA-637D-2C95F1C5D91E}"/>
                  </a:ext>
                </a:extLst>
              </p:cNvPr>
              <p:cNvGrpSpPr/>
              <p:nvPr/>
            </p:nvGrpSpPr>
            <p:grpSpPr>
              <a:xfrm>
                <a:off x="650254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8" name="타원 287">
                  <a:extLst>
                    <a:ext uri="{FF2B5EF4-FFF2-40B4-BE49-F238E27FC236}">
                      <a16:creationId xmlns:a16="http://schemas.microsoft.com/office/drawing/2014/main" id="{67D4048B-7092-442E-E204-B67ECE6920E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9" name="원호 288">
                  <a:extLst>
                    <a:ext uri="{FF2B5EF4-FFF2-40B4-BE49-F238E27FC236}">
                      <a16:creationId xmlns:a16="http://schemas.microsoft.com/office/drawing/2014/main" id="{C9272A4C-0E3B-83ED-8CD3-C51CE155131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0" name="원호 289">
                  <a:extLst>
                    <a:ext uri="{FF2B5EF4-FFF2-40B4-BE49-F238E27FC236}">
                      <a16:creationId xmlns:a16="http://schemas.microsoft.com/office/drawing/2014/main" id="{9109591C-F497-91E1-CFB3-6B2AC99A624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1" name="그룹 290">
                <a:extLst>
                  <a:ext uri="{FF2B5EF4-FFF2-40B4-BE49-F238E27FC236}">
                    <a16:creationId xmlns:a16="http://schemas.microsoft.com/office/drawing/2014/main" id="{DA5E102E-727C-F4FE-9559-0D385E79296C}"/>
                  </a:ext>
                </a:extLst>
              </p:cNvPr>
              <p:cNvGrpSpPr/>
              <p:nvPr/>
            </p:nvGrpSpPr>
            <p:grpSpPr>
              <a:xfrm>
                <a:off x="673223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2" name="타원 291">
                  <a:extLst>
                    <a:ext uri="{FF2B5EF4-FFF2-40B4-BE49-F238E27FC236}">
                      <a16:creationId xmlns:a16="http://schemas.microsoft.com/office/drawing/2014/main" id="{AB568947-EF40-181C-DF2C-E98AEE34A8E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3" name="원호 292">
                  <a:extLst>
                    <a:ext uri="{FF2B5EF4-FFF2-40B4-BE49-F238E27FC236}">
                      <a16:creationId xmlns:a16="http://schemas.microsoft.com/office/drawing/2014/main" id="{3558AD72-AC16-1AAC-3254-E42A6D294B3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4" name="원호 293">
                  <a:extLst>
                    <a:ext uri="{FF2B5EF4-FFF2-40B4-BE49-F238E27FC236}">
                      <a16:creationId xmlns:a16="http://schemas.microsoft.com/office/drawing/2014/main" id="{644AA7E3-ACB2-628A-4D4E-B3EB046FD9F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5" name="그룹 294">
                <a:extLst>
                  <a:ext uri="{FF2B5EF4-FFF2-40B4-BE49-F238E27FC236}">
                    <a16:creationId xmlns:a16="http://schemas.microsoft.com/office/drawing/2014/main" id="{88DE982D-04B2-C322-1CEB-6336AA34F2B5}"/>
                  </a:ext>
                </a:extLst>
              </p:cNvPr>
              <p:cNvGrpSpPr/>
              <p:nvPr/>
            </p:nvGrpSpPr>
            <p:grpSpPr>
              <a:xfrm>
                <a:off x="696192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6" name="타원 295">
                  <a:extLst>
                    <a:ext uri="{FF2B5EF4-FFF2-40B4-BE49-F238E27FC236}">
                      <a16:creationId xmlns:a16="http://schemas.microsoft.com/office/drawing/2014/main" id="{4BCD6F49-7681-E6F7-5013-A1145B2DB0E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7" name="원호 296">
                  <a:extLst>
                    <a:ext uri="{FF2B5EF4-FFF2-40B4-BE49-F238E27FC236}">
                      <a16:creationId xmlns:a16="http://schemas.microsoft.com/office/drawing/2014/main" id="{9B759A9C-AFCE-BAAC-FF5B-F17A4174B44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8" name="원호 297">
                  <a:extLst>
                    <a:ext uri="{FF2B5EF4-FFF2-40B4-BE49-F238E27FC236}">
                      <a16:creationId xmlns:a16="http://schemas.microsoft.com/office/drawing/2014/main" id="{B3ADD8F1-3091-73DC-C7E7-8E137C658FE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9" name="그룹 298">
                <a:extLst>
                  <a:ext uri="{FF2B5EF4-FFF2-40B4-BE49-F238E27FC236}">
                    <a16:creationId xmlns:a16="http://schemas.microsoft.com/office/drawing/2014/main" id="{AF5220D7-735F-162E-36B5-4552A7ED7543}"/>
                  </a:ext>
                </a:extLst>
              </p:cNvPr>
              <p:cNvGrpSpPr/>
              <p:nvPr/>
            </p:nvGrpSpPr>
            <p:grpSpPr>
              <a:xfrm>
                <a:off x="719162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0" name="타원 299">
                  <a:extLst>
                    <a:ext uri="{FF2B5EF4-FFF2-40B4-BE49-F238E27FC236}">
                      <a16:creationId xmlns:a16="http://schemas.microsoft.com/office/drawing/2014/main" id="{0E26960A-55F6-5302-0A09-BB32AC78818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1" name="원호 300">
                  <a:extLst>
                    <a:ext uri="{FF2B5EF4-FFF2-40B4-BE49-F238E27FC236}">
                      <a16:creationId xmlns:a16="http://schemas.microsoft.com/office/drawing/2014/main" id="{0AAF1B6E-E182-815B-78BC-67E85D844C0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2" name="원호 301">
                  <a:extLst>
                    <a:ext uri="{FF2B5EF4-FFF2-40B4-BE49-F238E27FC236}">
                      <a16:creationId xmlns:a16="http://schemas.microsoft.com/office/drawing/2014/main" id="{FE6A30BA-F85E-B69B-48AB-1D4C2E22993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3" name="그룹 302">
                <a:extLst>
                  <a:ext uri="{FF2B5EF4-FFF2-40B4-BE49-F238E27FC236}">
                    <a16:creationId xmlns:a16="http://schemas.microsoft.com/office/drawing/2014/main" id="{F529D17F-FFF7-13D3-C030-6666BDCFDF2C}"/>
                  </a:ext>
                </a:extLst>
              </p:cNvPr>
              <p:cNvGrpSpPr/>
              <p:nvPr/>
            </p:nvGrpSpPr>
            <p:grpSpPr>
              <a:xfrm>
                <a:off x="742131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4" name="타원 303">
                  <a:extLst>
                    <a:ext uri="{FF2B5EF4-FFF2-40B4-BE49-F238E27FC236}">
                      <a16:creationId xmlns:a16="http://schemas.microsoft.com/office/drawing/2014/main" id="{75C81A1D-FF0F-2931-4F08-06A8A5C875D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5" name="원호 304">
                  <a:extLst>
                    <a:ext uri="{FF2B5EF4-FFF2-40B4-BE49-F238E27FC236}">
                      <a16:creationId xmlns:a16="http://schemas.microsoft.com/office/drawing/2014/main" id="{4691B406-F261-008D-4204-7C4FEEDE5D3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6" name="원호 305">
                  <a:extLst>
                    <a:ext uri="{FF2B5EF4-FFF2-40B4-BE49-F238E27FC236}">
                      <a16:creationId xmlns:a16="http://schemas.microsoft.com/office/drawing/2014/main" id="{29ADF001-DAAC-F1FA-2489-8F5882749AB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7" name="그룹 306">
                <a:extLst>
                  <a:ext uri="{FF2B5EF4-FFF2-40B4-BE49-F238E27FC236}">
                    <a16:creationId xmlns:a16="http://schemas.microsoft.com/office/drawing/2014/main" id="{9CD1C5CF-314D-A162-AFEE-63B863820123}"/>
                  </a:ext>
                </a:extLst>
              </p:cNvPr>
              <p:cNvGrpSpPr/>
              <p:nvPr/>
            </p:nvGrpSpPr>
            <p:grpSpPr>
              <a:xfrm>
                <a:off x="765100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8" name="타원 307">
                  <a:extLst>
                    <a:ext uri="{FF2B5EF4-FFF2-40B4-BE49-F238E27FC236}">
                      <a16:creationId xmlns:a16="http://schemas.microsoft.com/office/drawing/2014/main" id="{2F7A8524-B155-F706-1891-6B722446572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9" name="원호 308">
                  <a:extLst>
                    <a:ext uri="{FF2B5EF4-FFF2-40B4-BE49-F238E27FC236}">
                      <a16:creationId xmlns:a16="http://schemas.microsoft.com/office/drawing/2014/main" id="{1AAE388B-BFF0-A063-6604-9FB2274EA45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0" name="원호 309">
                  <a:extLst>
                    <a:ext uri="{FF2B5EF4-FFF2-40B4-BE49-F238E27FC236}">
                      <a16:creationId xmlns:a16="http://schemas.microsoft.com/office/drawing/2014/main" id="{80C3928F-A1C9-2274-F7C2-A64E2AD7EAE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1" name="그룹 310">
                <a:extLst>
                  <a:ext uri="{FF2B5EF4-FFF2-40B4-BE49-F238E27FC236}">
                    <a16:creationId xmlns:a16="http://schemas.microsoft.com/office/drawing/2014/main" id="{C7281AD7-3F02-CE6D-7D17-4FA1A3C0BEB7}"/>
                  </a:ext>
                </a:extLst>
              </p:cNvPr>
              <p:cNvGrpSpPr/>
              <p:nvPr/>
            </p:nvGrpSpPr>
            <p:grpSpPr>
              <a:xfrm>
                <a:off x="788070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2" name="타원 311">
                  <a:extLst>
                    <a:ext uri="{FF2B5EF4-FFF2-40B4-BE49-F238E27FC236}">
                      <a16:creationId xmlns:a16="http://schemas.microsoft.com/office/drawing/2014/main" id="{FF923EA5-B234-E451-8D39-D1165B54BA2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3" name="원호 312">
                  <a:extLst>
                    <a:ext uri="{FF2B5EF4-FFF2-40B4-BE49-F238E27FC236}">
                      <a16:creationId xmlns:a16="http://schemas.microsoft.com/office/drawing/2014/main" id="{D5D5D384-976A-ED3F-397D-564B7244412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4" name="원호 313">
                  <a:extLst>
                    <a:ext uri="{FF2B5EF4-FFF2-40B4-BE49-F238E27FC236}">
                      <a16:creationId xmlns:a16="http://schemas.microsoft.com/office/drawing/2014/main" id="{98045EB6-4FE5-1A00-38E1-0AA07247DD7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5" name="그룹 314">
                <a:extLst>
                  <a:ext uri="{FF2B5EF4-FFF2-40B4-BE49-F238E27FC236}">
                    <a16:creationId xmlns:a16="http://schemas.microsoft.com/office/drawing/2014/main" id="{62935F72-700D-4097-516E-4A3F0118F2A3}"/>
                  </a:ext>
                </a:extLst>
              </p:cNvPr>
              <p:cNvGrpSpPr/>
              <p:nvPr/>
            </p:nvGrpSpPr>
            <p:grpSpPr>
              <a:xfrm>
                <a:off x="811039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6" name="타원 315">
                  <a:extLst>
                    <a:ext uri="{FF2B5EF4-FFF2-40B4-BE49-F238E27FC236}">
                      <a16:creationId xmlns:a16="http://schemas.microsoft.com/office/drawing/2014/main" id="{66C8ACC1-25CC-59B3-7FD2-A37CF78E993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7" name="원호 316">
                  <a:extLst>
                    <a:ext uri="{FF2B5EF4-FFF2-40B4-BE49-F238E27FC236}">
                      <a16:creationId xmlns:a16="http://schemas.microsoft.com/office/drawing/2014/main" id="{2C1D363D-F8D4-63A5-B20B-B9D8B2ECFD0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8" name="원호 317">
                  <a:extLst>
                    <a:ext uri="{FF2B5EF4-FFF2-40B4-BE49-F238E27FC236}">
                      <a16:creationId xmlns:a16="http://schemas.microsoft.com/office/drawing/2014/main" id="{761D10A4-3F86-02F9-97D1-FA4D4B79053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9" name="그룹 318">
                <a:extLst>
                  <a:ext uri="{FF2B5EF4-FFF2-40B4-BE49-F238E27FC236}">
                    <a16:creationId xmlns:a16="http://schemas.microsoft.com/office/drawing/2014/main" id="{2E81651C-A5ED-248E-A750-0195678D9CDE}"/>
                  </a:ext>
                </a:extLst>
              </p:cNvPr>
              <p:cNvGrpSpPr/>
              <p:nvPr/>
            </p:nvGrpSpPr>
            <p:grpSpPr>
              <a:xfrm>
                <a:off x="834008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0" name="타원 319">
                  <a:extLst>
                    <a:ext uri="{FF2B5EF4-FFF2-40B4-BE49-F238E27FC236}">
                      <a16:creationId xmlns:a16="http://schemas.microsoft.com/office/drawing/2014/main" id="{6BC30F7B-BF35-AB0F-537E-4CB3338C8C1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1" name="원호 320">
                  <a:extLst>
                    <a:ext uri="{FF2B5EF4-FFF2-40B4-BE49-F238E27FC236}">
                      <a16:creationId xmlns:a16="http://schemas.microsoft.com/office/drawing/2014/main" id="{D2B8CD0E-8B7D-34EB-F4AB-79C9C7B64CF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2" name="원호 321">
                  <a:extLst>
                    <a:ext uri="{FF2B5EF4-FFF2-40B4-BE49-F238E27FC236}">
                      <a16:creationId xmlns:a16="http://schemas.microsoft.com/office/drawing/2014/main" id="{A210C975-8EAF-B51A-94A2-27D021176D3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3" name="그룹 322">
                <a:extLst>
                  <a:ext uri="{FF2B5EF4-FFF2-40B4-BE49-F238E27FC236}">
                    <a16:creationId xmlns:a16="http://schemas.microsoft.com/office/drawing/2014/main" id="{C2569EB1-9E6C-3E26-1E88-176AF9AD29CD}"/>
                  </a:ext>
                </a:extLst>
              </p:cNvPr>
              <p:cNvGrpSpPr/>
              <p:nvPr/>
            </p:nvGrpSpPr>
            <p:grpSpPr>
              <a:xfrm>
                <a:off x="856978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4" name="타원 323">
                  <a:extLst>
                    <a:ext uri="{FF2B5EF4-FFF2-40B4-BE49-F238E27FC236}">
                      <a16:creationId xmlns:a16="http://schemas.microsoft.com/office/drawing/2014/main" id="{CBFCBDCD-28F8-9122-3DF7-1308158CB51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5" name="원호 324">
                  <a:extLst>
                    <a:ext uri="{FF2B5EF4-FFF2-40B4-BE49-F238E27FC236}">
                      <a16:creationId xmlns:a16="http://schemas.microsoft.com/office/drawing/2014/main" id="{0C9817DD-3351-3490-3111-14328F20257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6" name="원호 325">
                  <a:extLst>
                    <a:ext uri="{FF2B5EF4-FFF2-40B4-BE49-F238E27FC236}">
                      <a16:creationId xmlns:a16="http://schemas.microsoft.com/office/drawing/2014/main" id="{7EB5A4B2-848A-7F23-C315-68908B835A6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7" name="그룹 326">
                <a:extLst>
                  <a:ext uri="{FF2B5EF4-FFF2-40B4-BE49-F238E27FC236}">
                    <a16:creationId xmlns:a16="http://schemas.microsoft.com/office/drawing/2014/main" id="{F2FAF56F-7C17-B392-BCE9-AC49DC179DFF}"/>
                  </a:ext>
                </a:extLst>
              </p:cNvPr>
              <p:cNvGrpSpPr/>
              <p:nvPr/>
            </p:nvGrpSpPr>
            <p:grpSpPr>
              <a:xfrm>
                <a:off x="879947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8" name="타원 327">
                  <a:extLst>
                    <a:ext uri="{FF2B5EF4-FFF2-40B4-BE49-F238E27FC236}">
                      <a16:creationId xmlns:a16="http://schemas.microsoft.com/office/drawing/2014/main" id="{80AA77AF-3F05-DC84-4F13-6F10427F5C22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9" name="원호 328">
                  <a:extLst>
                    <a:ext uri="{FF2B5EF4-FFF2-40B4-BE49-F238E27FC236}">
                      <a16:creationId xmlns:a16="http://schemas.microsoft.com/office/drawing/2014/main" id="{66CD63F2-83B8-39A9-D822-46E81F62AAA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0" name="원호 329">
                  <a:extLst>
                    <a:ext uri="{FF2B5EF4-FFF2-40B4-BE49-F238E27FC236}">
                      <a16:creationId xmlns:a16="http://schemas.microsoft.com/office/drawing/2014/main" id="{4EA30DCA-65E1-C20D-BC0C-0F66738A1AA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1" name="그룹 330">
                <a:extLst>
                  <a:ext uri="{FF2B5EF4-FFF2-40B4-BE49-F238E27FC236}">
                    <a16:creationId xmlns:a16="http://schemas.microsoft.com/office/drawing/2014/main" id="{05CCCA2E-23C1-AF66-BABD-DE1EA48125A6}"/>
                  </a:ext>
                </a:extLst>
              </p:cNvPr>
              <p:cNvGrpSpPr/>
              <p:nvPr/>
            </p:nvGrpSpPr>
            <p:grpSpPr>
              <a:xfrm>
                <a:off x="902916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2" name="타원 331">
                  <a:extLst>
                    <a:ext uri="{FF2B5EF4-FFF2-40B4-BE49-F238E27FC236}">
                      <a16:creationId xmlns:a16="http://schemas.microsoft.com/office/drawing/2014/main" id="{2218944F-7E1F-788F-775D-407F329ABCE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3" name="원호 332">
                  <a:extLst>
                    <a:ext uri="{FF2B5EF4-FFF2-40B4-BE49-F238E27FC236}">
                      <a16:creationId xmlns:a16="http://schemas.microsoft.com/office/drawing/2014/main" id="{C5E37BF5-489E-7513-59FE-B096631644B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4" name="원호 333">
                  <a:extLst>
                    <a:ext uri="{FF2B5EF4-FFF2-40B4-BE49-F238E27FC236}">
                      <a16:creationId xmlns:a16="http://schemas.microsoft.com/office/drawing/2014/main" id="{DE09950E-FD52-4E6F-5306-04BB8E7DFF2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5" name="그룹 334">
                <a:extLst>
                  <a:ext uri="{FF2B5EF4-FFF2-40B4-BE49-F238E27FC236}">
                    <a16:creationId xmlns:a16="http://schemas.microsoft.com/office/drawing/2014/main" id="{C6E35677-3C70-1D39-F702-2165177E4CD7}"/>
                  </a:ext>
                </a:extLst>
              </p:cNvPr>
              <p:cNvGrpSpPr/>
              <p:nvPr/>
            </p:nvGrpSpPr>
            <p:grpSpPr>
              <a:xfrm>
                <a:off x="925885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6" name="타원 335">
                  <a:extLst>
                    <a:ext uri="{FF2B5EF4-FFF2-40B4-BE49-F238E27FC236}">
                      <a16:creationId xmlns:a16="http://schemas.microsoft.com/office/drawing/2014/main" id="{9E3ACB1C-0C14-3FEC-6ED9-84D974236BD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7" name="원호 336">
                  <a:extLst>
                    <a:ext uri="{FF2B5EF4-FFF2-40B4-BE49-F238E27FC236}">
                      <a16:creationId xmlns:a16="http://schemas.microsoft.com/office/drawing/2014/main" id="{926868E5-FAC7-4755-ED0B-8E07E17D5E0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8" name="원호 337">
                  <a:extLst>
                    <a:ext uri="{FF2B5EF4-FFF2-40B4-BE49-F238E27FC236}">
                      <a16:creationId xmlns:a16="http://schemas.microsoft.com/office/drawing/2014/main" id="{6049DF8C-7B59-AFD3-13D7-EA9079BD796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9" name="그룹 338">
                <a:extLst>
                  <a:ext uri="{FF2B5EF4-FFF2-40B4-BE49-F238E27FC236}">
                    <a16:creationId xmlns:a16="http://schemas.microsoft.com/office/drawing/2014/main" id="{AA5F712F-BFFA-5345-5EA7-07562A62028B}"/>
                  </a:ext>
                </a:extLst>
              </p:cNvPr>
              <p:cNvGrpSpPr/>
              <p:nvPr/>
            </p:nvGrpSpPr>
            <p:grpSpPr>
              <a:xfrm>
                <a:off x="948855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0" name="타원 339">
                  <a:extLst>
                    <a:ext uri="{FF2B5EF4-FFF2-40B4-BE49-F238E27FC236}">
                      <a16:creationId xmlns:a16="http://schemas.microsoft.com/office/drawing/2014/main" id="{2CC2C989-70CE-4328-D8E9-09FF3C99A41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1" name="원호 340">
                  <a:extLst>
                    <a:ext uri="{FF2B5EF4-FFF2-40B4-BE49-F238E27FC236}">
                      <a16:creationId xmlns:a16="http://schemas.microsoft.com/office/drawing/2014/main" id="{79CC544E-24CD-7171-6038-B514FFF7DD2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2" name="원호 341">
                  <a:extLst>
                    <a:ext uri="{FF2B5EF4-FFF2-40B4-BE49-F238E27FC236}">
                      <a16:creationId xmlns:a16="http://schemas.microsoft.com/office/drawing/2014/main" id="{958DA57F-D88D-5426-1566-43EEE5E4CFF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3" name="그룹 342">
                <a:extLst>
                  <a:ext uri="{FF2B5EF4-FFF2-40B4-BE49-F238E27FC236}">
                    <a16:creationId xmlns:a16="http://schemas.microsoft.com/office/drawing/2014/main" id="{B4B40755-F346-B037-DE20-77247F4BB0DB}"/>
                  </a:ext>
                </a:extLst>
              </p:cNvPr>
              <p:cNvGrpSpPr/>
              <p:nvPr/>
            </p:nvGrpSpPr>
            <p:grpSpPr>
              <a:xfrm>
                <a:off x="971824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4" name="타원 343">
                  <a:extLst>
                    <a:ext uri="{FF2B5EF4-FFF2-40B4-BE49-F238E27FC236}">
                      <a16:creationId xmlns:a16="http://schemas.microsoft.com/office/drawing/2014/main" id="{06DAC26A-C024-8CFD-9EFD-3B638A24F2E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5" name="원호 344">
                  <a:extLst>
                    <a:ext uri="{FF2B5EF4-FFF2-40B4-BE49-F238E27FC236}">
                      <a16:creationId xmlns:a16="http://schemas.microsoft.com/office/drawing/2014/main" id="{42044472-8CA0-27EC-E5E7-5B8763E2895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6" name="원호 345">
                  <a:extLst>
                    <a:ext uri="{FF2B5EF4-FFF2-40B4-BE49-F238E27FC236}">
                      <a16:creationId xmlns:a16="http://schemas.microsoft.com/office/drawing/2014/main" id="{AED7ACA5-02B3-7747-6215-56C7A8149BC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7" name="그룹 346">
                <a:extLst>
                  <a:ext uri="{FF2B5EF4-FFF2-40B4-BE49-F238E27FC236}">
                    <a16:creationId xmlns:a16="http://schemas.microsoft.com/office/drawing/2014/main" id="{4BD493BB-DF98-35EB-6261-F62E523E4427}"/>
                  </a:ext>
                </a:extLst>
              </p:cNvPr>
              <p:cNvGrpSpPr/>
              <p:nvPr/>
            </p:nvGrpSpPr>
            <p:grpSpPr>
              <a:xfrm>
                <a:off x="994793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8" name="타원 347">
                  <a:extLst>
                    <a:ext uri="{FF2B5EF4-FFF2-40B4-BE49-F238E27FC236}">
                      <a16:creationId xmlns:a16="http://schemas.microsoft.com/office/drawing/2014/main" id="{A9DBC20A-DB15-89B2-37AB-5BC8A29F4B6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9" name="원호 348">
                  <a:extLst>
                    <a:ext uri="{FF2B5EF4-FFF2-40B4-BE49-F238E27FC236}">
                      <a16:creationId xmlns:a16="http://schemas.microsoft.com/office/drawing/2014/main" id="{B8DAD801-6FE9-E346-0666-748E8DC56A3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0" name="원호 349">
                  <a:extLst>
                    <a:ext uri="{FF2B5EF4-FFF2-40B4-BE49-F238E27FC236}">
                      <a16:creationId xmlns:a16="http://schemas.microsoft.com/office/drawing/2014/main" id="{79B50162-D87A-46AD-29E9-FAB10F86F16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1" name="그룹 350">
                <a:extLst>
                  <a:ext uri="{FF2B5EF4-FFF2-40B4-BE49-F238E27FC236}">
                    <a16:creationId xmlns:a16="http://schemas.microsoft.com/office/drawing/2014/main" id="{086DAF21-4E25-B582-27F9-037F0D883172}"/>
                  </a:ext>
                </a:extLst>
              </p:cNvPr>
              <p:cNvGrpSpPr/>
              <p:nvPr/>
            </p:nvGrpSpPr>
            <p:grpSpPr>
              <a:xfrm>
                <a:off x="1017763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2" name="타원 351">
                  <a:extLst>
                    <a:ext uri="{FF2B5EF4-FFF2-40B4-BE49-F238E27FC236}">
                      <a16:creationId xmlns:a16="http://schemas.microsoft.com/office/drawing/2014/main" id="{89BA9BD6-BE1D-C822-DB2B-3AFFE4C6D03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3" name="원호 352">
                  <a:extLst>
                    <a:ext uri="{FF2B5EF4-FFF2-40B4-BE49-F238E27FC236}">
                      <a16:creationId xmlns:a16="http://schemas.microsoft.com/office/drawing/2014/main" id="{920535C1-AF30-E2B5-4A06-A12B5BC95CE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4" name="원호 353">
                  <a:extLst>
                    <a:ext uri="{FF2B5EF4-FFF2-40B4-BE49-F238E27FC236}">
                      <a16:creationId xmlns:a16="http://schemas.microsoft.com/office/drawing/2014/main" id="{10569475-7300-F8B3-45A4-2D641E05DF8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5" name="그룹 354">
                <a:extLst>
                  <a:ext uri="{FF2B5EF4-FFF2-40B4-BE49-F238E27FC236}">
                    <a16:creationId xmlns:a16="http://schemas.microsoft.com/office/drawing/2014/main" id="{2C05DE1A-FED3-324B-6B5E-C5B548990C3A}"/>
                  </a:ext>
                </a:extLst>
              </p:cNvPr>
              <p:cNvGrpSpPr/>
              <p:nvPr/>
            </p:nvGrpSpPr>
            <p:grpSpPr>
              <a:xfrm>
                <a:off x="1040732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6" name="타원 355">
                  <a:extLst>
                    <a:ext uri="{FF2B5EF4-FFF2-40B4-BE49-F238E27FC236}">
                      <a16:creationId xmlns:a16="http://schemas.microsoft.com/office/drawing/2014/main" id="{8200D6CA-0F23-3EF3-4BCB-3ACC94DA308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7" name="원호 356">
                  <a:extLst>
                    <a:ext uri="{FF2B5EF4-FFF2-40B4-BE49-F238E27FC236}">
                      <a16:creationId xmlns:a16="http://schemas.microsoft.com/office/drawing/2014/main" id="{3F373ED0-834E-9CB5-3782-AC2D708447D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8" name="원호 357">
                  <a:extLst>
                    <a:ext uri="{FF2B5EF4-FFF2-40B4-BE49-F238E27FC236}">
                      <a16:creationId xmlns:a16="http://schemas.microsoft.com/office/drawing/2014/main" id="{28AB008E-9BFB-09A7-91C6-FEB6DD881EA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9" name="그룹 358">
                <a:extLst>
                  <a:ext uri="{FF2B5EF4-FFF2-40B4-BE49-F238E27FC236}">
                    <a16:creationId xmlns:a16="http://schemas.microsoft.com/office/drawing/2014/main" id="{0E01AE23-790D-C2EF-4060-A8B14170C963}"/>
                  </a:ext>
                </a:extLst>
              </p:cNvPr>
              <p:cNvGrpSpPr/>
              <p:nvPr/>
            </p:nvGrpSpPr>
            <p:grpSpPr>
              <a:xfrm>
                <a:off x="1063701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0" name="타원 359">
                  <a:extLst>
                    <a:ext uri="{FF2B5EF4-FFF2-40B4-BE49-F238E27FC236}">
                      <a16:creationId xmlns:a16="http://schemas.microsoft.com/office/drawing/2014/main" id="{CDB54C88-2515-D357-B3E8-5E61D671013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1" name="원호 360">
                  <a:extLst>
                    <a:ext uri="{FF2B5EF4-FFF2-40B4-BE49-F238E27FC236}">
                      <a16:creationId xmlns:a16="http://schemas.microsoft.com/office/drawing/2014/main" id="{01350D63-FE40-3C50-328B-DA258B3FEC1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2" name="원호 361">
                  <a:extLst>
                    <a:ext uri="{FF2B5EF4-FFF2-40B4-BE49-F238E27FC236}">
                      <a16:creationId xmlns:a16="http://schemas.microsoft.com/office/drawing/2014/main" id="{DF112487-3C7A-0E6E-F833-7BE78CB57E7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3" name="그룹 362">
                <a:extLst>
                  <a:ext uri="{FF2B5EF4-FFF2-40B4-BE49-F238E27FC236}">
                    <a16:creationId xmlns:a16="http://schemas.microsoft.com/office/drawing/2014/main" id="{8FA297F6-DE0E-B4BE-D380-46A8CCCC0BC1}"/>
                  </a:ext>
                </a:extLst>
              </p:cNvPr>
              <p:cNvGrpSpPr/>
              <p:nvPr/>
            </p:nvGrpSpPr>
            <p:grpSpPr>
              <a:xfrm>
                <a:off x="1086671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4" name="타원 363">
                  <a:extLst>
                    <a:ext uri="{FF2B5EF4-FFF2-40B4-BE49-F238E27FC236}">
                      <a16:creationId xmlns:a16="http://schemas.microsoft.com/office/drawing/2014/main" id="{DB48A110-10A6-930E-D31D-6FE23D32B43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5" name="원호 364">
                  <a:extLst>
                    <a:ext uri="{FF2B5EF4-FFF2-40B4-BE49-F238E27FC236}">
                      <a16:creationId xmlns:a16="http://schemas.microsoft.com/office/drawing/2014/main" id="{E6103346-32A6-8C69-9FBB-53BDFE7A06F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6" name="원호 365">
                  <a:extLst>
                    <a:ext uri="{FF2B5EF4-FFF2-40B4-BE49-F238E27FC236}">
                      <a16:creationId xmlns:a16="http://schemas.microsoft.com/office/drawing/2014/main" id="{56817386-9717-847E-5B6A-D461BF68D89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7" name="그룹 366">
                <a:extLst>
                  <a:ext uri="{FF2B5EF4-FFF2-40B4-BE49-F238E27FC236}">
                    <a16:creationId xmlns:a16="http://schemas.microsoft.com/office/drawing/2014/main" id="{89292CAD-A3A5-D4F3-700A-65E4590C04A2}"/>
                  </a:ext>
                </a:extLst>
              </p:cNvPr>
              <p:cNvGrpSpPr/>
              <p:nvPr/>
            </p:nvGrpSpPr>
            <p:grpSpPr>
              <a:xfrm>
                <a:off x="1109640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8" name="타원 367">
                  <a:extLst>
                    <a:ext uri="{FF2B5EF4-FFF2-40B4-BE49-F238E27FC236}">
                      <a16:creationId xmlns:a16="http://schemas.microsoft.com/office/drawing/2014/main" id="{968846CB-EC8B-CB4A-8AE9-3D8383B66DF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9" name="원호 368">
                  <a:extLst>
                    <a:ext uri="{FF2B5EF4-FFF2-40B4-BE49-F238E27FC236}">
                      <a16:creationId xmlns:a16="http://schemas.microsoft.com/office/drawing/2014/main" id="{38863460-0CC2-52EC-3DBA-46C7D875CAA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0" name="원호 369">
                  <a:extLst>
                    <a:ext uri="{FF2B5EF4-FFF2-40B4-BE49-F238E27FC236}">
                      <a16:creationId xmlns:a16="http://schemas.microsoft.com/office/drawing/2014/main" id="{87F88BAF-BB4B-3652-2012-F44C6C3188D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1" name="그룹 370">
                <a:extLst>
                  <a:ext uri="{FF2B5EF4-FFF2-40B4-BE49-F238E27FC236}">
                    <a16:creationId xmlns:a16="http://schemas.microsoft.com/office/drawing/2014/main" id="{A9F3F10B-7FFE-2F28-D297-4062A1D0563E}"/>
                  </a:ext>
                </a:extLst>
              </p:cNvPr>
              <p:cNvGrpSpPr/>
              <p:nvPr/>
            </p:nvGrpSpPr>
            <p:grpSpPr>
              <a:xfrm>
                <a:off x="1132609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2" name="타원 371">
                  <a:extLst>
                    <a:ext uri="{FF2B5EF4-FFF2-40B4-BE49-F238E27FC236}">
                      <a16:creationId xmlns:a16="http://schemas.microsoft.com/office/drawing/2014/main" id="{E855794A-933E-9EF0-0F70-EE549714E82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3" name="원호 372">
                  <a:extLst>
                    <a:ext uri="{FF2B5EF4-FFF2-40B4-BE49-F238E27FC236}">
                      <a16:creationId xmlns:a16="http://schemas.microsoft.com/office/drawing/2014/main" id="{7BE3F876-6533-F1A1-EAC0-37A571DADBF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4" name="원호 373">
                  <a:extLst>
                    <a:ext uri="{FF2B5EF4-FFF2-40B4-BE49-F238E27FC236}">
                      <a16:creationId xmlns:a16="http://schemas.microsoft.com/office/drawing/2014/main" id="{E965432D-36EB-409C-7A7D-7E4F53F0BA3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5" name="그룹 374">
                <a:extLst>
                  <a:ext uri="{FF2B5EF4-FFF2-40B4-BE49-F238E27FC236}">
                    <a16:creationId xmlns:a16="http://schemas.microsoft.com/office/drawing/2014/main" id="{C0832308-B371-0734-D9F0-D8708D4E08C0}"/>
                  </a:ext>
                </a:extLst>
              </p:cNvPr>
              <p:cNvGrpSpPr/>
              <p:nvPr/>
            </p:nvGrpSpPr>
            <p:grpSpPr>
              <a:xfrm>
                <a:off x="1155578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6" name="타원 375">
                  <a:extLst>
                    <a:ext uri="{FF2B5EF4-FFF2-40B4-BE49-F238E27FC236}">
                      <a16:creationId xmlns:a16="http://schemas.microsoft.com/office/drawing/2014/main" id="{8850DD9D-95F9-0EDA-C3EE-970CA71BD52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7" name="원호 376">
                  <a:extLst>
                    <a:ext uri="{FF2B5EF4-FFF2-40B4-BE49-F238E27FC236}">
                      <a16:creationId xmlns:a16="http://schemas.microsoft.com/office/drawing/2014/main" id="{9954A949-4B5E-A74D-CF1D-839263D1FA1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8" name="원호 377">
                  <a:extLst>
                    <a:ext uri="{FF2B5EF4-FFF2-40B4-BE49-F238E27FC236}">
                      <a16:creationId xmlns:a16="http://schemas.microsoft.com/office/drawing/2014/main" id="{F0242FE8-0104-5DFB-0FE2-B5F924280ED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9" name="그룹 378">
                <a:extLst>
                  <a:ext uri="{FF2B5EF4-FFF2-40B4-BE49-F238E27FC236}">
                    <a16:creationId xmlns:a16="http://schemas.microsoft.com/office/drawing/2014/main" id="{B6C5AB4F-5972-EB5F-75EF-980F751D947F}"/>
                  </a:ext>
                </a:extLst>
              </p:cNvPr>
              <p:cNvGrpSpPr/>
              <p:nvPr/>
            </p:nvGrpSpPr>
            <p:grpSpPr>
              <a:xfrm>
                <a:off x="1178548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80" name="타원 379">
                  <a:extLst>
                    <a:ext uri="{FF2B5EF4-FFF2-40B4-BE49-F238E27FC236}">
                      <a16:creationId xmlns:a16="http://schemas.microsoft.com/office/drawing/2014/main" id="{486946B6-45D2-C2C1-FD4F-32D57E9E054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1" name="원호 380">
                  <a:extLst>
                    <a:ext uri="{FF2B5EF4-FFF2-40B4-BE49-F238E27FC236}">
                      <a16:creationId xmlns:a16="http://schemas.microsoft.com/office/drawing/2014/main" id="{31369AFB-1C37-1E35-B24F-8D3F0598903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2" name="원호 381">
                  <a:extLst>
                    <a:ext uri="{FF2B5EF4-FFF2-40B4-BE49-F238E27FC236}">
                      <a16:creationId xmlns:a16="http://schemas.microsoft.com/office/drawing/2014/main" id="{A6959840-AD35-98FC-259E-262B14E6702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</p:grpSp>
      <p:sp>
        <p:nvSpPr>
          <p:cNvPr id="7" name="사각형: 잘린 한쪽 모서리 7">
            <a:extLst>
              <a:ext uri="{FF2B5EF4-FFF2-40B4-BE49-F238E27FC236}">
                <a16:creationId xmlns:a16="http://schemas.microsoft.com/office/drawing/2014/main" id="{17B2782E-0B1F-8538-611A-7B3ECD9FDD56}"/>
              </a:ext>
            </a:extLst>
          </p:cNvPr>
          <p:cNvSpPr/>
          <p:nvPr/>
        </p:nvSpPr>
        <p:spPr>
          <a:xfrm flipH="1">
            <a:off x="396989" y="640837"/>
            <a:ext cx="1025409" cy="235463"/>
          </a:xfrm>
          <a:prstGeom prst="roundRect">
            <a:avLst>
              <a:gd name="adj" fmla="val 50000"/>
            </a:avLst>
          </a:prstGeom>
          <a:solidFill>
            <a:srgbClr val="E96908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구현 기능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641672-8861-2DD0-647C-4D7C4DCC89BA}"/>
              </a:ext>
            </a:extLst>
          </p:cNvPr>
          <p:cNvSpPr/>
          <p:nvPr/>
        </p:nvSpPr>
        <p:spPr>
          <a:xfrm>
            <a:off x="970321" y="4325149"/>
            <a:ext cx="2886475" cy="303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71CB7-8585-4BFF-A2B7-31ACC6A75621}"/>
              </a:ext>
            </a:extLst>
          </p:cNvPr>
          <p:cNvSpPr txBox="1"/>
          <p:nvPr/>
        </p:nvSpPr>
        <p:spPr>
          <a:xfrm>
            <a:off x="3240106" y="573902"/>
            <a:ext cx="468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5. </a:t>
            </a:r>
            <a:r>
              <a:rPr lang="ko-KR" altLang="en-US" dirty="0"/>
              <a:t>캘린더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4240BC-2736-418A-8DC4-EEAC25B0B9A3}"/>
              </a:ext>
            </a:extLst>
          </p:cNvPr>
          <p:cNvSpPr txBox="1"/>
          <p:nvPr/>
        </p:nvSpPr>
        <p:spPr>
          <a:xfrm>
            <a:off x="3070954" y="1048276"/>
            <a:ext cx="5282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FullCalendar</a:t>
            </a:r>
            <a:r>
              <a:rPr lang="ko-KR" altLang="en-US" dirty="0"/>
              <a:t>활용 일정 관리 기능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E2BA4E5-FFDE-4BC3-955C-84D87039A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25" y="1546357"/>
            <a:ext cx="5229681" cy="45004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C97DB3-6D06-45B7-B938-AFBFE3C9F17C}"/>
              </a:ext>
            </a:extLst>
          </p:cNvPr>
          <p:cNvSpPr txBox="1"/>
          <p:nvPr/>
        </p:nvSpPr>
        <p:spPr>
          <a:xfrm>
            <a:off x="843411" y="6164578"/>
            <a:ext cx="4722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회원 등록 일정</a:t>
            </a:r>
            <a:r>
              <a:rPr lang="en-US" altLang="ko-KR" sz="1400" dirty="0"/>
              <a:t>(</a:t>
            </a:r>
            <a:r>
              <a:rPr lang="ko-KR" altLang="en-US" sz="1400" dirty="0"/>
              <a:t>이벤트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0A7B75E-ACBE-47D5-B986-D72AFD643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806" y="1546357"/>
            <a:ext cx="5210510" cy="4464401"/>
          </a:xfrm>
          <a:prstGeom prst="rect">
            <a:avLst/>
          </a:prstGeom>
        </p:spPr>
      </p:pic>
      <p:sp>
        <p:nvSpPr>
          <p:cNvPr id="385" name="TextBox 384">
            <a:extLst>
              <a:ext uri="{FF2B5EF4-FFF2-40B4-BE49-F238E27FC236}">
                <a16:creationId xmlns:a16="http://schemas.microsoft.com/office/drawing/2014/main" id="{0B809998-420D-45E9-971D-546FDD3A2C37}"/>
              </a:ext>
            </a:extLst>
          </p:cNvPr>
          <p:cNvSpPr txBox="1"/>
          <p:nvPr/>
        </p:nvSpPr>
        <p:spPr>
          <a:xfrm>
            <a:off x="6491397" y="6163304"/>
            <a:ext cx="4722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회원 관심자격증 시험 일정</a:t>
            </a:r>
            <a:r>
              <a:rPr lang="en-US" altLang="ko-KR" sz="1400" dirty="0"/>
              <a:t>(</a:t>
            </a:r>
            <a:r>
              <a:rPr lang="ko-KR" altLang="en-US" sz="1400" dirty="0"/>
              <a:t>이벤트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9795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7D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36B388-0D98-00EB-3BCF-3F3C1D0AD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사각형: 둥근 위쪽 모서리 483">
            <a:extLst>
              <a:ext uri="{FF2B5EF4-FFF2-40B4-BE49-F238E27FC236}">
                <a16:creationId xmlns:a16="http://schemas.microsoft.com/office/drawing/2014/main" id="{39BA1118-7F63-BAFA-D9AD-0E1FF98E92B3}"/>
              </a:ext>
            </a:extLst>
          </p:cNvPr>
          <p:cNvSpPr/>
          <p:nvPr/>
        </p:nvSpPr>
        <p:spPr>
          <a:xfrm>
            <a:off x="177501" y="285825"/>
            <a:ext cx="11836998" cy="6304350"/>
          </a:xfrm>
          <a:prstGeom prst="round2SameRect">
            <a:avLst>
              <a:gd name="adj1" fmla="val 0"/>
              <a:gd name="adj2" fmla="val 2091"/>
            </a:avLst>
          </a:prstGeom>
          <a:solidFill>
            <a:srgbClr val="EEE7DD"/>
          </a:solidFill>
          <a:ln>
            <a:noFill/>
          </a:ln>
          <a:effectLst>
            <a:outerShdw blurRad="241300" dist="1397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6C968DE-BD6F-5FDF-A028-DADE3A025654}"/>
              </a:ext>
            </a:extLst>
          </p:cNvPr>
          <p:cNvGrpSpPr/>
          <p:nvPr/>
        </p:nvGrpSpPr>
        <p:grpSpPr>
          <a:xfrm>
            <a:off x="177501" y="150886"/>
            <a:ext cx="11836998" cy="269876"/>
            <a:chOff x="177501" y="150886"/>
            <a:chExt cx="11836998" cy="269876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AE1A0B6-7A16-E3A6-0800-D9D3CF7C18E2}"/>
                </a:ext>
              </a:extLst>
            </p:cNvPr>
            <p:cNvSpPr/>
            <p:nvPr/>
          </p:nvSpPr>
          <p:spPr>
            <a:xfrm>
              <a:off x="177501" y="260205"/>
              <a:ext cx="11836998" cy="36000"/>
            </a:xfrm>
            <a:prstGeom prst="rect">
              <a:avLst/>
            </a:prstGeom>
            <a:solidFill>
              <a:srgbClr val="E9690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1ABC229-A76E-D84D-92E2-D8DD9F9071B2}"/>
                </a:ext>
              </a:extLst>
            </p:cNvPr>
            <p:cNvGrpSpPr/>
            <p:nvPr/>
          </p:nvGrpSpPr>
          <p:grpSpPr>
            <a:xfrm>
              <a:off x="300832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80" name="타원 479">
                <a:extLst>
                  <a:ext uri="{FF2B5EF4-FFF2-40B4-BE49-F238E27FC236}">
                    <a16:creationId xmlns:a16="http://schemas.microsoft.com/office/drawing/2014/main" id="{9C6713CD-7235-F96F-E932-84116A5BF468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81" name="원호 480">
                <a:extLst>
                  <a:ext uri="{FF2B5EF4-FFF2-40B4-BE49-F238E27FC236}">
                    <a16:creationId xmlns:a16="http://schemas.microsoft.com/office/drawing/2014/main" id="{14960719-4DE4-756D-651C-A8A594BA43BC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82" name="원호 481">
                <a:extLst>
                  <a:ext uri="{FF2B5EF4-FFF2-40B4-BE49-F238E27FC236}">
                    <a16:creationId xmlns:a16="http://schemas.microsoft.com/office/drawing/2014/main" id="{05652DF5-6526-3760-F418-3352F96A1359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1088F3F-620B-24DA-9F36-3995C0ADDFC7}"/>
                </a:ext>
              </a:extLst>
            </p:cNvPr>
            <p:cNvGrpSpPr/>
            <p:nvPr/>
          </p:nvGrpSpPr>
          <p:grpSpPr>
            <a:xfrm>
              <a:off x="530525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77" name="타원 476">
                <a:extLst>
                  <a:ext uri="{FF2B5EF4-FFF2-40B4-BE49-F238E27FC236}">
                    <a16:creationId xmlns:a16="http://schemas.microsoft.com/office/drawing/2014/main" id="{EDAFFD3B-5176-97C8-9AA8-3AFE19C338E4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8" name="원호 477">
                <a:extLst>
                  <a:ext uri="{FF2B5EF4-FFF2-40B4-BE49-F238E27FC236}">
                    <a16:creationId xmlns:a16="http://schemas.microsoft.com/office/drawing/2014/main" id="{7347A11E-9775-8FDF-876D-22604F973166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9" name="원호 478">
                <a:extLst>
                  <a:ext uri="{FF2B5EF4-FFF2-40B4-BE49-F238E27FC236}">
                    <a16:creationId xmlns:a16="http://schemas.microsoft.com/office/drawing/2014/main" id="{739838EE-524D-6986-7D3B-0F7F5080D58C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0C10F7D-8E8E-4689-8EF1-487C4FC612BE}"/>
                </a:ext>
              </a:extLst>
            </p:cNvPr>
            <p:cNvGrpSpPr/>
            <p:nvPr/>
          </p:nvGrpSpPr>
          <p:grpSpPr>
            <a:xfrm>
              <a:off x="760218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74" name="타원 473">
                <a:extLst>
                  <a:ext uri="{FF2B5EF4-FFF2-40B4-BE49-F238E27FC236}">
                    <a16:creationId xmlns:a16="http://schemas.microsoft.com/office/drawing/2014/main" id="{E47735FE-A985-4F3C-9A41-002779213F87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5" name="원호 474">
                <a:extLst>
                  <a:ext uri="{FF2B5EF4-FFF2-40B4-BE49-F238E27FC236}">
                    <a16:creationId xmlns:a16="http://schemas.microsoft.com/office/drawing/2014/main" id="{D00B5350-1D1A-568A-BB05-B15E5D9132C4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6" name="원호 475">
                <a:extLst>
                  <a:ext uri="{FF2B5EF4-FFF2-40B4-BE49-F238E27FC236}">
                    <a16:creationId xmlns:a16="http://schemas.microsoft.com/office/drawing/2014/main" id="{6439E05E-E3EB-CA43-9CB0-EE71576F6E91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5915A70-F003-9477-A545-6EEDDA90F21E}"/>
                </a:ext>
              </a:extLst>
            </p:cNvPr>
            <p:cNvGrpSpPr/>
            <p:nvPr/>
          </p:nvGrpSpPr>
          <p:grpSpPr>
            <a:xfrm>
              <a:off x="989911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71" name="타원 470">
                <a:extLst>
                  <a:ext uri="{FF2B5EF4-FFF2-40B4-BE49-F238E27FC236}">
                    <a16:creationId xmlns:a16="http://schemas.microsoft.com/office/drawing/2014/main" id="{CA174995-A49B-847F-3C4F-AC3C003EBBAC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2" name="원호 471">
                <a:extLst>
                  <a:ext uri="{FF2B5EF4-FFF2-40B4-BE49-F238E27FC236}">
                    <a16:creationId xmlns:a16="http://schemas.microsoft.com/office/drawing/2014/main" id="{A3F9F0E5-7D2D-EA2F-D4C9-FBB0FD11B494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3" name="원호 472">
                <a:extLst>
                  <a:ext uri="{FF2B5EF4-FFF2-40B4-BE49-F238E27FC236}">
                    <a16:creationId xmlns:a16="http://schemas.microsoft.com/office/drawing/2014/main" id="{92214FCF-99F5-A136-CF6B-34E5D27ADF2B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ACC5DF9-352C-3562-D1B0-9F84C76B7A78}"/>
                </a:ext>
              </a:extLst>
            </p:cNvPr>
            <p:cNvGrpSpPr/>
            <p:nvPr/>
          </p:nvGrpSpPr>
          <p:grpSpPr>
            <a:xfrm>
              <a:off x="1219604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68" name="타원 467">
                <a:extLst>
                  <a:ext uri="{FF2B5EF4-FFF2-40B4-BE49-F238E27FC236}">
                    <a16:creationId xmlns:a16="http://schemas.microsoft.com/office/drawing/2014/main" id="{01ED8213-22B0-0745-E7F5-62742E512C6D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9" name="원호 468">
                <a:extLst>
                  <a:ext uri="{FF2B5EF4-FFF2-40B4-BE49-F238E27FC236}">
                    <a16:creationId xmlns:a16="http://schemas.microsoft.com/office/drawing/2014/main" id="{7C7FFD65-AA01-492D-2DDB-630B912040FE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0" name="원호 469">
                <a:extLst>
                  <a:ext uri="{FF2B5EF4-FFF2-40B4-BE49-F238E27FC236}">
                    <a16:creationId xmlns:a16="http://schemas.microsoft.com/office/drawing/2014/main" id="{38182EF7-7ADC-EC4C-AC55-72C3442BEAB0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1C753CA-AEAC-6920-3941-A8D1A75A970C}"/>
                </a:ext>
              </a:extLst>
            </p:cNvPr>
            <p:cNvGrpSpPr/>
            <p:nvPr/>
          </p:nvGrpSpPr>
          <p:grpSpPr>
            <a:xfrm>
              <a:off x="1449297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65" name="타원 464">
                <a:extLst>
                  <a:ext uri="{FF2B5EF4-FFF2-40B4-BE49-F238E27FC236}">
                    <a16:creationId xmlns:a16="http://schemas.microsoft.com/office/drawing/2014/main" id="{00C1AE13-94EE-2D6C-753E-DAE6DA50C6EA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6" name="원호 465">
                <a:extLst>
                  <a:ext uri="{FF2B5EF4-FFF2-40B4-BE49-F238E27FC236}">
                    <a16:creationId xmlns:a16="http://schemas.microsoft.com/office/drawing/2014/main" id="{B124D0A4-FAB1-9CBF-CABD-BA3C2A36C0E1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7" name="원호 466">
                <a:extLst>
                  <a:ext uri="{FF2B5EF4-FFF2-40B4-BE49-F238E27FC236}">
                    <a16:creationId xmlns:a16="http://schemas.microsoft.com/office/drawing/2014/main" id="{F82030FD-7CB9-AAEE-067B-779BF6D7529D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9FF64661-5E1F-89E3-2D0D-0673D57715CC}"/>
                </a:ext>
              </a:extLst>
            </p:cNvPr>
            <p:cNvGrpSpPr/>
            <p:nvPr/>
          </p:nvGrpSpPr>
          <p:grpSpPr>
            <a:xfrm>
              <a:off x="1678990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62" name="타원 461">
                <a:extLst>
                  <a:ext uri="{FF2B5EF4-FFF2-40B4-BE49-F238E27FC236}">
                    <a16:creationId xmlns:a16="http://schemas.microsoft.com/office/drawing/2014/main" id="{2CC2BF04-A0F7-CD95-0E8B-74EEF6D66BDB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3" name="원호 462">
                <a:extLst>
                  <a:ext uri="{FF2B5EF4-FFF2-40B4-BE49-F238E27FC236}">
                    <a16:creationId xmlns:a16="http://schemas.microsoft.com/office/drawing/2014/main" id="{07E97F34-0CA6-EB2C-9790-D32425267909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4" name="원호 463">
                <a:extLst>
                  <a:ext uri="{FF2B5EF4-FFF2-40B4-BE49-F238E27FC236}">
                    <a16:creationId xmlns:a16="http://schemas.microsoft.com/office/drawing/2014/main" id="{DDADDDF2-13C3-5C99-01CD-E15FCF7FAF49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27B37DE-153A-B26F-C863-5661BD37996A}"/>
                </a:ext>
              </a:extLst>
            </p:cNvPr>
            <p:cNvGrpSpPr/>
            <p:nvPr/>
          </p:nvGrpSpPr>
          <p:grpSpPr>
            <a:xfrm>
              <a:off x="1908683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59" name="타원 458">
                <a:extLst>
                  <a:ext uri="{FF2B5EF4-FFF2-40B4-BE49-F238E27FC236}">
                    <a16:creationId xmlns:a16="http://schemas.microsoft.com/office/drawing/2014/main" id="{30775B02-055C-B019-B82D-AA124C39C675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0" name="원호 459">
                <a:extLst>
                  <a:ext uri="{FF2B5EF4-FFF2-40B4-BE49-F238E27FC236}">
                    <a16:creationId xmlns:a16="http://schemas.microsoft.com/office/drawing/2014/main" id="{B54C546F-42AB-5D06-4B7C-27E89CCAF90F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1" name="원호 460">
                <a:extLst>
                  <a:ext uri="{FF2B5EF4-FFF2-40B4-BE49-F238E27FC236}">
                    <a16:creationId xmlns:a16="http://schemas.microsoft.com/office/drawing/2014/main" id="{AD97117B-EC40-84A3-5784-8AB9799040A0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B55316B-43B0-8C3E-51E7-58A4BCA847C8}"/>
                </a:ext>
              </a:extLst>
            </p:cNvPr>
            <p:cNvGrpSpPr/>
            <p:nvPr/>
          </p:nvGrpSpPr>
          <p:grpSpPr>
            <a:xfrm>
              <a:off x="2138376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56" name="타원 455">
                <a:extLst>
                  <a:ext uri="{FF2B5EF4-FFF2-40B4-BE49-F238E27FC236}">
                    <a16:creationId xmlns:a16="http://schemas.microsoft.com/office/drawing/2014/main" id="{26B207B9-23BD-32B2-050C-F72E0063497F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7" name="원호 456">
                <a:extLst>
                  <a:ext uri="{FF2B5EF4-FFF2-40B4-BE49-F238E27FC236}">
                    <a16:creationId xmlns:a16="http://schemas.microsoft.com/office/drawing/2014/main" id="{0A340AD2-F508-28CF-0C8B-728B015D25CF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8" name="원호 457">
                <a:extLst>
                  <a:ext uri="{FF2B5EF4-FFF2-40B4-BE49-F238E27FC236}">
                    <a16:creationId xmlns:a16="http://schemas.microsoft.com/office/drawing/2014/main" id="{D43402C4-9F76-6EA4-E90F-7AD43EDA3BE2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45455BE-6F5D-CA6E-39C2-CAEAB2D6CC4A}"/>
                </a:ext>
              </a:extLst>
            </p:cNvPr>
            <p:cNvGrpSpPr/>
            <p:nvPr/>
          </p:nvGrpSpPr>
          <p:grpSpPr>
            <a:xfrm>
              <a:off x="2368069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53" name="타원 452">
                <a:extLst>
                  <a:ext uri="{FF2B5EF4-FFF2-40B4-BE49-F238E27FC236}">
                    <a16:creationId xmlns:a16="http://schemas.microsoft.com/office/drawing/2014/main" id="{7C85655C-4654-9F4D-0EA2-EA7587E23871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4" name="원호 453">
                <a:extLst>
                  <a:ext uri="{FF2B5EF4-FFF2-40B4-BE49-F238E27FC236}">
                    <a16:creationId xmlns:a16="http://schemas.microsoft.com/office/drawing/2014/main" id="{C7B01E76-CC0A-353E-2327-B381695170E6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5" name="원호 454">
                <a:extLst>
                  <a:ext uri="{FF2B5EF4-FFF2-40B4-BE49-F238E27FC236}">
                    <a16:creationId xmlns:a16="http://schemas.microsoft.com/office/drawing/2014/main" id="{9B20220B-8E60-A154-8729-D7F6AAF36279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231CE64-836E-78A0-B49E-5988DBF893B7}"/>
                </a:ext>
              </a:extLst>
            </p:cNvPr>
            <p:cNvGrpSpPr/>
            <p:nvPr/>
          </p:nvGrpSpPr>
          <p:grpSpPr>
            <a:xfrm>
              <a:off x="2597762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50" name="타원 449">
                <a:extLst>
                  <a:ext uri="{FF2B5EF4-FFF2-40B4-BE49-F238E27FC236}">
                    <a16:creationId xmlns:a16="http://schemas.microsoft.com/office/drawing/2014/main" id="{5884EDA8-5338-FDD7-F832-2BF7FDD69C0C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1" name="원호 450">
                <a:extLst>
                  <a:ext uri="{FF2B5EF4-FFF2-40B4-BE49-F238E27FC236}">
                    <a16:creationId xmlns:a16="http://schemas.microsoft.com/office/drawing/2014/main" id="{046ACCE4-56CC-A191-F654-E1192364E21C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2" name="원호 451">
                <a:extLst>
                  <a:ext uri="{FF2B5EF4-FFF2-40B4-BE49-F238E27FC236}">
                    <a16:creationId xmlns:a16="http://schemas.microsoft.com/office/drawing/2014/main" id="{1522024D-E5E1-2C9B-D289-AB3F73AF72C2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999A9E17-98AC-9E5C-E87B-F56589001E0B}"/>
                </a:ext>
              </a:extLst>
            </p:cNvPr>
            <p:cNvGrpSpPr/>
            <p:nvPr/>
          </p:nvGrpSpPr>
          <p:grpSpPr>
            <a:xfrm>
              <a:off x="2827455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47" name="타원 446">
                <a:extLst>
                  <a:ext uri="{FF2B5EF4-FFF2-40B4-BE49-F238E27FC236}">
                    <a16:creationId xmlns:a16="http://schemas.microsoft.com/office/drawing/2014/main" id="{C93B71A1-5428-F9F8-16E3-D374269D297C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8" name="원호 447">
                <a:extLst>
                  <a:ext uri="{FF2B5EF4-FFF2-40B4-BE49-F238E27FC236}">
                    <a16:creationId xmlns:a16="http://schemas.microsoft.com/office/drawing/2014/main" id="{7979FDF8-0243-6245-CD13-BB1F56A2503F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9" name="원호 448">
                <a:extLst>
                  <a:ext uri="{FF2B5EF4-FFF2-40B4-BE49-F238E27FC236}">
                    <a16:creationId xmlns:a16="http://schemas.microsoft.com/office/drawing/2014/main" id="{EF902D0C-4F3D-F338-8B34-DB9DFBC1EB06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23BB84C-F9AB-4AD2-2F37-8418599F48E1}"/>
                </a:ext>
              </a:extLst>
            </p:cNvPr>
            <p:cNvGrpSpPr/>
            <p:nvPr/>
          </p:nvGrpSpPr>
          <p:grpSpPr>
            <a:xfrm>
              <a:off x="3057148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44" name="타원 443">
                <a:extLst>
                  <a:ext uri="{FF2B5EF4-FFF2-40B4-BE49-F238E27FC236}">
                    <a16:creationId xmlns:a16="http://schemas.microsoft.com/office/drawing/2014/main" id="{C704D409-3CF2-04B3-6E60-EFA60A3959D4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5" name="원호 444">
                <a:extLst>
                  <a:ext uri="{FF2B5EF4-FFF2-40B4-BE49-F238E27FC236}">
                    <a16:creationId xmlns:a16="http://schemas.microsoft.com/office/drawing/2014/main" id="{97D12E49-62CA-6F4C-FD2B-B3C3F916F7E4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6" name="원호 445">
                <a:extLst>
                  <a:ext uri="{FF2B5EF4-FFF2-40B4-BE49-F238E27FC236}">
                    <a16:creationId xmlns:a16="http://schemas.microsoft.com/office/drawing/2014/main" id="{FDD8FB39-8A10-37C7-18DA-071BD9E2B6DF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83B01DA-3E4B-73ED-565B-1A9F5AD872E0}"/>
                </a:ext>
              </a:extLst>
            </p:cNvPr>
            <p:cNvGrpSpPr/>
            <p:nvPr/>
          </p:nvGrpSpPr>
          <p:grpSpPr>
            <a:xfrm>
              <a:off x="3286841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41" name="타원 440">
                <a:extLst>
                  <a:ext uri="{FF2B5EF4-FFF2-40B4-BE49-F238E27FC236}">
                    <a16:creationId xmlns:a16="http://schemas.microsoft.com/office/drawing/2014/main" id="{E7FDA16D-C7D9-60B3-36B0-FA67F2225DD4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2" name="원호 441">
                <a:extLst>
                  <a:ext uri="{FF2B5EF4-FFF2-40B4-BE49-F238E27FC236}">
                    <a16:creationId xmlns:a16="http://schemas.microsoft.com/office/drawing/2014/main" id="{DE3EB427-BA32-D560-1A10-89CF1525457B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3" name="원호 442">
                <a:extLst>
                  <a:ext uri="{FF2B5EF4-FFF2-40B4-BE49-F238E27FC236}">
                    <a16:creationId xmlns:a16="http://schemas.microsoft.com/office/drawing/2014/main" id="{6A39A01B-2803-3602-872D-4828DE3DF527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C536333C-EACA-F42B-FFFC-ACF724B59F51}"/>
                </a:ext>
              </a:extLst>
            </p:cNvPr>
            <p:cNvGrpSpPr/>
            <p:nvPr/>
          </p:nvGrpSpPr>
          <p:grpSpPr>
            <a:xfrm>
              <a:off x="3516534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38" name="타원 437">
                <a:extLst>
                  <a:ext uri="{FF2B5EF4-FFF2-40B4-BE49-F238E27FC236}">
                    <a16:creationId xmlns:a16="http://schemas.microsoft.com/office/drawing/2014/main" id="{CE93FA88-AFD2-2945-0473-E465F4807A94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9" name="원호 438">
                <a:extLst>
                  <a:ext uri="{FF2B5EF4-FFF2-40B4-BE49-F238E27FC236}">
                    <a16:creationId xmlns:a16="http://schemas.microsoft.com/office/drawing/2014/main" id="{56670646-497A-57D7-4FCE-FB06DB424046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0" name="원호 439">
                <a:extLst>
                  <a:ext uri="{FF2B5EF4-FFF2-40B4-BE49-F238E27FC236}">
                    <a16:creationId xmlns:a16="http://schemas.microsoft.com/office/drawing/2014/main" id="{1E41C4F2-94C7-D11E-2F19-E02AC7919FB0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15228C3E-A97F-9334-39B8-EE24C3EBDF6D}"/>
                </a:ext>
              </a:extLst>
            </p:cNvPr>
            <p:cNvGrpSpPr/>
            <p:nvPr/>
          </p:nvGrpSpPr>
          <p:grpSpPr>
            <a:xfrm>
              <a:off x="3746227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35" name="타원 434">
                <a:extLst>
                  <a:ext uri="{FF2B5EF4-FFF2-40B4-BE49-F238E27FC236}">
                    <a16:creationId xmlns:a16="http://schemas.microsoft.com/office/drawing/2014/main" id="{89D4B3A2-40F7-87BF-DD89-086BD1D5DC17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6" name="원호 435">
                <a:extLst>
                  <a:ext uri="{FF2B5EF4-FFF2-40B4-BE49-F238E27FC236}">
                    <a16:creationId xmlns:a16="http://schemas.microsoft.com/office/drawing/2014/main" id="{ED1F2348-2F17-FF07-7646-4CE1092D81D4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7" name="원호 436">
                <a:extLst>
                  <a:ext uri="{FF2B5EF4-FFF2-40B4-BE49-F238E27FC236}">
                    <a16:creationId xmlns:a16="http://schemas.microsoft.com/office/drawing/2014/main" id="{A618E781-B7E3-086C-1961-DF7C52806DDC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D3203D4-8B3E-8382-753A-6895D3A3B398}"/>
                </a:ext>
              </a:extLst>
            </p:cNvPr>
            <p:cNvGrpSpPr/>
            <p:nvPr/>
          </p:nvGrpSpPr>
          <p:grpSpPr>
            <a:xfrm>
              <a:off x="3975920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32" name="타원 431">
                <a:extLst>
                  <a:ext uri="{FF2B5EF4-FFF2-40B4-BE49-F238E27FC236}">
                    <a16:creationId xmlns:a16="http://schemas.microsoft.com/office/drawing/2014/main" id="{5BBC9A94-32C5-F6B3-9DE0-C8627F6369EC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3" name="원호 432">
                <a:extLst>
                  <a:ext uri="{FF2B5EF4-FFF2-40B4-BE49-F238E27FC236}">
                    <a16:creationId xmlns:a16="http://schemas.microsoft.com/office/drawing/2014/main" id="{B3B62BA5-D778-8182-452D-CB47BE8218A2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4" name="원호 433">
                <a:extLst>
                  <a:ext uri="{FF2B5EF4-FFF2-40B4-BE49-F238E27FC236}">
                    <a16:creationId xmlns:a16="http://schemas.microsoft.com/office/drawing/2014/main" id="{70D3E18E-A77F-AA76-7FBC-7577453B7D92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AE74F1E7-6693-5AD2-C40D-78518664730F}"/>
                </a:ext>
              </a:extLst>
            </p:cNvPr>
            <p:cNvGrpSpPr/>
            <p:nvPr/>
          </p:nvGrpSpPr>
          <p:grpSpPr>
            <a:xfrm>
              <a:off x="4205613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29" name="타원 428">
                <a:extLst>
                  <a:ext uri="{FF2B5EF4-FFF2-40B4-BE49-F238E27FC236}">
                    <a16:creationId xmlns:a16="http://schemas.microsoft.com/office/drawing/2014/main" id="{D6787C15-2662-0167-0EBD-A8BFA58B5436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0" name="원호 429">
                <a:extLst>
                  <a:ext uri="{FF2B5EF4-FFF2-40B4-BE49-F238E27FC236}">
                    <a16:creationId xmlns:a16="http://schemas.microsoft.com/office/drawing/2014/main" id="{39266908-A333-8890-84D3-5CEA19F2E216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1" name="원호 430">
                <a:extLst>
                  <a:ext uri="{FF2B5EF4-FFF2-40B4-BE49-F238E27FC236}">
                    <a16:creationId xmlns:a16="http://schemas.microsoft.com/office/drawing/2014/main" id="{5445AE89-F755-E7FB-DBD8-A87E3155360A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D4C29D18-E64C-71FF-D4CF-5E43AAC400F9}"/>
                </a:ext>
              </a:extLst>
            </p:cNvPr>
            <p:cNvGrpSpPr/>
            <p:nvPr/>
          </p:nvGrpSpPr>
          <p:grpSpPr>
            <a:xfrm>
              <a:off x="4435306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26" name="타원 425">
                <a:extLst>
                  <a:ext uri="{FF2B5EF4-FFF2-40B4-BE49-F238E27FC236}">
                    <a16:creationId xmlns:a16="http://schemas.microsoft.com/office/drawing/2014/main" id="{D0FE6B26-ED7C-1DA8-09CA-F36F73832CCF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7" name="원호 426">
                <a:extLst>
                  <a:ext uri="{FF2B5EF4-FFF2-40B4-BE49-F238E27FC236}">
                    <a16:creationId xmlns:a16="http://schemas.microsoft.com/office/drawing/2014/main" id="{090F6BC9-3F0C-375F-74A8-F29E5CD26F01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8" name="원호 427">
                <a:extLst>
                  <a:ext uri="{FF2B5EF4-FFF2-40B4-BE49-F238E27FC236}">
                    <a16:creationId xmlns:a16="http://schemas.microsoft.com/office/drawing/2014/main" id="{1C9116A0-D01A-AD13-7714-691F9CE02FB3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90982813-D977-0CE3-9D6A-85A0F0AD25F0}"/>
                </a:ext>
              </a:extLst>
            </p:cNvPr>
            <p:cNvGrpSpPr/>
            <p:nvPr/>
          </p:nvGrpSpPr>
          <p:grpSpPr>
            <a:xfrm>
              <a:off x="4664999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23" name="타원 422">
                <a:extLst>
                  <a:ext uri="{FF2B5EF4-FFF2-40B4-BE49-F238E27FC236}">
                    <a16:creationId xmlns:a16="http://schemas.microsoft.com/office/drawing/2014/main" id="{7053975F-E214-DA72-D45C-DD92464FF535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4" name="원호 423">
                <a:extLst>
                  <a:ext uri="{FF2B5EF4-FFF2-40B4-BE49-F238E27FC236}">
                    <a16:creationId xmlns:a16="http://schemas.microsoft.com/office/drawing/2014/main" id="{D964C34F-C4A2-80DF-F388-0CA26CDDE930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5" name="원호 424">
                <a:extLst>
                  <a:ext uri="{FF2B5EF4-FFF2-40B4-BE49-F238E27FC236}">
                    <a16:creationId xmlns:a16="http://schemas.microsoft.com/office/drawing/2014/main" id="{DA207950-82C0-B78A-F6D2-1966F0A80493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8B63383-0ACB-1F93-8E2A-42881A3134E9}"/>
                </a:ext>
              </a:extLst>
            </p:cNvPr>
            <p:cNvGrpSpPr/>
            <p:nvPr/>
          </p:nvGrpSpPr>
          <p:grpSpPr>
            <a:xfrm>
              <a:off x="4894692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20" name="타원 419">
                <a:extLst>
                  <a:ext uri="{FF2B5EF4-FFF2-40B4-BE49-F238E27FC236}">
                    <a16:creationId xmlns:a16="http://schemas.microsoft.com/office/drawing/2014/main" id="{48E64485-ABB6-170A-C656-5F92F111E72E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1" name="원호 420">
                <a:extLst>
                  <a:ext uri="{FF2B5EF4-FFF2-40B4-BE49-F238E27FC236}">
                    <a16:creationId xmlns:a16="http://schemas.microsoft.com/office/drawing/2014/main" id="{7CFEFF94-3371-5AE1-C0F2-A8B634D9F8E1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2" name="원호 421">
                <a:extLst>
                  <a:ext uri="{FF2B5EF4-FFF2-40B4-BE49-F238E27FC236}">
                    <a16:creationId xmlns:a16="http://schemas.microsoft.com/office/drawing/2014/main" id="{1AF400B3-132C-F80E-2575-70616FE1EA0E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57B5B9EB-6101-FD95-5252-316C49A02FD6}"/>
                </a:ext>
              </a:extLst>
            </p:cNvPr>
            <p:cNvGrpSpPr/>
            <p:nvPr/>
          </p:nvGrpSpPr>
          <p:grpSpPr>
            <a:xfrm>
              <a:off x="5124385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17" name="타원 416">
                <a:extLst>
                  <a:ext uri="{FF2B5EF4-FFF2-40B4-BE49-F238E27FC236}">
                    <a16:creationId xmlns:a16="http://schemas.microsoft.com/office/drawing/2014/main" id="{EDECE9E4-096F-BE24-580B-6DE61A54F7D7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8" name="원호 417">
                <a:extLst>
                  <a:ext uri="{FF2B5EF4-FFF2-40B4-BE49-F238E27FC236}">
                    <a16:creationId xmlns:a16="http://schemas.microsoft.com/office/drawing/2014/main" id="{15063937-4BF4-20FA-3864-102B66475BD6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9" name="원호 418">
                <a:extLst>
                  <a:ext uri="{FF2B5EF4-FFF2-40B4-BE49-F238E27FC236}">
                    <a16:creationId xmlns:a16="http://schemas.microsoft.com/office/drawing/2014/main" id="{0F948D9B-A893-A2B9-79E5-0E4F5AF707BE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9AEC2032-036C-EF6E-D739-047CCB075959}"/>
                </a:ext>
              </a:extLst>
            </p:cNvPr>
            <p:cNvGrpSpPr/>
            <p:nvPr/>
          </p:nvGrpSpPr>
          <p:grpSpPr>
            <a:xfrm>
              <a:off x="5354078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14" name="타원 413">
                <a:extLst>
                  <a:ext uri="{FF2B5EF4-FFF2-40B4-BE49-F238E27FC236}">
                    <a16:creationId xmlns:a16="http://schemas.microsoft.com/office/drawing/2014/main" id="{6BBFF059-E466-AC0E-27C7-BBA17FAB8179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5" name="원호 414">
                <a:extLst>
                  <a:ext uri="{FF2B5EF4-FFF2-40B4-BE49-F238E27FC236}">
                    <a16:creationId xmlns:a16="http://schemas.microsoft.com/office/drawing/2014/main" id="{CBC1552F-D1B7-6F68-0F6B-6D5735B1EEE4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6" name="원호 415">
                <a:extLst>
                  <a:ext uri="{FF2B5EF4-FFF2-40B4-BE49-F238E27FC236}">
                    <a16:creationId xmlns:a16="http://schemas.microsoft.com/office/drawing/2014/main" id="{57417AF4-75FA-D1B2-1F43-8525A3FE19F3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F2E362A6-553F-A8ED-15D8-6AD5C98417C0}"/>
                </a:ext>
              </a:extLst>
            </p:cNvPr>
            <p:cNvGrpSpPr/>
            <p:nvPr/>
          </p:nvGrpSpPr>
          <p:grpSpPr>
            <a:xfrm>
              <a:off x="5583771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11" name="타원 410">
                <a:extLst>
                  <a:ext uri="{FF2B5EF4-FFF2-40B4-BE49-F238E27FC236}">
                    <a16:creationId xmlns:a16="http://schemas.microsoft.com/office/drawing/2014/main" id="{28F3E2F9-3616-8858-D33B-F2CC3BFE0635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2" name="원호 411">
                <a:extLst>
                  <a:ext uri="{FF2B5EF4-FFF2-40B4-BE49-F238E27FC236}">
                    <a16:creationId xmlns:a16="http://schemas.microsoft.com/office/drawing/2014/main" id="{37576F4B-4D5D-0CC2-6146-DC8966F866D6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3" name="원호 412">
                <a:extLst>
                  <a:ext uri="{FF2B5EF4-FFF2-40B4-BE49-F238E27FC236}">
                    <a16:creationId xmlns:a16="http://schemas.microsoft.com/office/drawing/2014/main" id="{908D6ECE-41F1-06F4-A1D9-BF0CB3E9B716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B7BE4C9-B3B2-4EB9-8E6D-EB63A5596969}"/>
                </a:ext>
              </a:extLst>
            </p:cNvPr>
            <p:cNvGrpSpPr/>
            <p:nvPr/>
          </p:nvGrpSpPr>
          <p:grpSpPr>
            <a:xfrm>
              <a:off x="5813464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08" name="타원 407">
                <a:extLst>
                  <a:ext uri="{FF2B5EF4-FFF2-40B4-BE49-F238E27FC236}">
                    <a16:creationId xmlns:a16="http://schemas.microsoft.com/office/drawing/2014/main" id="{5A0E3C08-7D44-C6C9-6FD6-EA0A4FD0E9FC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9" name="원호 408">
                <a:extLst>
                  <a:ext uri="{FF2B5EF4-FFF2-40B4-BE49-F238E27FC236}">
                    <a16:creationId xmlns:a16="http://schemas.microsoft.com/office/drawing/2014/main" id="{0F43C2FD-B065-1D4E-BF5E-8BDF063E342F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0" name="원호 409">
                <a:extLst>
                  <a:ext uri="{FF2B5EF4-FFF2-40B4-BE49-F238E27FC236}">
                    <a16:creationId xmlns:a16="http://schemas.microsoft.com/office/drawing/2014/main" id="{FEEAB50F-6992-6CA8-3C2A-831196B6C2B4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65D092E8-9CAB-7D8B-4E79-EC3C553FA889}"/>
                </a:ext>
              </a:extLst>
            </p:cNvPr>
            <p:cNvGrpSpPr/>
            <p:nvPr/>
          </p:nvGrpSpPr>
          <p:grpSpPr>
            <a:xfrm>
              <a:off x="6043157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05" name="타원 404">
                <a:extLst>
                  <a:ext uri="{FF2B5EF4-FFF2-40B4-BE49-F238E27FC236}">
                    <a16:creationId xmlns:a16="http://schemas.microsoft.com/office/drawing/2014/main" id="{B60223B1-1BD5-4767-233E-E93A207BD693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6" name="원호 405">
                <a:extLst>
                  <a:ext uri="{FF2B5EF4-FFF2-40B4-BE49-F238E27FC236}">
                    <a16:creationId xmlns:a16="http://schemas.microsoft.com/office/drawing/2014/main" id="{2FBCC178-6744-C51E-A387-9BBAD3DB0CBD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7" name="원호 406">
                <a:extLst>
                  <a:ext uri="{FF2B5EF4-FFF2-40B4-BE49-F238E27FC236}">
                    <a16:creationId xmlns:a16="http://schemas.microsoft.com/office/drawing/2014/main" id="{BD4A0788-C3ED-4E17-6B11-B7D0DF7CDE7F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D208FE4-4E24-A836-A413-722EDC6EF1CD}"/>
                </a:ext>
              </a:extLst>
            </p:cNvPr>
            <p:cNvGrpSpPr/>
            <p:nvPr/>
          </p:nvGrpSpPr>
          <p:grpSpPr>
            <a:xfrm>
              <a:off x="6272850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02" name="타원 401">
                <a:extLst>
                  <a:ext uri="{FF2B5EF4-FFF2-40B4-BE49-F238E27FC236}">
                    <a16:creationId xmlns:a16="http://schemas.microsoft.com/office/drawing/2014/main" id="{E9AE5981-AD0A-A0A7-D26A-F900067229F7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3" name="원호 402">
                <a:extLst>
                  <a:ext uri="{FF2B5EF4-FFF2-40B4-BE49-F238E27FC236}">
                    <a16:creationId xmlns:a16="http://schemas.microsoft.com/office/drawing/2014/main" id="{56116ECD-D8D6-5219-1B7A-E85B3D801632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4" name="원호 403">
                <a:extLst>
                  <a:ext uri="{FF2B5EF4-FFF2-40B4-BE49-F238E27FC236}">
                    <a16:creationId xmlns:a16="http://schemas.microsoft.com/office/drawing/2014/main" id="{7F021351-E6AE-2BEE-6309-C0C059173C7B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26EA4CE9-F4AC-4A67-F918-6D22E2F5F835}"/>
                </a:ext>
              </a:extLst>
            </p:cNvPr>
            <p:cNvGrpSpPr/>
            <p:nvPr/>
          </p:nvGrpSpPr>
          <p:grpSpPr>
            <a:xfrm>
              <a:off x="6502543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399" name="타원 398">
                <a:extLst>
                  <a:ext uri="{FF2B5EF4-FFF2-40B4-BE49-F238E27FC236}">
                    <a16:creationId xmlns:a16="http://schemas.microsoft.com/office/drawing/2014/main" id="{A6629F2C-1C2B-390C-01F2-DF362F94CE0F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0" name="원호 399">
                <a:extLst>
                  <a:ext uri="{FF2B5EF4-FFF2-40B4-BE49-F238E27FC236}">
                    <a16:creationId xmlns:a16="http://schemas.microsoft.com/office/drawing/2014/main" id="{68DF6788-050E-79CA-E820-4A4CEFF5036A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1" name="원호 400">
                <a:extLst>
                  <a:ext uri="{FF2B5EF4-FFF2-40B4-BE49-F238E27FC236}">
                    <a16:creationId xmlns:a16="http://schemas.microsoft.com/office/drawing/2014/main" id="{31049360-07C1-AC67-67AA-386F4CB45FF5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203908B4-D6A7-70CA-D5B8-EC3E346C9739}"/>
                </a:ext>
              </a:extLst>
            </p:cNvPr>
            <p:cNvGrpSpPr/>
            <p:nvPr/>
          </p:nvGrpSpPr>
          <p:grpSpPr>
            <a:xfrm>
              <a:off x="6732236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396" name="타원 395">
                <a:extLst>
                  <a:ext uri="{FF2B5EF4-FFF2-40B4-BE49-F238E27FC236}">
                    <a16:creationId xmlns:a16="http://schemas.microsoft.com/office/drawing/2014/main" id="{CF262251-BF45-22C6-147A-1D90C10AF615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7" name="원호 396">
                <a:extLst>
                  <a:ext uri="{FF2B5EF4-FFF2-40B4-BE49-F238E27FC236}">
                    <a16:creationId xmlns:a16="http://schemas.microsoft.com/office/drawing/2014/main" id="{B1E3610B-02C9-ED78-1D2D-018CFBD407F9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8" name="원호 397">
                <a:extLst>
                  <a:ext uri="{FF2B5EF4-FFF2-40B4-BE49-F238E27FC236}">
                    <a16:creationId xmlns:a16="http://schemas.microsoft.com/office/drawing/2014/main" id="{32561048-DB1A-1379-A566-0600CBBC894C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834AF7BD-E375-8080-A2E8-4DF9B43218FF}"/>
                </a:ext>
              </a:extLst>
            </p:cNvPr>
            <p:cNvGrpSpPr/>
            <p:nvPr/>
          </p:nvGrpSpPr>
          <p:grpSpPr>
            <a:xfrm>
              <a:off x="6961929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393" name="타원 392">
                <a:extLst>
                  <a:ext uri="{FF2B5EF4-FFF2-40B4-BE49-F238E27FC236}">
                    <a16:creationId xmlns:a16="http://schemas.microsoft.com/office/drawing/2014/main" id="{047DDFDE-9747-BE4C-760A-2ABA51359B78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4" name="원호 393">
                <a:extLst>
                  <a:ext uri="{FF2B5EF4-FFF2-40B4-BE49-F238E27FC236}">
                    <a16:creationId xmlns:a16="http://schemas.microsoft.com/office/drawing/2014/main" id="{FAA8D7DD-CCE2-38B8-5BA6-86C159F365FC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5" name="원호 394">
                <a:extLst>
                  <a:ext uri="{FF2B5EF4-FFF2-40B4-BE49-F238E27FC236}">
                    <a16:creationId xmlns:a16="http://schemas.microsoft.com/office/drawing/2014/main" id="{419416C2-928F-FA37-2E85-8627E3148A16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83BEAC7-2BE1-5D40-DE28-6E26CA5B744F}"/>
                </a:ext>
              </a:extLst>
            </p:cNvPr>
            <p:cNvGrpSpPr/>
            <p:nvPr/>
          </p:nvGrpSpPr>
          <p:grpSpPr>
            <a:xfrm>
              <a:off x="7191622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390" name="타원 389">
                <a:extLst>
                  <a:ext uri="{FF2B5EF4-FFF2-40B4-BE49-F238E27FC236}">
                    <a16:creationId xmlns:a16="http://schemas.microsoft.com/office/drawing/2014/main" id="{99EF5D25-975D-3671-EADA-494BB968F49F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1" name="원호 390">
                <a:extLst>
                  <a:ext uri="{FF2B5EF4-FFF2-40B4-BE49-F238E27FC236}">
                    <a16:creationId xmlns:a16="http://schemas.microsoft.com/office/drawing/2014/main" id="{4D650594-CB31-4A24-A18F-210AAA04F2DF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2" name="원호 391">
                <a:extLst>
                  <a:ext uri="{FF2B5EF4-FFF2-40B4-BE49-F238E27FC236}">
                    <a16:creationId xmlns:a16="http://schemas.microsoft.com/office/drawing/2014/main" id="{DEA31544-B860-C536-83C5-634AEFFCB446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7F88477D-8C5F-9BD4-9A97-857F82C3A3A0}"/>
                </a:ext>
              </a:extLst>
            </p:cNvPr>
            <p:cNvGrpSpPr/>
            <p:nvPr/>
          </p:nvGrpSpPr>
          <p:grpSpPr>
            <a:xfrm>
              <a:off x="7421315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387" name="타원 386">
                <a:extLst>
                  <a:ext uri="{FF2B5EF4-FFF2-40B4-BE49-F238E27FC236}">
                    <a16:creationId xmlns:a16="http://schemas.microsoft.com/office/drawing/2014/main" id="{95E90E50-CACB-D68B-75D8-AAC552A69DB5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8" name="원호 387">
                <a:extLst>
                  <a:ext uri="{FF2B5EF4-FFF2-40B4-BE49-F238E27FC236}">
                    <a16:creationId xmlns:a16="http://schemas.microsoft.com/office/drawing/2014/main" id="{46A24BFF-28BF-9B52-0739-F357A12EB559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9" name="원호 388">
                <a:extLst>
                  <a:ext uri="{FF2B5EF4-FFF2-40B4-BE49-F238E27FC236}">
                    <a16:creationId xmlns:a16="http://schemas.microsoft.com/office/drawing/2014/main" id="{FA74DE82-0619-29CB-A5FA-091560D579CD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4E1ACE4-537C-9DCB-0ED1-94AA6692D32B}"/>
                </a:ext>
              </a:extLst>
            </p:cNvPr>
            <p:cNvGrpSpPr/>
            <p:nvPr/>
          </p:nvGrpSpPr>
          <p:grpSpPr>
            <a:xfrm>
              <a:off x="7651008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384" name="타원 383">
                <a:extLst>
                  <a:ext uri="{FF2B5EF4-FFF2-40B4-BE49-F238E27FC236}">
                    <a16:creationId xmlns:a16="http://schemas.microsoft.com/office/drawing/2014/main" id="{9DE67753-09CC-8F7A-AD63-440741F41EA0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5" name="원호 384">
                <a:extLst>
                  <a:ext uri="{FF2B5EF4-FFF2-40B4-BE49-F238E27FC236}">
                    <a16:creationId xmlns:a16="http://schemas.microsoft.com/office/drawing/2014/main" id="{DEA24F75-72EB-928A-FDF8-7E73EB926D9C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6" name="원호 385">
                <a:extLst>
                  <a:ext uri="{FF2B5EF4-FFF2-40B4-BE49-F238E27FC236}">
                    <a16:creationId xmlns:a16="http://schemas.microsoft.com/office/drawing/2014/main" id="{2FC655CB-A798-5396-8326-F5DCA8700081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AA9A4F41-2481-9BB5-4A0D-8050E2105E2F}"/>
                </a:ext>
              </a:extLst>
            </p:cNvPr>
            <p:cNvGrpSpPr/>
            <p:nvPr/>
          </p:nvGrpSpPr>
          <p:grpSpPr>
            <a:xfrm>
              <a:off x="7880701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8BA057F9-75EC-757A-6ECB-CF1187CCB0CF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9" name="원호 178">
                <a:extLst>
                  <a:ext uri="{FF2B5EF4-FFF2-40B4-BE49-F238E27FC236}">
                    <a16:creationId xmlns:a16="http://schemas.microsoft.com/office/drawing/2014/main" id="{7A441E06-38FF-317A-D96C-7AF4EC3CB2A6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0" name="원호 179">
                <a:extLst>
                  <a:ext uri="{FF2B5EF4-FFF2-40B4-BE49-F238E27FC236}">
                    <a16:creationId xmlns:a16="http://schemas.microsoft.com/office/drawing/2014/main" id="{95E62BC8-CC28-6E80-A663-A2E2E32042FD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575B862D-D0C7-EC9E-1F40-971E6E914AFB}"/>
                </a:ext>
              </a:extLst>
            </p:cNvPr>
            <p:cNvGrpSpPr/>
            <p:nvPr/>
          </p:nvGrpSpPr>
          <p:grpSpPr>
            <a:xfrm>
              <a:off x="8110394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F17FAC-8F6E-45B1-F5D2-D95ED863F807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6" name="원호 175">
                <a:extLst>
                  <a:ext uri="{FF2B5EF4-FFF2-40B4-BE49-F238E27FC236}">
                    <a16:creationId xmlns:a16="http://schemas.microsoft.com/office/drawing/2014/main" id="{33515D97-1B98-D22E-7A0A-5F59A6D696FD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7" name="원호 176">
                <a:extLst>
                  <a:ext uri="{FF2B5EF4-FFF2-40B4-BE49-F238E27FC236}">
                    <a16:creationId xmlns:a16="http://schemas.microsoft.com/office/drawing/2014/main" id="{51534520-36D2-2953-AE4E-DB222436842C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777848D3-D900-298B-E02E-FBD81AA804AF}"/>
                </a:ext>
              </a:extLst>
            </p:cNvPr>
            <p:cNvGrpSpPr/>
            <p:nvPr/>
          </p:nvGrpSpPr>
          <p:grpSpPr>
            <a:xfrm>
              <a:off x="8340087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11EEFC97-C563-9712-7DE5-A4F2A0DA3ED6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3" name="원호 172">
                <a:extLst>
                  <a:ext uri="{FF2B5EF4-FFF2-40B4-BE49-F238E27FC236}">
                    <a16:creationId xmlns:a16="http://schemas.microsoft.com/office/drawing/2014/main" id="{DDE6B60F-CC24-64BE-FE0A-90303B233BC0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4" name="원호 173">
                <a:extLst>
                  <a:ext uri="{FF2B5EF4-FFF2-40B4-BE49-F238E27FC236}">
                    <a16:creationId xmlns:a16="http://schemas.microsoft.com/office/drawing/2014/main" id="{689B7511-046F-1444-5422-6D57752BA2EE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48890E5A-5D70-12A3-ABA7-6EDD2EC7A5FE}"/>
                </a:ext>
              </a:extLst>
            </p:cNvPr>
            <p:cNvGrpSpPr/>
            <p:nvPr/>
          </p:nvGrpSpPr>
          <p:grpSpPr>
            <a:xfrm>
              <a:off x="8569780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EB3608B3-4887-7F16-8FA6-82DA89FA487D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0" name="원호 169">
                <a:extLst>
                  <a:ext uri="{FF2B5EF4-FFF2-40B4-BE49-F238E27FC236}">
                    <a16:creationId xmlns:a16="http://schemas.microsoft.com/office/drawing/2014/main" id="{E0AE5B79-4E48-21A8-7B48-ABDA2798DB44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1" name="원호 170">
                <a:extLst>
                  <a:ext uri="{FF2B5EF4-FFF2-40B4-BE49-F238E27FC236}">
                    <a16:creationId xmlns:a16="http://schemas.microsoft.com/office/drawing/2014/main" id="{B46CCDF7-FC7E-DE5B-FE8D-5A51E51C3FFC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F38622F-8DE3-A721-0A77-2CCED149DE7B}"/>
                </a:ext>
              </a:extLst>
            </p:cNvPr>
            <p:cNvGrpSpPr/>
            <p:nvPr/>
          </p:nvGrpSpPr>
          <p:grpSpPr>
            <a:xfrm>
              <a:off x="8799473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AC8FF40A-83E6-C808-0A56-12B3C51B7476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7" name="원호 166">
                <a:extLst>
                  <a:ext uri="{FF2B5EF4-FFF2-40B4-BE49-F238E27FC236}">
                    <a16:creationId xmlns:a16="http://schemas.microsoft.com/office/drawing/2014/main" id="{9211CE92-6400-E5B3-4BAA-5BB824D2A5B8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8" name="원호 167">
                <a:extLst>
                  <a:ext uri="{FF2B5EF4-FFF2-40B4-BE49-F238E27FC236}">
                    <a16:creationId xmlns:a16="http://schemas.microsoft.com/office/drawing/2014/main" id="{800E1385-6A6E-BE72-4FC6-CFC1CE1907FD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1101F1E4-5828-100A-D771-48E9AA0599FF}"/>
                </a:ext>
              </a:extLst>
            </p:cNvPr>
            <p:cNvGrpSpPr/>
            <p:nvPr/>
          </p:nvGrpSpPr>
          <p:grpSpPr>
            <a:xfrm>
              <a:off x="9029166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38D25D5C-1EA6-1BB1-2D25-FCCDC5391191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4" name="원호 163">
                <a:extLst>
                  <a:ext uri="{FF2B5EF4-FFF2-40B4-BE49-F238E27FC236}">
                    <a16:creationId xmlns:a16="http://schemas.microsoft.com/office/drawing/2014/main" id="{4D0FA824-A579-14BE-AD79-C91A7C373589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5" name="원호 164">
                <a:extLst>
                  <a:ext uri="{FF2B5EF4-FFF2-40B4-BE49-F238E27FC236}">
                    <a16:creationId xmlns:a16="http://schemas.microsoft.com/office/drawing/2014/main" id="{20AD73AA-1FF5-5F24-A0E5-A44B0F09002A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3FBF686B-FF4F-0DC9-4EA9-081154F5C527}"/>
                </a:ext>
              </a:extLst>
            </p:cNvPr>
            <p:cNvGrpSpPr/>
            <p:nvPr/>
          </p:nvGrpSpPr>
          <p:grpSpPr>
            <a:xfrm>
              <a:off x="9258859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C3607897-78D6-9603-21E1-9013EE40EBCC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1" name="원호 160">
                <a:extLst>
                  <a:ext uri="{FF2B5EF4-FFF2-40B4-BE49-F238E27FC236}">
                    <a16:creationId xmlns:a16="http://schemas.microsoft.com/office/drawing/2014/main" id="{BDFB434E-91F0-732F-1022-7D23BE223C20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2" name="원호 161">
                <a:extLst>
                  <a:ext uri="{FF2B5EF4-FFF2-40B4-BE49-F238E27FC236}">
                    <a16:creationId xmlns:a16="http://schemas.microsoft.com/office/drawing/2014/main" id="{2B08D5A8-B6CA-3777-26AB-EFD56FBACAAA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6369A9FD-2EF3-18FA-7309-7F550B489AE0}"/>
                </a:ext>
              </a:extLst>
            </p:cNvPr>
            <p:cNvGrpSpPr/>
            <p:nvPr/>
          </p:nvGrpSpPr>
          <p:grpSpPr>
            <a:xfrm>
              <a:off x="9488552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EDD437AA-C49D-D117-EE49-3071479851FA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8" name="원호 157">
                <a:extLst>
                  <a:ext uri="{FF2B5EF4-FFF2-40B4-BE49-F238E27FC236}">
                    <a16:creationId xmlns:a16="http://schemas.microsoft.com/office/drawing/2014/main" id="{112EF48C-307E-C81A-8CF0-4EF1BA15D87E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9" name="원호 158">
                <a:extLst>
                  <a:ext uri="{FF2B5EF4-FFF2-40B4-BE49-F238E27FC236}">
                    <a16:creationId xmlns:a16="http://schemas.microsoft.com/office/drawing/2014/main" id="{F6333992-7AA5-074A-B5EA-7D99E7B07BCA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30066099-E523-4C30-9F0B-3081C56CD402}"/>
                </a:ext>
              </a:extLst>
            </p:cNvPr>
            <p:cNvGrpSpPr/>
            <p:nvPr/>
          </p:nvGrpSpPr>
          <p:grpSpPr>
            <a:xfrm>
              <a:off x="9718245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140B8505-0C70-AC35-6818-19786F7FB102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5" name="원호 154">
                <a:extLst>
                  <a:ext uri="{FF2B5EF4-FFF2-40B4-BE49-F238E27FC236}">
                    <a16:creationId xmlns:a16="http://schemas.microsoft.com/office/drawing/2014/main" id="{545849C8-D714-8CFA-C0AB-B94259E94F04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6" name="원호 155">
                <a:extLst>
                  <a:ext uri="{FF2B5EF4-FFF2-40B4-BE49-F238E27FC236}">
                    <a16:creationId xmlns:a16="http://schemas.microsoft.com/office/drawing/2014/main" id="{226A8C41-5C6E-2C4E-62C5-C1CB029C6EFC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256D1E5C-7206-0991-5BD0-9840F333AA12}"/>
                </a:ext>
              </a:extLst>
            </p:cNvPr>
            <p:cNvGrpSpPr/>
            <p:nvPr/>
          </p:nvGrpSpPr>
          <p:grpSpPr>
            <a:xfrm>
              <a:off x="9947938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BC8B362C-B74B-5EE3-E34C-03445AB603BF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2" name="원호 151">
                <a:extLst>
                  <a:ext uri="{FF2B5EF4-FFF2-40B4-BE49-F238E27FC236}">
                    <a16:creationId xmlns:a16="http://schemas.microsoft.com/office/drawing/2014/main" id="{669B92E1-B4E1-1ABD-8232-FAE2884BC179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3" name="원호 152">
                <a:extLst>
                  <a:ext uri="{FF2B5EF4-FFF2-40B4-BE49-F238E27FC236}">
                    <a16:creationId xmlns:a16="http://schemas.microsoft.com/office/drawing/2014/main" id="{0239B700-3B49-A081-3D6F-93D9E0E534A3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C846FDAC-EFE6-8E3C-68BB-36D698A61001}"/>
                </a:ext>
              </a:extLst>
            </p:cNvPr>
            <p:cNvGrpSpPr/>
            <p:nvPr/>
          </p:nvGrpSpPr>
          <p:grpSpPr>
            <a:xfrm>
              <a:off x="10177631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48" name="타원 147">
                <a:extLst>
                  <a:ext uri="{FF2B5EF4-FFF2-40B4-BE49-F238E27FC236}">
                    <a16:creationId xmlns:a16="http://schemas.microsoft.com/office/drawing/2014/main" id="{4C3102BF-64A5-2CA0-6E5A-F6C645424B28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9" name="원호 148">
                <a:extLst>
                  <a:ext uri="{FF2B5EF4-FFF2-40B4-BE49-F238E27FC236}">
                    <a16:creationId xmlns:a16="http://schemas.microsoft.com/office/drawing/2014/main" id="{60209FE5-E902-ACBD-97B7-8051FB0DD070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0" name="원호 149">
                <a:extLst>
                  <a:ext uri="{FF2B5EF4-FFF2-40B4-BE49-F238E27FC236}">
                    <a16:creationId xmlns:a16="http://schemas.microsoft.com/office/drawing/2014/main" id="{4644BCFE-7337-D1A1-B143-6AA7667CBBE9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5382A0F0-B419-9BD9-CECA-47948D843F9A}"/>
                </a:ext>
              </a:extLst>
            </p:cNvPr>
            <p:cNvGrpSpPr/>
            <p:nvPr/>
          </p:nvGrpSpPr>
          <p:grpSpPr>
            <a:xfrm>
              <a:off x="10407324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C7110518-3C5B-0DDA-CD47-0B6F4D5751F9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6" name="원호 145">
                <a:extLst>
                  <a:ext uri="{FF2B5EF4-FFF2-40B4-BE49-F238E27FC236}">
                    <a16:creationId xmlns:a16="http://schemas.microsoft.com/office/drawing/2014/main" id="{D770EA5D-CEC3-52BB-5619-5280A48055AC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7" name="원호 146">
                <a:extLst>
                  <a:ext uri="{FF2B5EF4-FFF2-40B4-BE49-F238E27FC236}">
                    <a16:creationId xmlns:a16="http://schemas.microsoft.com/office/drawing/2014/main" id="{BCBA84DA-D1A7-7810-0CD6-7452DFAB09F2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B53ACBC0-F4AE-E21B-2C54-4F34C6882771}"/>
                </a:ext>
              </a:extLst>
            </p:cNvPr>
            <p:cNvGrpSpPr/>
            <p:nvPr/>
          </p:nvGrpSpPr>
          <p:grpSpPr>
            <a:xfrm>
              <a:off x="10637017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F2CE3F97-DA93-43FA-C036-9BB96E3B398D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3" name="원호 142">
                <a:extLst>
                  <a:ext uri="{FF2B5EF4-FFF2-40B4-BE49-F238E27FC236}">
                    <a16:creationId xmlns:a16="http://schemas.microsoft.com/office/drawing/2014/main" id="{256E5299-175C-7895-FC2B-1F1EE5EB22F0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4" name="원호 143">
                <a:extLst>
                  <a:ext uri="{FF2B5EF4-FFF2-40B4-BE49-F238E27FC236}">
                    <a16:creationId xmlns:a16="http://schemas.microsoft.com/office/drawing/2014/main" id="{5E83C69E-34D6-47B5-FEF5-AC8B707A0C4C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FD6DE556-DF53-3B7B-5B47-F5E0346ADECC}"/>
                </a:ext>
              </a:extLst>
            </p:cNvPr>
            <p:cNvGrpSpPr/>
            <p:nvPr/>
          </p:nvGrpSpPr>
          <p:grpSpPr>
            <a:xfrm>
              <a:off x="10866710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42B90AD1-5FF1-F546-1409-745471DC2A83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0" name="원호 139">
                <a:extLst>
                  <a:ext uri="{FF2B5EF4-FFF2-40B4-BE49-F238E27FC236}">
                    <a16:creationId xmlns:a16="http://schemas.microsoft.com/office/drawing/2014/main" id="{FF7235E9-BE6C-4845-D5FE-9D2A66F7D251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1" name="원호 140">
                <a:extLst>
                  <a:ext uri="{FF2B5EF4-FFF2-40B4-BE49-F238E27FC236}">
                    <a16:creationId xmlns:a16="http://schemas.microsoft.com/office/drawing/2014/main" id="{89B2790D-D1F9-16BA-0E98-4424BF344AB9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E2EB1580-E80A-3FC6-C36C-AD24AEE3D22B}"/>
                </a:ext>
              </a:extLst>
            </p:cNvPr>
            <p:cNvGrpSpPr/>
            <p:nvPr/>
          </p:nvGrpSpPr>
          <p:grpSpPr>
            <a:xfrm>
              <a:off x="11096403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4F48DAAE-CA7E-6356-9F6D-DADCA3973B32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7" name="원호 136">
                <a:extLst>
                  <a:ext uri="{FF2B5EF4-FFF2-40B4-BE49-F238E27FC236}">
                    <a16:creationId xmlns:a16="http://schemas.microsoft.com/office/drawing/2014/main" id="{C5E8772F-59CA-A461-9963-6711934DC0AD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8" name="원호 137">
                <a:extLst>
                  <a:ext uri="{FF2B5EF4-FFF2-40B4-BE49-F238E27FC236}">
                    <a16:creationId xmlns:a16="http://schemas.microsoft.com/office/drawing/2014/main" id="{31BC6A62-86F1-3ABB-6E58-C22863886623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6BD9AB77-FCFC-B582-B736-916155AFD964}"/>
                </a:ext>
              </a:extLst>
            </p:cNvPr>
            <p:cNvGrpSpPr/>
            <p:nvPr/>
          </p:nvGrpSpPr>
          <p:grpSpPr>
            <a:xfrm>
              <a:off x="11326096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33" name="타원 132">
                <a:extLst>
                  <a:ext uri="{FF2B5EF4-FFF2-40B4-BE49-F238E27FC236}">
                    <a16:creationId xmlns:a16="http://schemas.microsoft.com/office/drawing/2014/main" id="{01A5A4F6-DAA3-6883-4098-ACA467E5812D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4" name="원호 133">
                <a:extLst>
                  <a:ext uri="{FF2B5EF4-FFF2-40B4-BE49-F238E27FC236}">
                    <a16:creationId xmlns:a16="http://schemas.microsoft.com/office/drawing/2014/main" id="{074AC540-8BEF-EE7A-237F-98D5375749E7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5" name="원호 134">
                <a:extLst>
                  <a:ext uri="{FF2B5EF4-FFF2-40B4-BE49-F238E27FC236}">
                    <a16:creationId xmlns:a16="http://schemas.microsoft.com/office/drawing/2014/main" id="{F9D7DC3E-9318-1636-A62A-FF656D575807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882E2F2A-6FC8-68BF-025C-D4F2F35CB7D1}"/>
                </a:ext>
              </a:extLst>
            </p:cNvPr>
            <p:cNvGrpSpPr/>
            <p:nvPr/>
          </p:nvGrpSpPr>
          <p:grpSpPr>
            <a:xfrm>
              <a:off x="11555789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795F4967-68E1-A13E-E890-9142D731A732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1" name="원호 130">
                <a:extLst>
                  <a:ext uri="{FF2B5EF4-FFF2-40B4-BE49-F238E27FC236}">
                    <a16:creationId xmlns:a16="http://schemas.microsoft.com/office/drawing/2014/main" id="{F9100226-B8B0-8C62-3636-7426073C82B6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2" name="원호 131">
                <a:extLst>
                  <a:ext uri="{FF2B5EF4-FFF2-40B4-BE49-F238E27FC236}">
                    <a16:creationId xmlns:a16="http://schemas.microsoft.com/office/drawing/2014/main" id="{E3AB312E-E69D-4EAB-9174-42DD922722F1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F7DD1083-BAAB-A9A0-8D8A-2BC63B739522}"/>
                </a:ext>
              </a:extLst>
            </p:cNvPr>
            <p:cNvGrpSpPr/>
            <p:nvPr/>
          </p:nvGrpSpPr>
          <p:grpSpPr>
            <a:xfrm>
              <a:off x="11785482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36CEEACC-C615-C407-6D28-C6385DC894F2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8" name="원호 127">
                <a:extLst>
                  <a:ext uri="{FF2B5EF4-FFF2-40B4-BE49-F238E27FC236}">
                    <a16:creationId xmlns:a16="http://schemas.microsoft.com/office/drawing/2014/main" id="{CB8B925A-3D5A-549C-389C-88A68FEA0D4D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9" name="원호 128">
                <a:extLst>
                  <a:ext uri="{FF2B5EF4-FFF2-40B4-BE49-F238E27FC236}">
                    <a16:creationId xmlns:a16="http://schemas.microsoft.com/office/drawing/2014/main" id="{07D77BF8-298F-0F22-5226-C33570E285D7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BE48F11-FC05-ABE9-BABB-7FDC7FB261C7}"/>
              </a:ext>
            </a:extLst>
          </p:cNvPr>
          <p:cNvSpPr txBox="1"/>
          <p:nvPr/>
        </p:nvSpPr>
        <p:spPr>
          <a:xfrm>
            <a:off x="3567884" y="3000375"/>
            <a:ext cx="47807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2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1" u="none" strike="noStrike" kern="0" cap="none" spc="0" normalizeH="0" baseline="0" noProof="0" dirty="0">
                <a:ln w="1079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목차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5" name="사각형: 잘린 한쪽 모서리 7">
            <a:extLst>
              <a:ext uri="{FF2B5EF4-FFF2-40B4-BE49-F238E27FC236}">
                <a16:creationId xmlns:a16="http://schemas.microsoft.com/office/drawing/2014/main" id="{67296A09-2DA1-0D6C-0DD3-4973A8664B16}"/>
              </a:ext>
            </a:extLst>
          </p:cNvPr>
          <p:cNvSpPr/>
          <p:nvPr/>
        </p:nvSpPr>
        <p:spPr>
          <a:xfrm flipH="1">
            <a:off x="5589644" y="2555362"/>
            <a:ext cx="1012711" cy="266138"/>
          </a:xfrm>
          <a:prstGeom prst="roundRect">
            <a:avLst>
              <a:gd name="adj" fmla="val 50000"/>
            </a:avLst>
          </a:prstGeom>
          <a:solidFill>
            <a:srgbClr val="E96908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조</a:t>
            </a:r>
          </a:p>
        </p:txBody>
      </p:sp>
      <p:sp>
        <p:nvSpPr>
          <p:cNvPr id="211" name="사각형: 잘린 한쪽 모서리 7">
            <a:extLst>
              <a:ext uri="{FF2B5EF4-FFF2-40B4-BE49-F238E27FC236}">
                <a16:creationId xmlns:a16="http://schemas.microsoft.com/office/drawing/2014/main" id="{A1E93BDE-A6FF-4950-AAB1-8B2642E9EAFE}"/>
              </a:ext>
            </a:extLst>
          </p:cNvPr>
          <p:cNvSpPr/>
          <p:nvPr/>
        </p:nvSpPr>
        <p:spPr>
          <a:xfrm flipH="1">
            <a:off x="396988" y="640837"/>
            <a:ext cx="1180961" cy="235463"/>
          </a:xfrm>
          <a:prstGeom prst="roundRect">
            <a:avLst>
              <a:gd name="adj" fmla="val 50000"/>
            </a:avLst>
          </a:prstGeom>
          <a:solidFill>
            <a:srgbClr val="E96908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목차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0635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7D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A9B89C-9A8D-65CD-DCD8-BCB145564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1C0C9225-B1FB-8D1E-C367-1551E1F363B7}"/>
              </a:ext>
            </a:extLst>
          </p:cNvPr>
          <p:cNvGrpSpPr/>
          <p:nvPr/>
        </p:nvGrpSpPr>
        <p:grpSpPr>
          <a:xfrm>
            <a:off x="177501" y="150886"/>
            <a:ext cx="11836998" cy="6439289"/>
            <a:chOff x="177501" y="150886"/>
            <a:chExt cx="11836998" cy="6439289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71C83A1F-65EB-1F41-3578-FC163A33DF7F}"/>
                </a:ext>
              </a:extLst>
            </p:cNvPr>
            <p:cNvSpPr/>
            <p:nvPr/>
          </p:nvSpPr>
          <p:spPr>
            <a:xfrm>
              <a:off x="177501" y="285825"/>
              <a:ext cx="11836998" cy="6304350"/>
            </a:xfrm>
            <a:prstGeom prst="round2SameRect">
              <a:avLst>
                <a:gd name="adj1" fmla="val 0"/>
                <a:gd name="adj2" fmla="val 2091"/>
              </a:avLst>
            </a:prstGeom>
            <a:solidFill>
              <a:srgbClr val="EEE7DD"/>
            </a:solidFill>
            <a:ln>
              <a:noFill/>
            </a:ln>
            <a:effectLst>
              <a:outerShdw blurRad="241300" dist="1397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83" name="그룹 382">
              <a:extLst>
                <a:ext uri="{FF2B5EF4-FFF2-40B4-BE49-F238E27FC236}">
                  <a16:creationId xmlns:a16="http://schemas.microsoft.com/office/drawing/2014/main" id="{C41433CD-42BB-FEBF-8D79-92E9318FAADD}"/>
                </a:ext>
              </a:extLst>
            </p:cNvPr>
            <p:cNvGrpSpPr/>
            <p:nvPr/>
          </p:nvGrpSpPr>
          <p:grpSpPr>
            <a:xfrm>
              <a:off x="177501" y="150886"/>
              <a:ext cx="11836998" cy="269876"/>
              <a:chOff x="177501" y="150886"/>
              <a:chExt cx="11836998" cy="269876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DB7305A1-0626-7A6A-88E6-4E1F2C97004D}"/>
                  </a:ext>
                </a:extLst>
              </p:cNvPr>
              <p:cNvSpPr/>
              <p:nvPr/>
            </p:nvSpPr>
            <p:spPr>
              <a:xfrm>
                <a:off x="177501" y="260205"/>
                <a:ext cx="11836998" cy="36000"/>
              </a:xfrm>
              <a:prstGeom prst="rect">
                <a:avLst/>
              </a:prstGeom>
              <a:solidFill>
                <a:srgbClr val="E9690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182" name="그룹 181">
                <a:extLst>
                  <a:ext uri="{FF2B5EF4-FFF2-40B4-BE49-F238E27FC236}">
                    <a16:creationId xmlns:a16="http://schemas.microsoft.com/office/drawing/2014/main" id="{0CD91C29-A5E1-078D-4D3A-EF96D8FCD21B}"/>
                  </a:ext>
                </a:extLst>
              </p:cNvPr>
              <p:cNvGrpSpPr/>
              <p:nvPr/>
            </p:nvGrpSpPr>
            <p:grpSpPr>
              <a:xfrm>
                <a:off x="30083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4" name="타원 3">
                  <a:extLst>
                    <a:ext uri="{FF2B5EF4-FFF2-40B4-BE49-F238E27FC236}">
                      <a16:creationId xmlns:a16="http://schemas.microsoft.com/office/drawing/2014/main" id="{CC6829A8-6200-325D-9335-ADF14DE1EC4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" name="원호 5">
                  <a:extLst>
                    <a:ext uri="{FF2B5EF4-FFF2-40B4-BE49-F238E27FC236}">
                      <a16:creationId xmlns:a16="http://schemas.microsoft.com/office/drawing/2014/main" id="{FE7AB49C-1C34-ACFF-F1DC-3351478892E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1" name="원호 180">
                  <a:extLst>
                    <a:ext uri="{FF2B5EF4-FFF2-40B4-BE49-F238E27FC236}">
                      <a16:creationId xmlns:a16="http://schemas.microsoft.com/office/drawing/2014/main" id="{1D8161A6-99CE-C57F-FB93-1184CB243DE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5BF6EAC6-372F-6524-316B-5983E5AEF545}"/>
                  </a:ext>
                </a:extLst>
              </p:cNvPr>
              <p:cNvGrpSpPr/>
              <p:nvPr/>
            </p:nvGrpSpPr>
            <p:grpSpPr>
              <a:xfrm>
                <a:off x="53052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4" name="타원 183">
                  <a:extLst>
                    <a:ext uri="{FF2B5EF4-FFF2-40B4-BE49-F238E27FC236}">
                      <a16:creationId xmlns:a16="http://schemas.microsoft.com/office/drawing/2014/main" id="{CB114DAF-41A4-780C-7BA9-088398D3167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5" name="원호 184">
                  <a:extLst>
                    <a:ext uri="{FF2B5EF4-FFF2-40B4-BE49-F238E27FC236}">
                      <a16:creationId xmlns:a16="http://schemas.microsoft.com/office/drawing/2014/main" id="{A2229B09-3AAB-D913-57AB-402055C0711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6" name="원호 185">
                  <a:extLst>
                    <a:ext uri="{FF2B5EF4-FFF2-40B4-BE49-F238E27FC236}">
                      <a16:creationId xmlns:a16="http://schemas.microsoft.com/office/drawing/2014/main" id="{052E20CD-41C2-3D67-8972-9019504B39E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E4715B73-0226-A0D8-05FC-9E90A0A4E323}"/>
                  </a:ext>
                </a:extLst>
              </p:cNvPr>
              <p:cNvGrpSpPr/>
              <p:nvPr/>
            </p:nvGrpSpPr>
            <p:grpSpPr>
              <a:xfrm>
                <a:off x="76021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8" name="타원 187">
                  <a:extLst>
                    <a:ext uri="{FF2B5EF4-FFF2-40B4-BE49-F238E27FC236}">
                      <a16:creationId xmlns:a16="http://schemas.microsoft.com/office/drawing/2014/main" id="{714C7FE1-2FC1-A793-2865-2D7B9266DFD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9" name="원호 188">
                  <a:extLst>
                    <a:ext uri="{FF2B5EF4-FFF2-40B4-BE49-F238E27FC236}">
                      <a16:creationId xmlns:a16="http://schemas.microsoft.com/office/drawing/2014/main" id="{E6D28AD1-6EF6-611D-6A45-F60B6A7EC4C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0" name="원호 189">
                  <a:extLst>
                    <a:ext uri="{FF2B5EF4-FFF2-40B4-BE49-F238E27FC236}">
                      <a16:creationId xmlns:a16="http://schemas.microsoft.com/office/drawing/2014/main" id="{D17907E8-9255-56A0-5D6C-80FAF6B1E0B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2B3974DB-8919-AFDA-9F1E-968C12B5F417}"/>
                  </a:ext>
                </a:extLst>
              </p:cNvPr>
              <p:cNvGrpSpPr/>
              <p:nvPr/>
            </p:nvGrpSpPr>
            <p:grpSpPr>
              <a:xfrm>
                <a:off x="98991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5D617939-2C14-D093-E28B-0B9DBFD6040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3" name="원호 192">
                  <a:extLst>
                    <a:ext uri="{FF2B5EF4-FFF2-40B4-BE49-F238E27FC236}">
                      <a16:creationId xmlns:a16="http://schemas.microsoft.com/office/drawing/2014/main" id="{DE734987-009B-07D1-C0F8-F7E86C0A6B2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4" name="원호 193">
                  <a:extLst>
                    <a:ext uri="{FF2B5EF4-FFF2-40B4-BE49-F238E27FC236}">
                      <a16:creationId xmlns:a16="http://schemas.microsoft.com/office/drawing/2014/main" id="{8E3F9CD3-523A-E1D6-BA7E-7A91F7B9EE1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5" name="그룹 194">
                <a:extLst>
                  <a:ext uri="{FF2B5EF4-FFF2-40B4-BE49-F238E27FC236}">
                    <a16:creationId xmlns:a16="http://schemas.microsoft.com/office/drawing/2014/main" id="{6717CE52-4482-B7C8-832E-05A67D5028D6}"/>
                  </a:ext>
                </a:extLst>
              </p:cNvPr>
              <p:cNvGrpSpPr/>
              <p:nvPr/>
            </p:nvGrpSpPr>
            <p:grpSpPr>
              <a:xfrm>
                <a:off x="121960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71DAA27E-A7FE-C890-8D6B-DDF6C9F160A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7" name="원호 196">
                  <a:extLst>
                    <a:ext uri="{FF2B5EF4-FFF2-40B4-BE49-F238E27FC236}">
                      <a16:creationId xmlns:a16="http://schemas.microsoft.com/office/drawing/2014/main" id="{BC5E01DC-C1A9-9019-FEC3-3257CD21D27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8" name="원호 197">
                  <a:extLst>
                    <a:ext uri="{FF2B5EF4-FFF2-40B4-BE49-F238E27FC236}">
                      <a16:creationId xmlns:a16="http://schemas.microsoft.com/office/drawing/2014/main" id="{48CD594E-736E-CBDF-04B2-F1C47731C06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2D85DDDB-3BD5-5838-3477-A58A612E4809}"/>
                  </a:ext>
                </a:extLst>
              </p:cNvPr>
              <p:cNvGrpSpPr/>
              <p:nvPr/>
            </p:nvGrpSpPr>
            <p:grpSpPr>
              <a:xfrm>
                <a:off x="144929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0" name="타원 199">
                  <a:extLst>
                    <a:ext uri="{FF2B5EF4-FFF2-40B4-BE49-F238E27FC236}">
                      <a16:creationId xmlns:a16="http://schemas.microsoft.com/office/drawing/2014/main" id="{DC8F08F5-6751-A90F-B4D1-7B736160726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1" name="원호 200">
                  <a:extLst>
                    <a:ext uri="{FF2B5EF4-FFF2-40B4-BE49-F238E27FC236}">
                      <a16:creationId xmlns:a16="http://schemas.microsoft.com/office/drawing/2014/main" id="{A2D5DCEC-BAD8-DD2D-393B-CC41CFFC39D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2" name="원호 201">
                  <a:extLst>
                    <a:ext uri="{FF2B5EF4-FFF2-40B4-BE49-F238E27FC236}">
                      <a16:creationId xmlns:a16="http://schemas.microsoft.com/office/drawing/2014/main" id="{7F4C2317-55A4-3BD0-C1CE-7FEF9762973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3" name="그룹 202">
                <a:extLst>
                  <a:ext uri="{FF2B5EF4-FFF2-40B4-BE49-F238E27FC236}">
                    <a16:creationId xmlns:a16="http://schemas.microsoft.com/office/drawing/2014/main" id="{6E4CEB00-181F-4E67-B264-293E39E33446}"/>
                  </a:ext>
                </a:extLst>
              </p:cNvPr>
              <p:cNvGrpSpPr/>
              <p:nvPr/>
            </p:nvGrpSpPr>
            <p:grpSpPr>
              <a:xfrm>
                <a:off x="167899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4" name="타원 203">
                  <a:extLst>
                    <a:ext uri="{FF2B5EF4-FFF2-40B4-BE49-F238E27FC236}">
                      <a16:creationId xmlns:a16="http://schemas.microsoft.com/office/drawing/2014/main" id="{4D073C25-23DF-9E83-0EF9-99F47A01FA3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5" name="원호 204">
                  <a:extLst>
                    <a:ext uri="{FF2B5EF4-FFF2-40B4-BE49-F238E27FC236}">
                      <a16:creationId xmlns:a16="http://schemas.microsoft.com/office/drawing/2014/main" id="{EBC6557F-5D09-4F53-22BA-32202F0886E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6" name="원호 205">
                  <a:extLst>
                    <a:ext uri="{FF2B5EF4-FFF2-40B4-BE49-F238E27FC236}">
                      <a16:creationId xmlns:a16="http://schemas.microsoft.com/office/drawing/2014/main" id="{8F99F494-2E7C-0EF0-D371-0DADEA2DE63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C934BB0D-4970-32B5-E461-7A346CFC505C}"/>
                  </a:ext>
                </a:extLst>
              </p:cNvPr>
              <p:cNvGrpSpPr/>
              <p:nvPr/>
            </p:nvGrpSpPr>
            <p:grpSpPr>
              <a:xfrm>
                <a:off x="190868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8" name="타원 207">
                  <a:extLst>
                    <a:ext uri="{FF2B5EF4-FFF2-40B4-BE49-F238E27FC236}">
                      <a16:creationId xmlns:a16="http://schemas.microsoft.com/office/drawing/2014/main" id="{A9052A9F-F5C8-5CF7-7AE0-5C063E0442B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9" name="원호 208">
                  <a:extLst>
                    <a:ext uri="{FF2B5EF4-FFF2-40B4-BE49-F238E27FC236}">
                      <a16:creationId xmlns:a16="http://schemas.microsoft.com/office/drawing/2014/main" id="{1DB740C6-29DF-8F92-812D-CD7F767925E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0" name="원호 209">
                  <a:extLst>
                    <a:ext uri="{FF2B5EF4-FFF2-40B4-BE49-F238E27FC236}">
                      <a16:creationId xmlns:a16="http://schemas.microsoft.com/office/drawing/2014/main" id="{94FB3680-4137-A11F-9A07-E1A43BA35AC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A4560763-A92D-3AAC-2901-BF0183C866A4}"/>
                  </a:ext>
                </a:extLst>
              </p:cNvPr>
              <p:cNvGrpSpPr/>
              <p:nvPr/>
            </p:nvGrpSpPr>
            <p:grpSpPr>
              <a:xfrm>
                <a:off x="213837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2" name="타원 211">
                  <a:extLst>
                    <a:ext uri="{FF2B5EF4-FFF2-40B4-BE49-F238E27FC236}">
                      <a16:creationId xmlns:a16="http://schemas.microsoft.com/office/drawing/2014/main" id="{AD379032-1557-EA65-2ADA-E26A709FF81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3" name="원호 212">
                  <a:extLst>
                    <a:ext uri="{FF2B5EF4-FFF2-40B4-BE49-F238E27FC236}">
                      <a16:creationId xmlns:a16="http://schemas.microsoft.com/office/drawing/2014/main" id="{4A36DAF7-17B8-2223-B6C7-E165AD34871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4" name="원호 213">
                  <a:extLst>
                    <a:ext uri="{FF2B5EF4-FFF2-40B4-BE49-F238E27FC236}">
                      <a16:creationId xmlns:a16="http://schemas.microsoft.com/office/drawing/2014/main" id="{7515D2CD-C38C-A03C-D3E3-C3CA8903E7A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5" name="그룹 214">
                <a:extLst>
                  <a:ext uri="{FF2B5EF4-FFF2-40B4-BE49-F238E27FC236}">
                    <a16:creationId xmlns:a16="http://schemas.microsoft.com/office/drawing/2014/main" id="{3C4EAADE-608A-A1C5-D5E6-574EA7EC18A2}"/>
                  </a:ext>
                </a:extLst>
              </p:cNvPr>
              <p:cNvGrpSpPr/>
              <p:nvPr/>
            </p:nvGrpSpPr>
            <p:grpSpPr>
              <a:xfrm>
                <a:off x="236806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6" name="타원 215">
                  <a:extLst>
                    <a:ext uri="{FF2B5EF4-FFF2-40B4-BE49-F238E27FC236}">
                      <a16:creationId xmlns:a16="http://schemas.microsoft.com/office/drawing/2014/main" id="{9AA31003-CB60-5E94-3FEC-07E3B1651EB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7" name="원호 216">
                  <a:extLst>
                    <a:ext uri="{FF2B5EF4-FFF2-40B4-BE49-F238E27FC236}">
                      <a16:creationId xmlns:a16="http://schemas.microsoft.com/office/drawing/2014/main" id="{0EE8EBE6-99E8-460C-849C-0DD82AC9EE7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8" name="원호 217">
                  <a:extLst>
                    <a:ext uri="{FF2B5EF4-FFF2-40B4-BE49-F238E27FC236}">
                      <a16:creationId xmlns:a16="http://schemas.microsoft.com/office/drawing/2014/main" id="{187E3CC3-2021-DBD5-AFAF-55D1BFAFBE1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9" name="그룹 218">
                <a:extLst>
                  <a:ext uri="{FF2B5EF4-FFF2-40B4-BE49-F238E27FC236}">
                    <a16:creationId xmlns:a16="http://schemas.microsoft.com/office/drawing/2014/main" id="{82AC6431-0F1D-A0A3-D708-71BCA6D45C75}"/>
                  </a:ext>
                </a:extLst>
              </p:cNvPr>
              <p:cNvGrpSpPr/>
              <p:nvPr/>
            </p:nvGrpSpPr>
            <p:grpSpPr>
              <a:xfrm>
                <a:off x="259776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0" name="타원 219">
                  <a:extLst>
                    <a:ext uri="{FF2B5EF4-FFF2-40B4-BE49-F238E27FC236}">
                      <a16:creationId xmlns:a16="http://schemas.microsoft.com/office/drawing/2014/main" id="{6B084F28-1A32-B5C2-B9F4-8E5DEEF0726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1" name="원호 220">
                  <a:extLst>
                    <a:ext uri="{FF2B5EF4-FFF2-40B4-BE49-F238E27FC236}">
                      <a16:creationId xmlns:a16="http://schemas.microsoft.com/office/drawing/2014/main" id="{3B59AEDB-F8B9-9B64-CD48-7E0E69D639A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2" name="원호 221">
                  <a:extLst>
                    <a:ext uri="{FF2B5EF4-FFF2-40B4-BE49-F238E27FC236}">
                      <a16:creationId xmlns:a16="http://schemas.microsoft.com/office/drawing/2014/main" id="{C36D8466-6735-4ABC-49E0-4F0E6DA30A7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3" name="그룹 222">
                <a:extLst>
                  <a:ext uri="{FF2B5EF4-FFF2-40B4-BE49-F238E27FC236}">
                    <a16:creationId xmlns:a16="http://schemas.microsoft.com/office/drawing/2014/main" id="{B01A38C1-FFE9-F413-67A8-A4EDA6176792}"/>
                  </a:ext>
                </a:extLst>
              </p:cNvPr>
              <p:cNvGrpSpPr/>
              <p:nvPr/>
            </p:nvGrpSpPr>
            <p:grpSpPr>
              <a:xfrm>
                <a:off x="282745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4" name="타원 223">
                  <a:extLst>
                    <a:ext uri="{FF2B5EF4-FFF2-40B4-BE49-F238E27FC236}">
                      <a16:creationId xmlns:a16="http://schemas.microsoft.com/office/drawing/2014/main" id="{CE3B8391-32D0-9BED-F247-BFA145AC673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5" name="원호 224">
                  <a:extLst>
                    <a:ext uri="{FF2B5EF4-FFF2-40B4-BE49-F238E27FC236}">
                      <a16:creationId xmlns:a16="http://schemas.microsoft.com/office/drawing/2014/main" id="{5C9419A8-8AFA-72E2-70AE-008BDFD0F57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6" name="원호 225">
                  <a:extLst>
                    <a:ext uri="{FF2B5EF4-FFF2-40B4-BE49-F238E27FC236}">
                      <a16:creationId xmlns:a16="http://schemas.microsoft.com/office/drawing/2014/main" id="{D1945497-4F72-517B-ED55-63C187DBB1D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DDF144F6-7F9F-7260-9E17-E9FD33FAB037}"/>
                  </a:ext>
                </a:extLst>
              </p:cNvPr>
              <p:cNvGrpSpPr/>
              <p:nvPr/>
            </p:nvGrpSpPr>
            <p:grpSpPr>
              <a:xfrm>
                <a:off x="305714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8" name="타원 227">
                  <a:extLst>
                    <a:ext uri="{FF2B5EF4-FFF2-40B4-BE49-F238E27FC236}">
                      <a16:creationId xmlns:a16="http://schemas.microsoft.com/office/drawing/2014/main" id="{FD5A0B3E-57AA-00F6-B3FA-C080473DADC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9" name="원호 228">
                  <a:extLst>
                    <a:ext uri="{FF2B5EF4-FFF2-40B4-BE49-F238E27FC236}">
                      <a16:creationId xmlns:a16="http://schemas.microsoft.com/office/drawing/2014/main" id="{42F1F41F-3EF8-E73D-0541-4E6A4CB96DB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0" name="원호 229">
                  <a:extLst>
                    <a:ext uri="{FF2B5EF4-FFF2-40B4-BE49-F238E27FC236}">
                      <a16:creationId xmlns:a16="http://schemas.microsoft.com/office/drawing/2014/main" id="{8A8928B0-D9FF-5C04-5971-1B9637A44A6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1" name="그룹 230">
                <a:extLst>
                  <a:ext uri="{FF2B5EF4-FFF2-40B4-BE49-F238E27FC236}">
                    <a16:creationId xmlns:a16="http://schemas.microsoft.com/office/drawing/2014/main" id="{4A7B90E2-3F78-C148-AD1B-60E5E997AF45}"/>
                  </a:ext>
                </a:extLst>
              </p:cNvPr>
              <p:cNvGrpSpPr/>
              <p:nvPr/>
            </p:nvGrpSpPr>
            <p:grpSpPr>
              <a:xfrm>
                <a:off x="328684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2" name="타원 231">
                  <a:extLst>
                    <a:ext uri="{FF2B5EF4-FFF2-40B4-BE49-F238E27FC236}">
                      <a16:creationId xmlns:a16="http://schemas.microsoft.com/office/drawing/2014/main" id="{FD0C0B9B-5F8F-677E-FFA5-E48F3F1FFBD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3" name="원호 232">
                  <a:extLst>
                    <a:ext uri="{FF2B5EF4-FFF2-40B4-BE49-F238E27FC236}">
                      <a16:creationId xmlns:a16="http://schemas.microsoft.com/office/drawing/2014/main" id="{0B56EADE-D1CE-A694-373E-3262A6AB317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4" name="원호 233">
                  <a:extLst>
                    <a:ext uri="{FF2B5EF4-FFF2-40B4-BE49-F238E27FC236}">
                      <a16:creationId xmlns:a16="http://schemas.microsoft.com/office/drawing/2014/main" id="{657B4D6F-0148-619A-5174-0EB20A4AFE0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5" name="그룹 234">
                <a:extLst>
                  <a:ext uri="{FF2B5EF4-FFF2-40B4-BE49-F238E27FC236}">
                    <a16:creationId xmlns:a16="http://schemas.microsoft.com/office/drawing/2014/main" id="{6454CCB8-3A9F-664C-A0D9-67EDD27AD9E8}"/>
                  </a:ext>
                </a:extLst>
              </p:cNvPr>
              <p:cNvGrpSpPr/>
              <p:nvPr/>
            </p:nvGrpSpPr>
            <p:grpSpPr>
              <a:xfrm>
                <a:off x="351653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6" name="타원 235">
                  <a:extLst>
                    <a:ext uri="{FF2B5EF4-FFF2-40B4-BE49-F238E27FC236}">
                      <a16:creationId xmlns:a16="http://schemas.microsoft.com/office/drawing/2014/main" id="{1D5D3FA9-AB3C-29C4-486E-0B426582A0B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7" name="원호 236">
                  <a:extLst>
                    <a:ext uri="{FF2B5EF4-FFF2-40B4-BE49-F238E27FC236}">
                      <a16:creationId xmlns:a16="http://schemas.microsoft.com/office/drawing/2014/main" id="{7F46D69A-E56B-12B5-5FAA-74F9A82C042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8" name="원호 237">
                  <a:extLst>
                    <a:ext uri="{FF2B5EF4-FFF2-40B4-BE49-F238E27FC236}">
                      <a16:creationId xmlns:a16="http://schemas.microsoft.com/office/drawing/2014/main" id="{F4AB9A2D-2306-CB2A-DEA0-6E3E4281EEF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9" name="그룹 238">
                <a:extLst>
                  <a:ext uri="{FF2B5EF4-FFF2-40B4-BE49-F238E27FC236}">
                    <a16:creationId xmlns:a16="http://schemas.microsoft.com/office/drawing/2014/main" id="{9DDD8201-12FA-CC16-061D-796AEBF70848}"/>
                  </a:ext>
                </a:extLst>
              </p:cNvPr>
              <p:cNvGrpSpPr/>
              <p:nvPr/>
            </p:nvGrpSpPr>
            <p:grpSpPr>
              <a:xfrm>
                <a:off x="374622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0" name="타원 239">
                  <a:extLst>
                    <a:ext uri="{FF2B5EF4-FFF2-40B4-BE49-F238E27FC236}">
                      <a16:creationId xmlns:a16="http://schemas.microsoft.com/office/drawing/2014/main" id="{22D97E89-04C3-4ED8-A725-EE01959E6F7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1" name="원호 240">
                  <a:extLst>
                    <a:ext uri="{FF2B5EF4-FFF2-40B4-BE49-F238E27FC236}">
                      <a16:creationId xmlns:a16="http://schemas.microsoft.com/office/drawing/2014/main" id="{1C862148-6DF8-7557-0A36-F3451C46F04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2" name="원호 241">
                  <a:extLst>
                    <a:ext uri="{FF2B5EF4-FFF2-40B4-BE49-F238E27FC236}">
                      <a16:creationId xmlns:a16="http://schemas.microsoft.com/office/drawing/2014/main" id="{F2147E6F-017F-FFA9-F9F5-3D709AB4ABE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70B61475-56A1-3EA8-1DC0-69243467FD96}"/>
                  </a:ext>
                </a:extLst>
              </p:cNvPr>
              <p:cNvGrpSpPr/>
              <p:nvPr/>
            </p:nvGrpSpPr>
            <p:grpSpPr>
              <a:xfrm>
                <a:off x="397592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4" name="타원 243">
                  <a:extLst>
                    <a:ext uri="{FF2B5EF4-FFF2-40B4-BE49-F238E27FC236}">
                      <a16:creationId xmlns:a16="http://schemas.microsoft.com/office/drawing/2014/main" id="{33EABF85-8F37-C32C-E36A-E8834840DC5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5" name="원호 244">
                  <a:extLst>
                    <a:ext uri="{FF2B5EF4-FFF2-40B4-BE49-F238E27FC236}">
                      <a16:creationId xmlns:a16="http://schemas.microsoft.com/office/drawing/2014/main" id="{868AF57F-5C6B-FFEB-EAD4-21D98207DEB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6" name="원호 245">
                  <a:extLst>
                    <a:ext uri="{FF2B5EF4-FFF2-40B4-BE49-F238E27FC236}">
                      <a16:creationId xmlns:a16="http://schemas.microsoft.com/office/drawing/2014/main" id="{F36B3BE4-2CBB-B08D-4603-0603A741A1C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7" name="그룹 246">
                <a:extLst>
                  <a:ext uri="{FF2B5EF4-FFF2-40B4-BE49-F238E27FC236}">
                    <a16:creationId xmlns:a16="http://schemas.microsoft.com/office/drawing/2014/main" id="{A7F7DBB2-ABBC-E00B-13B3-D80BF3040100}"/>
                  </a:ext>
                </a:extLst>
              </p:cNvPr>
              <p:cNvGrpSpPr/>
              <p:nvPr/>
            </p:nvGrpSpPr>
            <p:grpSpPr>
              <a:xfrm>
                <a:off x="420561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8" name="타원 247">
                  <a:extLst>
                    <a:ext uri="{FF2B5EF4-FFF2-40B4-BE49-F238E27FC236}">
                      <a16:creationId xmlns:a16="http://schemas.microsoft.com/office/drawing/2014/main" id="{58F00BD8-FFA1-1336-804A-F5A4EA248A7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9" name="원호 248">
                  <a:extLst>
                    <a:ext uri="{FF2B5EF4-FFF2-40B4-BE49-F238E27FC236}">
                      <a16:creationId xmlns:a16="http://schemas.microsoft.com/office/drawing/2014/main" id="{CC0A743C-21BF-2E2F-492A-EB34ED97AF3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0" name="원호 249">
                  <a:extLst>
                    <a:ext uri="{FF2B5EF4-FFF2-40B4-BE49-F238E27FC236}">
                      <a16:creationId xmlns:a16="http://schemas.microsoft.com/office/drawing/2014/main" id="{20ABEC07-6AD5-1C88-B970-6A3681F4AB6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FAD6DB82-2044-208A-8EBD-70377452BC92}"/>
                  </a:ext>
                </a:extLst>
              </p:cNvPr>
              <p:cNvGrpSpPr/>
              <p:nvPr/>
            </p:nvGrpSpPr>
            <p:grpSpPr>
              <a:xfrm>
                <a:off x="443530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2" name="타원 251">
                  <a:extLst>
                    <a:ext uri="{FF2B5EF4-FFF2-40B4-BE49-F238E27FC236}">
                      <a16:creationId xmlns:a16="http://schemas.microsoft.com/office/drawing/2014/main" id="{79C96EB2-EAC6-9E32-3CBC-07C32A38598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3" name="원호 252">
                  <a:extLst>
                    <a:ext uri="{FF2B5EF4-FFF2-40B4-BE49-F238E27FC236}">
                      <a16:creationId xmlns:a16="http://schemas.microsoft.com/office/drawing/2014/main" id="{82BBDEB1-530F-5637-54FB-2F488466753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4" name="원호 253">
                  <a:extLst>
                    <a:ext uri="{FF2B5EF4-FFF2-40B4-BE49-F238E27FC236}">
                      <a16:creationId xmlns:a16="http://schemas.microsoft.com/office/drawing/2014/main" id="{C4E1B904-5004-8841-81B4-C3EB5FCE748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5" name="그룹 254">
                <a:extLst>
                  <a:ext uri="{FF2B5EF4-FFF2-40B4-BE49-F238E27FC236}">
                    <a16:creationId xmlns:a16="http://schemas.microsoft.com/office/drawing/2014/main" id="{17EC1053-5871-9951-CE7B-0CF8216E132D}"/>
                  </a:ext>
                </a:extLst>
              </p:cNvPr>
              <p:cNvGrpSpPr/>
              <p:nvPr/>
            </p:nvGrpSpPr>
            <p:grpSpPr>
              <a:xfrm>
                <a:off x="466499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6" name="타원 255">
                  <a:extLst>
                    <a:ext uri="{FF2B5EF4-FFF2-40B4-BE49-F238E27FC236}">
                      <a16:creationId xmlns:a16="http://schemas.microsoft.com/office/drawing/2014/main" id="{B853BBCA-7E27-ECBF-FA05-121324840B6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7" name="원호 256">
                  <a:extLst>
                    <a:ext uri="{FF2B5EF4-FFF2-40B4-BE49-F238E27FC236}">
                      <a16:creationId xmlns:a16="http://schemas.microsoft.com/office/drawing/2014/main" id="{89136EA2-0BA1-42B0-3E5B-0E661E6D9EA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8" name="원호 257">
                  <a:extLst>
                    <a:ext uri="{FF2B5EF4-FFF2-40B4-BE49-F238E27FC236}">
                      <a16:creationId xmlns:a16="http://schemas.microsoft.com/office/drawing/2014/main" id="{00BE99AB-05F5-B853-D3B4-25F821D9BBB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9" name="그룹 258">
                <a:extLst>
                  <a:ext uri="{FF2B5EF4-FFF2-40B4-BE49-F238E27FC236}">
                    <a16:creationId xmlns:a16="http://schemas.microsoft.com/office/drawing/2014/main" id="{3694E0DE-79C0-4E43-CB71-DE0A58876DC5}"/>
                  </a:ext>
                </a:extLst>
              </p:cNvPr>
              <p:cNvGrpSpPr/>
              <p:nvPr/>
            </p:nvGrpSpPr>
            <p:grpSpPr>
              <a:xfrm>
                <a:off x="489469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0" name="타원 259">
                  <a:extLst>
                    <a:ext uri="{FF2B5EF4-FFF2-40B4-BE49-F238E27FC236}">
                      <a16:creationId xmlns:a16="http://schemas.microsoft.com/office/drawing/2014/main" id="{DC43671B-13EB-4B31-EB3E-82FC2712D6A2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1" name="원호 260">
                  <a:extLst>
                    <a:ext uri="{FF2B5EF4-FFF2-40B4-BE49-F238E27FC236}">
                      <a16:creationId xmlns:a16="http://schemas.microsoft.com/office/drawing/2014/main" id="{A7B3D6E5-9996-6438-80CA-ADF9717594C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2" name="원호 261">
                  <a:extLst>
                    <a:ext uri="{FF2B5EF4-FFF2-40B4-BE49-F238E27FC236}">
                      <a16:creationId xmlns:a16="http://schemas.microsoft.com/office/drawing/2014/main" id="{3C67202B-4DCE-ACC2-4CE2-A8A8D76903C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3" name="그룹 262">
                <a:extLst>
                  <a:ext uri="{FF2B5EF4-FFF2-40B4-BE49-F238E27FC236}">
                    <a16:creationId xmlns:a16="http://schemas.microsoft.com/office/drawing/2014/main" id="{F0D2EE66-05D7-96E8-577F-AA2F1BFB4B05}"/>
                  </a:ext>
                </a:extLst>
              </p:cNvPr>
              <p:cNvGrpSpPr/>
              <p:nvPr/>
            </p:nvGrpSpPr>
            <p:grpSpPr>
              <a:xfrm>
                <a:off x="512438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4" name="타원 263">
                  <a:extLst>
                    <a:ext uri="{FF2B5EF4-FFF2-40B4-BE49-F238E27FC236}">
                      <a16:creationId xmlns:a16="http://schemas.microsoft.com/office/drawing/2014/main" id="{CB4697A2-DC3B-424D-0210-DB89BA248AD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5" name="원호 264">
                  <a:extLst>
                    <a:ext uri="{FF2B5EF4-FFF2-40B4-BE49-F238E27FC236}">
                      <a16:creationId xmlns:a16="http://schemas.microsoft.com/office/drawing/2014/main" id="{D2482565-7F01-2788-0370-B784A8110DF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6" name="원호 265">
                  <a:extLst>
                    <a:ext uri="{FF2B5EF4-FFF2-40B4-BE49-F238E27FC236}">
                      <a16:creationId xmlns:a16="http://schemas.microsoft.com/office/drawing/2014/main" id="{E1641443-F21E-0B74-D441-3546D0DA360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7" name="그룹 266">
                <a:extLst>
                  <a:ext uri="{FF2B5EF4-FFF2-40B4-BE49-F238E27FC236}">
                    <a16:creationId xmlns:a16="http://schemas.microsoft.com/office/drawing/2014/main" id="{E5B5AC43-1190-7296-2FA3-5EEA06CDB1BA}"/>
                  </a:ext>
                </a:extLst>
              </p:cNvPr>
              <p:cNvGrpSpPr/>
              <p:nvPr/>
            </p:nvGrpSpPr>
            <p:grpSpPr>
              <a:xfrm>
                <a:off x="535407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8" name="타원 267">
                  <a:extLst>
                    <a:ext uri="{FF2B5EF4-FFF2-40B4-BE49-F238E27FC236}">
                      <a16:creationId xmlns:a16="http://schemas.microsoft.com/office/drawing/2014/main" id="{355AF879-256A-F9CD-3946-D733FD86F24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9" name="원호 268">
                  <a:extLst>
                    <a:ext uri="{FF2B5EF4-FFF2-40B4-BE49-F238E27FC236}">
                      <a16:creationId xmlns:a16="http://schemas.microsoft.com/office/drawing/2014/main" id="{02C883F7-7E09-8BE0-FD30-3AC9DC30667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0" name="원호 269">
                  <a:extLst>
                    <a:ext uri="{FF2B5EF4-FFF2-40B4-BE49-F238E27FC236}">
                      <a16:creationId xmlns:a16="http://schemas.microsoft.com/office/drawing/2014/main" id="{7617B8C3-51B6-FE45-B6FF-06921CE1636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795E181E-3BCB-498C-4472-9E8D383A30D8}"/>
                  </a:ext>
                </a:extLst>
              </p:cNvPr>
              <p:cNvGrpSpPr/>
              <p:nvPr/>
            </p:nvGrpSpPr>
            <p:grpSpPr>
              <a:xfrm>
                <a:off x="558377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2" name="타원 271">
                  <a:extLst>
                    <a:ext uri="{FF2B5EF4-FFF2-40B4-BE49-F238E27FC236}">
                      <a16:creationId xmlns:a16="http://schemas.microsoft.com/office/drawing/2014/main" id="{300CE61B-DA43-D2EA-AAAC-C1B680A074F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3" name="원호 272">
                  <a:extLst>
                    <a:ext uri="{FF2B5EF4-FFF2-40B4-BE49-F238E27FC236}">
                      <a16:creationId xmlns:a16="http://schemas.microsoft.com/office/drawing/2014/main" id="{B5B3D5D9-8875-4097-0BBB-2B86F358184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4" name="원호 273">
                  <a:extLst>
                    <a:ext uri="{FF2B5EF4-FFF2-40B4-BE49-F238E27FC236}">
                      <a16:creationId xmlns:a16="http://schemas.microsoft.com/office/drawing/2014/main" id="{28D0AAD5-AA6E-DB25-6B5E-393DFA8B662B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C84B62CC-7992-FACB-89DE-AD3A222D1018}"/>
                  </a:ext>
                </a:extLst>
              </p:cNvPr>
              <p:cNvGrpSpPr/>
              <p:nvPr/>
            </p:nvGrpSpPr>
            <p:grpSpPr>
              <a:xfrm>
                <a:off x="581346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6" name="타원 275">
                  <a:extLst>
                    <a:ext uri="{FF2B5EF4-FFF2-40B4-BE49-F238E27FC236}">
                      <a16:creationId xmlns:a16="http://schemas.microsoft.com/office/drawing/2014/main" id="{1067602A-9D24-7386-E6E8-A0B5583CBA1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7" name="원호 276">
                  <a:extLst>
                    <a:ext uri="{FF2B5EF4-FFF2-40B4-BE49-F238E27FC236}">
                      <a16:creationId xmlns:a16="http://schemas.microsoft.com/office/drawing/2014/main" id="{5C0AF58C-9FDA-1C94-BF54-4E3AD27F61E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8" name="원호 277">
                  <a:extLst>
                    <a:ext uri="{FF2B5EF4-FFF2-40B4-BE49-F238E27FC236}">
                      <a16:creationId xmlns:a16="http://schemas.microsoft.com/office/drawing/2014/main" id="{970CDE0F-7B2F-510E-3828-E59327AC4C3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9" name="그룹 278">
                <a:extLst>
                  <a:ext uri="{FF2B5EF4-FFF2-40B4-BE49-F238E27FC236}">
                    <a16:creationId xmlns:a16="http://schemas.microsoft.com/office/drawing/2014/main" id="{05A34682-E02D-CA5A-96CD-FE150CC7A29E}"/>
                  </a:ext>
                </a:extLst>
              </p:cNvPr>
              <p:cNvGrpSpPr/>
              <p:nvPr/>
            </p:nvGrpSpPr>
            <p:grpSpPr>
              <a:xfrm>
                <a:off x="604315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0" name="타원 279">
                  <a:extLst>
                    <a:ext uri="{FF2B5EF4-FFF2-40B4-BE49-F238E27FC236}">
                      <a16:creationId xmlns:a16="http://schemas.microsoft.com/office/drawing/2014/main" id="{E248C035-DFFD-C5A6-94B6-88DADFEBC7D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1" name="원호 280">
                  <a:extLst>
                    <a:ext uri="{FF2B5EF4-FFF2-40B4-BE49-F238E27FC236}">
                      <a16:creationId xmlns:a16="http://schemas.microsoft.com/office/drawing/2014/main" id="{B237B69E-3499-3C0A-F6ED-49ACD4434D9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2" name="원호 281">
                  <a:extLst>
                    <a:ext uri="{FF2B5EF4-FFF2-40B4-BE49-F238E27FC236}">
                      <a16:creationId xmlns:a16="http://schemas.microsoft.com/office/drawing/2014/main" id="{D8B3FEB3-6D6A-AB1B-14A5-03425701B7C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3" name="그룹 282">
                <a:extLst>
                  <a:ext uri="{FF2B5EF4-FFF2-40B4-BE49-F238E27FC236}">
                    <a16:creationId xmlns:a16="http://schemas.microsoft.com/office/drawing/2014/main" id="{E0C07FA0-3E98-8D0F-0AD0-C1F0C0B92C83}"/>
                  </a:ext>
                </a:extLst>
              </p:cNvPr>
              <p:cNvGrpSpPr/>
              <p:nvPr/>
            </p:nvGrpSpPr>
            <p:grpSpPr>
              <a:xfrm>
                <a:off x="627285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4" name="타원 283">
                  <a:extLst>
                    <a:ext uri="{FF2B5EF4-FFF2-40B4-BE49-F238E27FC236}">
                      <a16:creationId xmlns:a16="http://schemas.microsoft.com/office/drawing/2014/main" id="{01A3EF2C-5F75-7B3C-59CD-E5C6AB00139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5" name="원호 284">
                  <a:extLst>
                    <a:ext uri="{FF2B5EF4-FFF2-40B4-BE49-F238E27FC236}">
                      <a16:creationId xmlns:a16="http://schemas.microsoft.com/office/drawing/2014/main" id="{DE358397-3268-FD2F-A511-828972777B2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6" name="원호 285">
                  <a:extLst>
                    <a:ext uri="{FF2B5EF4-FFF2-40B4-BE49-F238E27FC236}">
                      <a16:creationId xmlns:a16="http://schemas.microsoft.com/office/drawing/2014/main" id="{404E1B42-D406-A4F6-B726-049766D4EED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7" name="그룹 286">
                <a:extLst>
                  <a:ext uri="{FF2B5EF4-FFF2-40B4-BE49-F238E27FC236}">
                    <a16:creationId xmlns:a16="http://schemas.microsoft.com/office/drawing/2014/main" id="{189E7943-9772-77AA-637D-2C95F1C5D91E}"/>
                  </a:ext>
                </a:extLst>
              </p:cNvPr>
              <p:cNvGrpSpPr/>
              <p:nvPr/>
            </p:nvGrpSpPr>
            <p:grpSpPr>
              <a:xfrm>
                <a:off x="650254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8" name="타원 287">
                  <a:extLst>
                    <a:ext uri="{FF2B5EF4-FFF2-40B4-BE49-F238E27FC236}">
                      <a16:creationId xmlns:a16="http://schemas.microsoft.com/office/drawing/2014/main" id="{67D4048B-7092-442E-E204-B67ECE6920E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9" name="원호 288">
                  <a:extLst>
                    <a:ext uri="{FF2B5EF4-FFF2-40B4-BE49-F238E27FC236}">
                      <a16:creationId xmlns:a16="http://schemas.microsoft.com/office/drawing/2014/main" id="{C9272A4C-0E3B-83ED-8CD3-C51CE155131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0" name="원호 289">
                  <a:extLst>
                    <a:ext uri="{FF2B5EF4-FFF2-40B4-BE49-F238E27FC236}">
                      <a16:creationId xmlns:a16="http://schemas.microsoft.com/office/drawing/2014/main" id="{9109591C-F497-91E1-CFB3-6B2AC99A624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1" name="그룹 290">
                <a:extLst>
                  <a:ext uri="{FF2B5EF4-FFF2-40B4-BE49-F238E27FC236}">
                    <a16:creationId xmlns:a16="http://schemas.microsoft.com/office/drawing/2014/main" id="{DA5E102E-727C-F4FE-9559-0D385E79296C}"/>
                  </a:ext>
                </a:extLst>
              </p:cNvPr>
              <p:cNvGrpSpPr/>
              <p:nvPr/>
            </p:nvGrpSpPr>
            <p:grpSpPr>
              <a:xfrm>
                <a:off x="673223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2" name="타원 291">
                  <a:extLst>
                    <a:ext uri="{FF2B5EF4-FFF2-40B4-BE49-F238E27FC236}">
                      <a16:creationId xmlns:a16="http://schemas.microsoft.com/office/drawing/2014/main" id="{AB568947-EF40-181C-DF2C-E98AEE34A8E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3" name="원호 292">
                  <a:extLst>
                    <a:ext uri="{FF2B5EF4-FFF2-40B4-BE49-F238E27FC236}">
                      <a16:creationId xmlns:a16="http://schemas.microsoft.com/office/drawing/2014/main" id="{3558AD72-AC16-1AAC-3254-E42A6D294B3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4" name="원호 293">
                  <a:extLst>
                    <a:ext uri="{FF2B5EF4-FFF2-40B4-BE49-F238E27FC236}">
                      <a16:creationId xmlns:a16="http://schemas.microsoft.com/office/drawing/2014/main" id="{644AA7E3-ACB2-628A-4D4E-B3EB046FD9F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5" name="그룹 294">
                <a:extLst>
                  <a:ext uri="{FF2B5EF4-FFF2-40B4-BE49-F238E27FC236}">
                    <a16:creationId xmlns:a16="http://schemas.microsoft.com/office/drawing/2014/main" id="{88DE982D-04B2-C322-1CEB-6336AA34F2B5}"/>
                  </a:ext>
                </a:extLst>
              </p:cNvPr>
              <p:cNvGrpSpPr/>
              <p:nvPr/>
            </p:nvGrpSpPr>
            <p:grpSpPr>
              <a:xfrm>
                <a:off x="696192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6" name="타원 295">
                  <a:extLst>
                    <a:ext uri="{FF2B5EF4-FFF2-40B4-BE49-F238E27FC236}">
                      <a16:creationId xmlns:a16="http://schemas.microsoft.com/office/drawing/2014/main" id="{4BCD6F49-7681-E6F7-5013-A1145B2DB0E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7" name="원호 296">
                  <a:extLst>
                    <a:ext uri="{FF2B5EF4-FFF2-40B4-BE49-F238E27FC236}">
                      <a16:creationId xmlns:a16="http://schemas.microsoft.com/office/drawing/2014/main" id="{9B759A9C-AFCE-BAAC-FF5B-F17A4174B44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8" name="원호 297">
                  <a:extLst>
                    <a:ext uri="{FF2B5EF4-FFF2-40B4-BE49-F238E27FC236}">
                      <a16:creationId xmlns:a16="http://schemas.microsoft.com/office/drawing/2014/main" id="{B3ADD8F1-3091-73DC-C7E7-8E137C658FE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9" name="그룹 298">
                <a:extLst>
                  <a:ext uri="{FF2B5EF4-FFF2-40B4-BE49-F238E27FC236}">
                    <a16:creationId xmlns:a16="http://schemas.microsoft.com/office/drawing/2014/main" id="{AF5220D7-735F-162E-36B5-4552A7ED7543}"/>
                  </a:ext>
                </a:extLst>
              </p:cNvPr>
              <p:cNvGrpSpPr/>
              <p:nvPr/>
            </p:nvGrpSpPr>
            <p:grpSpPr>
              <a:xfrm>
                <a:off x="719162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0" name="타원 299">
                  <a:extLst>
                    <a:ext uri="{FF2B5EF4-FFF2-40B4-BE49-F238E27FC236}">
                      <a16:creationId xmlns:a16="http://schemas.microsoft.com/office/drawing/2014/main" id="{0E26960A-55F6-5302-0A09-BB32AC78818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1" name="원호 300">
                  <a:extLst>
                    <a:ext uri="{FF2B5EF4-FFF2-40B4-BE49-F238E27FC236}">
                      <a16:creationId xmlns:a16="http://schemas.microsoft.com/office/drawing/2014/main" id="{0AAF1B6E-E182-815B-78BC-67E85D844C0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2" name="원호 301">
                  <a:extLst>
                    <a:ext uri="{FF2B5EF4-FFF2-40B4-BE49-F238E27FC236}">
                      <a16:creationId xmlns:a16="http://schemas.microsoft.com/office/drawing/2014/main" id="{FE6A30BA-F85E-B69B-48AB-1D4C2E22993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3" name="그룹 302">
                <a:extLst>
                  <a:ext uri="{FF2B5EF4-FFF2-40B4-BE49-F238E27FC236}">
                    <a16:creationId xmlns:a16="http://schemas.microsoft.com/office/drawing/2014/main" id="{F529D17F-FFF7-13D3-C030-6666BDCFDF2C}"/>
                  </a:ext>
                </a:extLst>
              </p:cNvPr>
              <p:cNvGrpSpPr/>
              <p:nvPr/>
            </p:nvGrpSpPr>
            <p:grpSpPr>
              <a:xfrm>
                <a:off x="742131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4" name="타원 303">
                  <a:extLst>
                    <a:ext uri="{FF2B5EF4-FFF2-40B4-BE49-F238E27FC236}">
                      <a16:creationId xmlns:a16="http://schemas.microsoft.com/office/drawing/2014/main" id="{75C81A1D-FF0F-2931-4F08-06A8A5C875D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5" name="원호 304">
                  <a:extLst>
                    <a:ext uri="{FF2B5EF4-FFF2-40B4-BE49-F238E27FC236}">
                      <a16:creationId xmlns:a16="http://schemas.microsoft.com/office/drawing/2014/main" id="{4691B406-F261-008D-4204-7C4FEEDE5D3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6" name="원호 305">
                  <a:extLst>
                    <a:ext uri="{FF2B5EF4-FFF2-40B4-BE49-F238E27FC236}">
                      <a16:creationId xmlns:a16="http://schemas.microsoft.com/office/drawing/2014/main" id="{29ADF001-DAAC-F1FA-2489-8F5882749AB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7" name="그룹 306">
                <a:extLst>
                  <a:ext uri="{FF2B5EF4-FFF2-40B4-BE49-F238E27FC236}">
                    <a16:creationId xmlns:a16="http://schemas.microsoft.com/office/drawing/2014/main" id="{9CD1C5CF-314D-A162-AFEE-63B863820123}"/>
                  </a:ext>
                </a:extLst>
              </p:cNvPr>
              <p:cNvGrpSpPr/>
              <p:nvPr/>
            </p:nvGrpSpPr>
            <p:grpSpPr>
              <a:xfrm>
                <a:off x="765100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8" name="타원 307">
                  <a:extLst>
                    <a:ext uri="{FF2B5EF4-FFF2-40B4-BE49-F238E27FC236}">
                      <a16:creationId xmlns:a16="http://schemas.microsoft.com/office/drawing/2014/main" id="{2F7A8524-B155-F706-1891-6B722446572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9" name="원호 308">
                  <a:extLst>
                    <a:ext uri="{FF2B5EF4-FFF2-40B4-BE49-F238E27FC236}">
                      <a16:creationId xmlns:a16="http://schemas.microsoft.com/office/drawing/2014/main" id="{1AAE388B-BFF0-A063-6604-9FB2274EA45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0" name="원호 309">
                  <a:extLst>
                    <a:ext uri="{FF2B5EF4-FFF2-40B4-BE49-F238E27FC236}">
                      <a16:creationId xmlns:a16="http://schemas.microsoft.com/office/drawing/2014/main" id="{80C3928F-A1C9-2274-F7C2-A64E2AD7EAE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1" name="그룹 310">
                <a:extLst>
                  <a:ext uri="{FF2B5EF4-FFF2-40B4-BE49-F238E27FC236}">
                    <a16:creationId xmlns:a16="http://schemas.microsoft.com/office/drawing/2014/main" id="{C7281AD7-3F02-CE6D-7D17-4FA1A3C0BEB7}"/>
                  </a:ext>
                </a:extLst>
              </p:cNvPr>
              <p:cNvGrpSpPr/>
              <p:nvPr/>
            </p:nvGrpSpPr>
            <p:grpSpPr>
              <a:xfrm>
                <a:off x="788070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2" name="타원 311">
                  <a:extLst>
                    <a:ext uri="{FF2B5EF4-FFF2-40B4-BE49-F238E27FC236}">
                      <a16:creationId xmlns:a16="http://schemas.microsoft.com/office/drawing/2014/main" id="{FF923EA5-B234-E451-8D39-D1165B54BA2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3" name="원호 312">
                  <a:extLst>
                    <a:ext uri="{FF2B5EF4-FFF2-40B4-BE49-F238E27FC236}">
                      <a16:creationId xmlns:a16="http://schemas.microsoft.com/office/drawing/2014/main" id="{D5D5D384-976A-ED3F-397D-564B7244412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4" name="원호 313">
                  <a:extLst>
                    <a:ext uri="{FF2B5EF4-FFF2-40B4-BE49-F238E27FC236}">
                      <a16:creationId xmlns:a16="http://schemas.microsoft.com/office/drawing/2014/main" id="{98045EB6-4FE5-1A00-38E1-0AA07247DD7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5" name="그룹 314">
                <a:extLst>
                  <a:ext uri="{FF2B5EF4-FFF2-40B4-BE49-F238E27FC236}">
                    <a16:creationId xmlns:a16="http://schemas.microsoft.com/office/drawing/2014/main" id="{62935F72-700D-4097-516E-4A3F0118F2A3}"/>
                  </a:ext>
                </a:extLst>
              </p:cNvPr>
              <p:cNvGrpSpPr/>
              <p:nvPr/>
            </p:nvGrpSpPr>
            <p:grpSpPr>
              <a:xfrm>
                <a:off x="811039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6" name="타원 315">
                  <a:extLst>
                    <a:ext uri="{FF2B5EF4-FFF2-40B4-BE49-F238E27FC236}">
                      <a16:creationId xmlns:a16="http://schemas.microsoft.com/office/drawing/2014/main" id="{66C8ACC1-25CC-59B3-7FD2-A37CF78E993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7" name="원호 316">
                  <a:extLst>
                    <a:ext uri="{FF2B5EF4-FFF2-40B4-BE49-F238E27FC236}">
                      <a16:creationId xmlns:a16="http://schemas.microsoft.com/office/drawing/2014/main" id="{2C1D363D-F8D4-63A5-B20B-B9D8B2ECFD0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8" name="원호 317">
                  <a:extLst>
                    <a:ext uri="{FF2B5EF4-FFF2-40B4-BE49-F238E27FC236}">
                      <a16:creationId xmlns:a16="http://schemas.microsoft.com/office/drawing/2014/main" id="{761D10A4-3F86-02F9-97D1-FA4D4B79053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9" name="그룹 318">
                <a:extLst>
                  <a:ext uri="{FF2B5EF4-FFF2-40B4-BE49-F238E27FC236}">
                    <a16:creationId xmlns:a16="http://schemas.microsoft.com/office/drawing/2014/main" id="{2E81651C-A5ED-248E-A750-0195678D9CDE}"/>
                  </a:ext>
                </a:extLst>
              </p:cNvPr>
              <p:cNvGrpSpPr/>
              <p:nvPr/>
            </p:nvGrpSpPr>
            <p:grpSpPr>
              <a:xfrm>
                <a:off x="834008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0" name="타원 319">
                  <a:extLst>
                    <a:ext uri="{FF2B5EF4-FFF2-40B4-BE49-F238E27FC236}">
                      <a16:creationId xmlns:a16="http://schemas.microsoft.com/office/drawing/2014/main" id="{6BC30F7B-BF35-AB0F-537E-4CB3338C8C1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1" name="원호 320">
                  <a:extLst>
                    <a:ext uri="{FF2B5EF4-FFF2-40B4-BE49-F238E27FC236}">
                      <a16:creationId xmlns:a16="http://schemas.microsoft.com/office/drawing/2014/main" id="{D2B8CD0E-8B7D-34EB-F4AB-79C9C7B64CF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2" name="원호 321">
                  <a:extLst>
                    <a:ext uri="{FF2B5EF4-FFF2-40B4-BE49-F238E27FC236}">
                      <a16:creationId xmlns:a16="http://schemas.microsoft.com/office/drawing/2014/main" id="{A210C975-8EAF-B51A-94A2-27D021176D3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3" name="그룹 322">
                <a:extLst>
                  <a:ext uri="{FF2B5EF4-FFF2-40B4-BE49-F238E27FC236}">
                    <a16:creationId xmlns:a16="http://schemas.microsoft.com/office/drawing/2014/main" id="{C2569EB1-9E6C-3E26-1E88-176AF9AD29CD}"/>
                  </a:ext>
                </a:extLst>
              </p:cNvPr>
              <p:cNvGrpSpPr/>
              <p:nvPr/>
            </p:nvGrpSpPr>
            <p:grpSpPr>
              <a:xfrm>
                <a:off x="856978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4" name="타원 323">
                  <a:extLst>
                    <a:ext uri="{FF2B5EF4-FFF2-40B4-BE49-F238E27FC236}">
                      <a16:creationId xmlns:a16="http://schemas.microsoft.com/office/drawing/2014/main" id="{CBFCBDCD-28F8-9122-3DF7-1308158CB51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5" name="원호 324">
                  <a:extLst>
                    <a:ext uri="{FF2B5EF4-FFF2-40B4-BE49-F238E27FC236}">
                      <a16:creationId xmlns:a16="http://schemas.microsoft.com/office/drawing/2014/main" id="{0C9817DD-3351-3490-3111-14328F20257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6" name="원호 325">
                  <a:extLst>
                    <a:ext uri="{FF2B5EF4-FFF2-40B4-BE49-F238E27FC236}">
                      <a16:creationId xmlns:a16="http://schemas.microsoft.com/office/drawing/2014/main" id="{7EB5A4B2-848A-7F23-C315-68908B835A6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7" name="그룹 326">
                <a:extLst>
                  <a:ext uri="{FF2B5EF4-FFF2-40B4-BE49-F238E27FC236}">
                    <a16:creationId xmlns:a16="http://schemas.microsoft.com/office/drawing/2014/main" id="{F2FAF56F-7C17-B392-BCE9-AC49DC179DFF}"/>
                  </a:ext>
                </a:extLst>
              </p:cNvPr>
              <p:cNvGrpSpPr/>
              <p:nvPr/>
            </p:nvGrpSpPr>
            <p:grpSpPr>
              <a:xfrm>
                <a:off x="879947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8" name="타원 327">
                  <a:extLst>
                    <a:ext uri="{FF2B5EF4-FFF2-40B4-BE49-F238E27FC236}">
                      <a16:creationId xmlns:a16="http://schemas.microsoft.com/office/drawing/2014/main" id="{80AA77AF-3F05-DC84-4F13-6F10427F5C22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9" name="원호 328">
                  <a:extLst>
                    <a:ext uri="{FF2B5EF4-FFF2-40B4-BE49-F238E27FC236}">
                      <a16:creationId xmlns:a16="http://schemas.microsoft.com/office/drawing/2014/main" id="{66CD63F2-83B8-39A9-D822-46E81F62AAA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0" name="원호 329">
                  <a:extLst>
                    <a:ext uri="{FF2B5EF4-FFF2-40B4-BE49-F238E27FC236}">
                      <a16:creationId xmlns:a16="http://schemas.microsoft.com/office/drawing/2014/main" id="{4EA30DCA-65E1-C20D-BC0C-0F66738A1AA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1" name="그룹 330">
                <a:extLst>
                  <a:ext uri="{FF2B5EF4-FFF2-40B4-BE49-F238E27FC236}">
                    <a16:creationId xmlns:a16="http://schemas.microsoft.com/office/drawing/2014/main" id="{05CCCA2E-23C1-AF66-BABD-DE1EA48125A6}"/>
                  </a:ext>
                </a:extLst>
              </p:cNvPr>
              <p:cNvGrpSpPr/>
              <p:nvPr/>
            </p:nvGrpSpPr>
            <p:grpSpPr>
              <a:xfrm>
                <a:off x="902916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2" name="타원 331">
                  <a:extLst>
                    <a:ext uri="{FF2B5EF4-FFF2-40B4-BE49-F238E27FC236}">
                      <a16:creationId xmlns:a16="http://schemas.microsoft.com/office/drawing/2014/main" id="{2218944F-7E1F-788F-775D-407F329ABCE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3" name="원호 332">
                  <a:extLst>
                    <a:ext uri="{FF2B5EF4-FFF2-40B4-BE49-F238E27FC236}">
                      <a16:creationId xmlns:a16="http://schemas.microsoft.com/office/drawing/2014/main" id="{C5E37BF5-489E-7513-59FE-B096631644B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4" name="원호 333">
                  <a:extLst>
                    <a:ext uri="{FF2B5EF4-FFF2-40B4-BE49-F238E27FC236}">
                      <a16:creationId xmlns:a16="http://schemas.microsoft.com/office/drawing/2014/main" id="{DE09950E-FD52-4E6F-5306-04BB8E7DFF2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5" name="그룹 334">
                <a:extLst>
                  <a:ext uri="{FF2B5EF4-FFF2-40B4-BE49-F238E27FC236}">
                    <a16:creationId xmlns:a16="http://schemas.microsoft.com/office/drawing/2014/main" id="{C6E35677-3C70-1D39-F702-2165177E4CD7}"/>
                  </a:ext>
                </a:extLst>
              </p:cNvPr>
              <p:cNvGrpSpPr/>
              <p:nvPr/>
            </p:nvGrpSpPr>
            <p:grpSpPr>
              <a:xfrm>
                <a:off x="925885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6" name="타원 335">
                  <a:extLst>
                    <a:ext uri="{FF2B5EF4-FFF2-40B4-BE49-F238E27FC236}">
                      <a16:creationId xmlns:a16="http://schemas.microsoft.com/office/drawing/2014/main" id="{9E3ACB1C-0C14-3FEC-6ED9-84D974236BD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7" name="원호 336">
                  <a:extLst>
                    <a:ext uri="{FF2B5EF4-FFF2-40B4-BE49-F238E27FC236}">
                      <a16:creationId xmlns:a16="http://schemas.microsoft.com/office/drawing/2014/main" id="{926868E5-FAC7-4755-ED0B-8E07E17D5E0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8" name="원호 337">
                  <a:extLst>
                    <a:ext uri="{FF2B5EF4-FFF2-40B4-BE49-F238E27FC236}">
                      <a16:creationId xmlns:a16="http://schemas.microsoft.com/office/drawing/2014/main" id="{6049DF8C-7B59-AFD3-13D7-EA9079BD796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9" name="그룹 338">
                <a:extLst>
                  <a:ext uri="{FF2B5EF4-FFF2-40B4-BE49-F238E27FC236}">
                    <a16:creationId xmlns:a16="http://schemas.microsoft.com/office/drawing/2014/main" id="{AA5F712F-BFFA-5345-5EA7-07562A62028B}"/>
                  </a:ext>
                </a:extLst>
              </p:cNvPr>
              <p:cNvGrpSpPr/>
              <p:nvPr/>
            </p:nvGrpSpPr>
            <p:grpSpPr>
              <a:xfrm>
                <a:off x="948855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0" name="타원 339">
                  <a:extLst>
                    <a:ext uri="{FF2B5EF4-FFF2-40B4-BE49-F238E27FC236}">
                      <a16:creationId xmlns:a16="http://schemas.microsoft.com/office/drawing/2014/main" id="{2CC2C989-70CE-4328-D8E9-09FF3C99A41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1" name="원호 340">
                  <a:extLst>
                    <a:ext uri="{FF2B5EF4-FFF2-40B4-BE49-F238E27FC236}">
                      <a16:creationId xmlns:a16="http://schemas.microsoft.com/office/drawing/2014/main" id="{79CC544E-24CD-7171-6038-B514FFF7DD2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2" name="원호 341">
                  <a:extLst>
                    <a:ext uri="{FF2B5EF4-FFF2-40B4-BE49-F238E27FC236}">
                      <a16:creationId xmlns:a16="http://schemas.microsoft.com/office/drawing/2014/main" id="{958DA57F-D88D-5426-1566-43EEE5E4CFF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3" name="그룹 342">
                <a:extLst>
                  <a:ext uri="{FF2B5EF4-FFF2-40B4-BE49-F238E27FC236}">
                    <a16:creationId xmlns:a16="http://schemas.microsoft.com/office/drawing/2014/main" id="{B4B40755-F346-B037-DE20-77247F4BB0DB}"/>
                  </a:ext>
                </a:extLst>
              </p:cNvPr>
              <p:cNvGrpSpPr/>
              <p:nvPr/>
            </p:nvGrpSpPr>
            <p:grpSpPr>
              <a:xfrm>
                <a:off x="971824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4" name="타원 343">
                  <a:extLst>
                    <a:ext uri="{FF2B5EF4-FFF2-40B4-BE49-F238E27FC236}">
                      <a16:creationId xmlns:a16="http://schemas.microsoft.com/office/drawing/2014/main" id="{06DAC26A-C024-8CFD-9EFD-3B638A24F2E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5" name="원호 344">
                  <a:extLst>
                    <a:ext uri="{FF2B5EF4-FFF2-40B4-BE49-F238E27FC236}">
                      <a16:creationId xmlns:a16="http://schemas.microsoft.com/office/drawing/2014/main" id="{42044472-8CA0-27EC-E5E7-5B8763E2895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6" name="원호 345">
                  <a:extLst>
                    <a:ext uri="{FF2B5EF4-FFF2-40B4-BE49-F238E27FC236}">
                      <a16:creationId xmlns:a16="http://schemas.microsoft.com/office/drawing/2014/main" id="{AED7ACA5-02B3-7747-6215-56C7A8149BC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7" name="그룹 346">
                <a:extLst>
                  <a:ext uri="{FF2B5EF4-FFF2-40B4-BE49-F238E27FC236}">
                    <a16:creationId xmlns:a16="http://schemas.microsoft.com/office/drawing/2014/main" id="{4BD493BB-DF98-35EB-6261-F62E523E4427}"/>
                  </a:ext>
                </a:extLst>
              </p:cNvPr>
              <p:cNvGrpSpPr/>
              <p:nvPr/>
            </p:nvGrpSpPr>
            <p:grpSpPr>
              <a:xfrm>
                <a:off x="994793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8" name="타원 347">
                  <a:extLst>
                    <a:ext uri="{FF2B5EF4-FFF2-40B4-BE49-F238E27FC236}">
                      <a16:creationId xmlns:a16="http://schemas.microsoft.com/office/drawing/2014/main" id="{A9DBC20A-DB15-89B2-37AB-5BC8A29F4B6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9" name="원호 348">
                  <a:extLst>
                    <a:ext uri="{FF2B5EF4-FFF2-40B4-BE49-F238E27FC236}">
                      <a16:creationId xmlns:a16="http://schemas.microsoft.com/office/drawing/2014/main" id="{B8DAD801-6FE9-E346-0666-748E8DC56A3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0" name="원호 349">
                  <a:extLst>
                    <a:ext uri="{FF2B5EF4-FFF2-40B4-BE49-F238E27FC236}">
                      <a16:creationId xmlns:a16="http://schemas.microsoft.com/office/drawing/2014/main" id="{79B50162-D87A-46AD-29E9-FAB10F86F16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1" name="그룹 350">
                <a:extLst>
                  <a:ext uri="{FF2B5EF4-FFF2-40B4-BE49-F238E27FC236}">
                    <a16:creationId xmlns:a16="http://schemas.microsoft.com/office/drawing/2014/main" id="{086DAF21-4E25-B582-27F9-037F0D883172}"/>
                  </a:ext>
                </a:extLst>
              </p:cNvPr>
              <p:cNvGrpSpPr/>
              <p:nvPr/>
            </p:nvGrpSpPr>
            <p:grpSpPr>
              <a:xfrm>
                <a:off x="1017763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2" name="타원 351">
                  <a:extLst>
                    <a:ext uri="{FF2B5EF4-FFF2-40B4-BE49-F238E27FC236}">
                      <a16:creationId xmlns:a16="http://schemas.microsoft.com/office/drawing/2014/main" id="{89BA9BD6-BE1D-C822-DB2B-3AFFE4C6D03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3" name="원호 352">
                  <a:extLst>
                    <a:ext uri="{FF2B5EF4-FFF2-40B4-BE49-F238E27FC236}">
                      <a16:creationId xmlns:a16="http://schemas.microsoft.com/office/drawing/2014/main" id="{920535C1-AF30-E2B5-4A06-A12B5BC95CE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4" name="원호 353">
                  <a:extLst>
                    <a:ext uri="{FF2B5EF4-FFF2-40B4-BE49-F238E27FC236}">
                      <a16:creationId xmlns:a16="http://schemas.microsoft.com/office/drawing/2014/main" id="{10569475-7300-F8B3-45A4-2D641E05DF8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5" name="그룹 354">
                <a:extLst>
                  <a:ext uri="{FF2B5EF4-FFF2-40B4-BE49-F238E27FC236}">
                    <a16:creationId xmlns:a16="http://schemas.microsoft.com/office/drawing/2014/main" id="{2C05DE1A-FED3-324B-6B5E-C5B548990C3A}"/>
                  </a:ext>
                </a:extLst>
              </p:cNvPr>
              <p:cNvGrpSpPr/>
              <p:nvPr/>
            </p:nvGrpSpPr>
            <p:grpSpPr>
              <a:xfrm>
                <a:off x="1040732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6" name="타원 355">
                  <a:extLst>
                    <a:ext uri="{FF2B5EF4-FFF2-40B4-BE49-F238E27FC236}">
                      <a16:creationId xmlns:a16="http://schemas.microsoft.com/office/drawing/2014/main" id="{8200D6CA-0F23-3EF3-4BCB-3ACC94DA308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7" name="원호 356">
                  <a:extLst>
                    <a:ext uri="{FF2B5EF4-FFF2-40B4-BE49-F238E27FC236}">
                      <a16:creationId xmlns:a16="http://schemas.microsoft.com/office/drawing/2014/main" id="{3F373ED0-834E-9CB5-3782-AC2D708447D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8" name="원호 357">
                  <a:extLst>
                    <a:ext uri="{FF2B5EF4-FFF2-40B4-BE49-F238E27FC236}">
                      <a16:creationId xmlns:a16="http://schemas.microsoft.com/office/drawing/2014/main" id="{28AB008E-9BFB-09A7-91C6-FEB6DD881EA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9" name="그룹 358">
                <a:extLst>
                  <a:ext uri="{FF2B5EF4-FFF2-40B4-BE49-F238E27FC236}">
                    <a16:creationId xmlns:a16="http://schemas.microsoft.com/office/drawing/2014/main" id="{0E01AE23-790D-C2EF-4060-A8B14170C963}"/>
                  </a:ext>
                </a:extLst>
              </p:cNvPr>
              <p:cNvGrpSpPr/>
              <p:nvPr/>
            </p:nvGrpSpPr>
            <p:grpSpPr>
              <a:xfrm>
                <a:off x="1063701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0" name="타원 359">
                  <a:extLst>
                    <a:ext uri="{FF2B5EF4-FFF2-40B4-BE49-F238E27FC236}">
                      <a16:creationId xmlns:a16="http://schemas.microsoft.com/office/drawing/2014/main" id="{CDB54C88-2515-D357-B3E8-5E61D671013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1" name="원호 360">
                  <a:extLst>
                    <a:ext uri="{FF2B5EF4-FFF2-40B4-BE49-F238E27FC236}">
                      <a16:creationId xmlns:a16="http://schemas.microsoft.com/office/drawing/2014/main" id="{01350D63-FE40-3C50-328B-DA258B3FEC1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2" name="원호 361">
                  <a:extLst>
                    <a:ext uri="{FF2B5EF4-FFF2-40B4-BE49-F238E27FC236}">
                      <a16:creationId xmlns:a16="http://schemas.microsoft.com/office/drawing/2014/main" id="{DF112487-3C7A-0E6E-F833-7BE78CB57E7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3" name="그룹 362">
                <a:extLst>
                  <a:ext uri="{FF2B5EF4-FFF2-40B4-BE49-F238E27FC236}">
                    <a16:creationId xmlns:a16="http://schemas.microsoft.com/office/drawing/2014/main" id="{8FA297F6-DE0E-B4BE-D380-46A8CCCC0BC1}"/>
                  </a:ext>
                </a:extLst>
              </p:cNvPr>
              <p:cNvGrpSpPr/>
              <p:nvPr/>
            </p:nvGrpSpPr>
            <p:grpSpPr>
              <a:xfrm>
                <a:off x="1086671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4" name="타원 363">
                  <a:extLst>
                    <a:ext uri="{FF2B5EF4-FFF2-40B4-BE49-F238E27FC236}">
                      <a16:creationId xmlns:a16="http://schemas.microsoft.com/office/drawing/2014/main" id="{DB48A110-10A6-930E-D31D-6FE23D32B43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5" name="원호 364">
                  <a:extLst>
                    <a:ext uri="{FF2B5EF4-FFF2-40B4-BE49-F238E27FC236}">
                      <a16:creationId xmlns:a16="http://schemas.microsoft.com/office/drawing/2014/main" id="{E6103346-32A6-8C69-9FBB-53BDFE7A06F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6" name="원호 365">
                  <a:extLst>
                    <a:ext uri="{FF2B5EF4-FFF2-40B4-BE49-F238E27FC236}">
                      <a16:creationId xmlns:a16="http://schemas.microsoft.com/office/drawing/2014/main" id="{56817386-9717-847E-5B6A-D461BF68D89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7" name="그룹 366">
                <a:extLst>
                  <a:ext uri="{FF2B5EF4-FFF2-40B4-BE49-F238E27FC236}">
                    <a16:creationId xmlns:a16="http://schemas.microsoft.com/office/drawing/2014/main" id="{89292CAD-A3A5-D4F3-700A-65E4590C04A2}"/>
                  </a:ext>
                </a:extLst>
              </p:cNvPr>
              <p:cNvGrpSpPr/>
              <p:nvPr/>
            </p:nvGrpSpPr>
            <p:grpSpPr>
              <a:xfrm>
                <a:off x="1109640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8" name="타원 367">
                  <a:extLst>
                    <a:ext uri="{FF2B5EF4-FFF2-40B4-BE49-F238E27FC236}">
                      <a16:creationId xmlns:a16="http://schemas.microsoft.com/office/drawing/2014/main" id="{968846CB-EC8B-CB4A-8AE9-3D8383B66DF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9" name="원호 368">
                  <a:extLst>
                    <a:ext uri="{FF2B5EF4-FFF2-40B4-BE49-F238E27FC236}">
                      <a16:creationId xmlns:a16="http://schemas.microsoft.com/office/drawing/2014/main" id="{38863460-0CC2-52EC-3DBA-46C7D875CAA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0" name="원호 369">
                  <a:extLst>
                    <a:ext uri="{FF2B5EF4-FFF2-40B4-BE49-F238E27FC236}">
                      <a16:creationId xmlns:a16="http://schemas.microsoft.com/office/drawing/2014/main" id="{87F88BAF-BB4B-3652-2012-F44C6C3188D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1" name="그룹 370">
                <a:extLst>
                  <a:ext uri="{FF2B5EF4-FFF2-40B4-BE49-F238E27FC236}">
                    <a16:creationId xmlns:a16="http://schemas.microsoft.com/office/drawing/2014/main" id="{A9F3F10B-7FFE-2F28-D297-4062A1D0563E}"/>
                  </a:ext>
                </a:extLst>
              </p:cNvPr>
              <p:cNvGrpSpPr/>
              <p:nvPr/>
            </p:nvGrpSpPr>
            <p:grpSpPr>
              <a:xfrm>
                <a:off x="1132609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2" name="타원 371">
                  <a:extLst>
                    <a:ext uri="{FF2B5EF4-FFF2-40B4-BE49-F238E27FC236}">
                      <a16:creationId xmlns:a16="http://schemas.microsoft.com/office/drawing/2014/main" id="{E855794A-933E-9EF0-0F70-EE549714E82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3" name="원호 372">
                  <a:extLst>
                    <a:ext uri="{FF2B5EF4-FFF2-40B4-BE49-F238E27FC236}">
                      <a16:creationId xmlns:a16="http://schemas.microsoft.com/office/drawing/2014/main" id="{7BE3F876-6533-F1A1-EAC0-37A571DADBF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4" name="원호 373">
                  <a:extLst>
                    <a:ext uri="{FF2B5EF4-FFF2-40B4-BE49-F238E27FC236}">
                      <a16:creationId xmlns:a16="http://schemas.microsoft.com/office/drawing/2014/main" id="{E965432D-36EB-409C-7A7D-7E4F53F0BA3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5" name="그룹 374">
                <a:extLst>
                  <a:ext uri="{FF2B5EF4-FFF2-40B4-BE49-F238E27FC236}">
                    <a16:creationId xmlns:a16="http://schemas.microsoft.com/office/drawing/2014/main" id="{C0832308-B371-0734-D9F0-D8708D4E08C0}"/>
                  </a:ext>
                </a:extLst>
              </p:cNvPr>
              <p:cNvGrpSpPr/>
              <p:nvPr/>
            </p:nvGrpSpPr>
            <p:grpSpPr>
              <a:xfrm>
                <a:off x="1155578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6" name="타원 375">
                  <a:extLst>
                    <a:ext uri="{FF2B5EF4-FFF2-40B4-BE49-F238E27FC236}">
                      <a16:creationId xmlns:a16="http://schemas.microsoft.com/office/drawing/2014/main" id="{8850DD9D-95F9-0EDA-C3EE-970CA71BD52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7" name="원호 376">
                  <a:extLst>
                    <a:ext uri="{FF2B5EF4-FFF2-40B4-BE49-F238E27FC236}">
                      <a16:creationId xmlns:a16="http://schemas.microsoft.com/office/drawing/2014/main" id="{9954A949-4B5E-A74D-CF1D-839263D1FA1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8" name="원호 377">
                  <a:extLst>
                    <a:ext uri="{FF2B5EF4-FFF2-40B4-BE49-F238E27FC236}">
                      <a16:creationId xmlns:a16="http://schemas.microsoft.com/office/drawing/2014/main" id="{F0242FE8-0104-5DFB-0FE2-B5F924280ED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9" name="그룹 378">
                <a:extLst>
                  <a:ext uri="{FF2B5EF4-FFF2-40B4-BE49-F238E27FC236}">
                    <a16:creationId xmlns:a16="http://schemas.microsoft.com/office/drawing/2014/main" id="{B6C5AB4F-5972-EB5F-75EF-980F751D947F}"/>
                  </a:ext>
                </a:extLst>
              </p:cNvPr>
              <p:cNvGrpSpPr/>
              <p:nvPr/>
            </p:nvGrpSpPr>
            <p:grpSpPr>
              <a:xfrm>
                <a:off x="1178548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80" name="타원 379">
                  <a:extLst>
                    <a:ext uri="{FF2B5EF4-FFF2-40B4-BE49-F238E27FC236}">
                      <a16:creationId xmlns:a16="http://schemas.microsoft.com/office/drawing/2014/main" id="{486946B6-45D2-C2C1-FD4F-32D57E9E054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1" name="원호 380">
                  <a:extLst>
                    <a:ext uri="{FF2B5EF4-FFF2-40B4-BE49-F238E27FC236}">
                      <a16:creationId xmlns:a16="http://schemas.microsoft.com/office/drawing/2014/main" id="{31369AFB-1C37-1E35-B24F-8D3F0598903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2" name="원호 381">
                  <a:extLst>
                    <a:ext uri="{FF2B5EF4-FFF2-40B4-BE49-F238E27FC236}">
                      <a16:creationId xmlns:a16="http://schemas.microsoft.com/office/drawing/2014/main" id="{A6959840-AD35-98FC-259E-262B14E6702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</p:grpSp>
      <p:sp>
        <p:nvSpPr>
          <p:cNvPr id="7" name="사각형: 잘린 한쪽 모서리 7">
            <a:extLst>
              <a:ext uri="{FF2B5EF4-FFF2-40B4-BE49-F238E27FC236}">
                <a16:creationId xmlns:a16="http://schemas.microsoft.com/office/drawing/2014/main" id="{17B2782E-0B1F-8538-611A-7B3ECD9FDD56}"/>
              </a:ext>
            </a:extLst>
          </p:cNvPr>
          <p:cNvSpPr/>
          <p:nvPr/>
        </p:nvSpPr>
        <p:spPr>
          <a:xfrm flipH="1">
            <a:off x="396989" y="640837"/>
            <a:ext cx="1025409" cy="235463"/>
          </a:xfrm>
          <a:prstGeom prst="roundRect">
            <a:avLst>
              <a:gd name="adj" fmla="val 50000"/>
            </a:avLst>
          </a:prstGeom>
          <a:solidFill>
            <a:srgbClr val="E96908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구현 기능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641672-8861-2DD0-647C-4D7C4DCC89BA}"/>
              </a:ext>
            </a:extLst>
          </p:cNvPr>
          <p:cNvSpPr/>
          <p:nvPr/>
        </p:nvSpPr>
        <p:spPr>
          <a:xfrm>
            <a:off x="970321" y="4325149"/>
            <a:ext cx="2886475" cy="303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71CB7-8585-4BFF-A2B7-31ACC6A75621}"/>
              </a:ext>
            </a:extLst>
          </p:cNvPr>
          <p:cNvSpPr txBox="1"/>
          <p:nvPr/>
        </p:nvSpPr>
        <p:spPr>
          <a:xfrm>
            <a:off x="3240106" y="573902"/>
            <a:ext cx="468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6. </a:t>
            </a:r>
            <a:r>
              <a:rPr lang="ko-KR" altLang="en-US" dirty="0"/>
              <a:t>통합검색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3CED660-3FB3-4045-9A56-A2E9FBCD3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776" y="1178376"/>
            <a:ext cx="3515216" cy="5144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17E1C88-E50F-4560-9EAB-AA50E59F6F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390" y="1178419"/>
            <a:ext cx="5147530" cy="22782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3766FEB-1A20-435E-9713-AF4197B64AC8}"/>
              </a:ext>
            </a:extLst>
          </p:cNvPr>
          <p:cNvSpPr txBox="1"/>
          <p:nvPr/>
        </p:nvSpPr>
        <p:spPr>
          <a:xfrm>
            <a:off x="1487925" y="1885646"/>
            <a:ext cx="39698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검색창에 입력한 키워드로 자격증 목록</a:t>
            </a:r>
            <a:r>
              <a:rPr lang="en-US" altLang="ko-KR" sz="1100" dirty="0"/>
              <a:t>, </a:t>
            </a:r>
            <a:r>
              <a:rPr lang="ko-KR" altLang="en-US" sz="1100" dirty="0"/>
              <a:t>자유게시판</a:t>
            </a:r>
            <a:r>
              <a:rPr lang="en-US" altLang="ko-KR" sz="1100" dirty="0"/>
              <a:t>, </a:t>
            </a:r>
            <a:r>
              <a:rPr lang="ko-KR" altLang="en-US" sz="1100" dirty="0"/>
              <a:t>자격증 게시판</a:t>
            </a:r>
            <a:r>
              <a:rPr lang="en-US" altLang="ko-KR" sz="1100" dirty="0"/>
              <a:t>(</a:t>
            </a:r>
            <a:r>
              <a:rPr lang="en-US" altLang="ko-KR" sz="1100" dirty="0" err="1"/>
              <a:t>QnA</a:t>
            </a:r>
            <a:r>
              <a:rPr lang="en-US" altLang="ko-KR" sz="1100" dirty="0"/>
              <a:t>, </a:t>
            </a:r>
            <a:r>
              <a:rPr lang="ko-KR" altLang="en-US" sz="1100" dirty="0"/>
              <a:t>자료실</a:t>
            </a:r>
            <a:r>
              <a:rPr lang="en-US" altLang="ko-KR" sz="1100" dirty="0"/>
              <a:t>)</a:t>
            </a:r>
            <a:r>
              <a:rPr lang="ko-KR" altLang="en-US" sz="1100" dirty="0"/>
              <a:t>이 검색된다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98D0E02-98F4-4990-952B-E589F55117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78" y="2782739"/>
            <a:ext cx="4496427" cy="289688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C2ECC60-06AC-4B1F-BD6B-47316A98665B}"/>
              </a:ext>
            </a:extLst>
          </p:cNvPr>
          <p:cNvSpPr txBox="1"/>
          <p:nvPr/>
        </p:nvSpPr>
        <p:spPr>
          <a:xfrm>
            <a:off x="1002338" y="5840211"/>
            <a:ext cx="3952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UNION ALL</a:t>
            </a:r>
            <a:r>
              <a:rPr lang="ko-KR" altLang="en-US" dirty="0"/>
              <a:t>활용 조회 쿼리 예시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877613-D9BD-4057-8587-7DBA994B9271}"/>
              </a:ext>
            </a:extLst>
          </p:cNvPr>
          <p:cNvSpPr txBox="1"/>
          <p:nvPr/>
        </p:nvSpPr>
        <p:spPr>
          <a:xfrm>
            <a:off x="5797724" y="4338874"/>
            <a:ext cx="4777740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UNION ALL</a:t>
            </a:r>
          </a:p>
          <a:p>
            <a:pPr algn="ctr"/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dirty="0"/>
              <a:t>여러 개의 </a:t>
            </a:r>
            <a:r>
              <a:rPr lang="en-US" altLang="ko-KR" sz="1100" dirty="0"/>
              <a:t>SELECT</a:t>
            </a:r>
            <a:r>
              <a:rPr lang="ko-KR" altLang="en-US" sz="1100" dirty="0"/>
              <a:t>결과를 하나로 합치는 </a:t>
            </a:r>
            <a:r>
              <a:rPr lang="en-US" altLang="ko-KR" sz="1100" dirty="0"/>
              <a:t>SQL </a:t>
            </a:r>
            <a:r>
              <a:rPr lang="ko-KR" altLang="en-US" sz="1100" dirty="0"/>
              <a:t>연산자이다</a:t>
            </a:r>
            <a:r>
              <a:rPr lang="en-US" altLang="ko-KR" sz="11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100" dirty="0"/>
              <a:t>중복되는 행도 모두 포함해서 결과에 나타난다</a:t>
            </a:r>
            <a:r>
              <a:rPr lang="en-US" altLang="ko-KR" sz="11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100" dirty="0"/>
              <a:t>서로 관계가 없는 여러 테이블을 한번에 검색할 때 각각의 조건에 맞는 결과를 조회할 수 있다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36182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7D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36B388-0D98-00EB-3BCF-3F3C1D0AD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사각형: 둥근 위쪽 모서리 483">
            <a:extLst>
              <a:ext uri="{FF2B5EF4-FFF2-40B4-BE49-F238E27FC236}">
                <a16:creationId xmlns:a16="http://schemas.microsoft.com/office/drawing/2014/main" id="{39BA1118-7F63-BAFA-D9AD-0E1FF98E92B3}"/>
              </a:ext>
            </a:extLst>
          </p:cNvPr>
          <p:cNvSpPr/>
          <p:nvPr/>
        </p:nvSpPr>
        <p:spPr>
          <a:xfrm>
            <a:off x="177501" y="285825"/>
            <a:ext cx="11836998" cy="6304350"/>
          </a:xfrm>
          <a:prstGeom prst="round2SameRect">
            <a:avLst>
              <a:gd name="adj1" fmla="val 0"/>
              <a:gd name="adj2" fmla="val 2091"/>
            </a:avLst>
          </a:prstGeom>
          <a:solidFill>
            <a:srgbClr val="EEE7DD"/>
          </a:solidFill>
          <a:ln>
            <a:noFill/>
          </a:ln>
          <a:effectLst>
            <a:outerShdw blurRad="241300" dist="1397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6C968DE-BD6F-5FDF-A028-DADE3A025654}"/>
              </a:ext>
            </a:extLst>
          </p:cNvPr>
          <p:cNvGrpSpPr/>
          <p:nvPr/>
        </p:nvGrpSpPr>
        <p:grpSpPr>
          <a:xfrm>
            <a:off x="177501" y="150886"/>
            <a:ext cx="11836998" cy="269876"/>
            <a:chOff x="177501" y="150886"/>
            <a:chExt cx="11836998" cy="269876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AE1A0B6-7A16-E3A6-0800-D9D3CF7C18E2}"/>
                </a:ext>
              </a:extLst>
            </p:cNvPr>
            <p:cNvSpPr/>
            <p:nvPr/>
          </p:nvSpPr>
          <p:spPr>
            <a:xfrm>
              <a:off x="177501" y="260205"/>
              <a:ext cx="11836998" cy="36000"/>
            </a:xfrm>
            <a:prstGeom prst="rect">
              <a:avLst/>
            </a:prstGeom>
            <a:solidFill>
              <a:srgbClr val="E9690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1ABC229-A76E-D84D-92E2-D8DD9F9071B2}"/>
                </a:ext>
              </a:extLst>
            </p:cNvPr>
            <p:cNvGrpSpPr/>
            <p:nvPr/>
          </p:nvGrpSpPr>
          <p:grpSpPr>
            <a:xfrm>
              <a:off x="300832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80" name="타원 479">
                <a:extLst>
                  <a:ext uri="{FF2B5EF4-FFF2-40B4-BE49-F238E27FC236}">
                    <a16:creationId xmlns:a16="http://schemas.microsoft.com/office/drawing/2014/main" id="{9C6713CD-7235-F96F-E932-84116A5BF468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81" name="원호 480">
                <a:extLst>
                  <a:ext uri="{FF2B5EF4-FFF2-40B4-BE49-F238E27FC236}">
                    <a16:creationId xmlns:a16="http://schemas.microsoft.com/office/drawing/2014/main" id="{14960719-4DE4-756D-651C-A8A594BA43BC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82" name="원호 481">
                <a:extLst>
                  <a:ext uri="{FF2B5EF4-FFF2-40B4-BE49-F238E27FC236}">
                    <a16:creationId xmlns:a16="http://schemas.microsoft.com/office/drawing/2014/main" id="{05652DF5-6526-3760-F418-3352F96A1359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1088F3F-620B-24DA-9F36-3995C0ADDFC7}"/>
                </a:ext>
              </a:extLst>
            </p:cNvPr>
            <p:cNvGrpSpPr/>
            <p:nvPr/>
          </p:nvGrpSpPr>
          <p:grpSpPr>
            <a:xfrm>
              <a:off x="530525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77" name="타원 476">
                <a:extLst>
                  <a:ext uri="{FF2B5EF4-FFF2-40B4-BE49-F238E27FC236}">
                    <a16:creationId xmlns:a16="http://schemas.microsoft.com/office/drawing/2014/main" id="{EDAFFD3B-5176-97C8-9AA8-3AFE19C338E4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8" name="원호 477">
                <a:extLst>
                  <a:ext uri="{FF2B5EF4-FFF2-40B4-BE49-F238E27FC236}">
                    <a16:creationId xmlns:a16="http://schemas.microsoft.com/office/drawing/2014/main" id="{7347A11E-9775-8FDF-876D-22604F973166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9" name="원호 478">
                <a:extLst>
                  <a:ext uri="{FF2B5EF4-FFF2-40B4-BE49-F238E27FC236}">
                    <a16:creationId xmlns:a16="http://schemas.microsoft.com/office/drawing/2014/main" id="{739838EE-524D-6986-7D3B-0F7F5080D58C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0C10F7D-8E8E-4689-8EF1-487C4FC612BE}"/>
                </a:ext>
              </a:extLst>
            </p:cNvPr>
            <p:cNvGrpSpPr/>
            <p:nvPr/>
          </p:nvGrpSpPr>
          <p:grpSpPr>
            <a:xfrm>
              <a:off x="760218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74" name="타원 473">
                <a:extLst>
                  <a:ext uri="{FF2B5EF4-FFF2-40B4-BE49-F238E27FC236}">
                    <a16:creationId xmlns:a16="http://schemas.microsoft.com/office/drawing/2014/main" id="{E47735FE-A985-4F3C-9A41-002779213F87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5" name="원호 474">
                <a:extLst>
                  <a:ext uri="{FF2B5EF4-FFF2-40B4-BE49-F238E27FC236}">
                    <a16:creationId xmlns:a16="http://schemas.microsoft.com/office/drawing/2014/main" id="{D00B5350-1D1A-568A-BB05-B15E5D9132C4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6" name="원호 475">
                <a:extLst>
                  <a:ext uri="{FF2B5EF4-FFF2-40B4-BE49-F238E27FC236}">
                    <a16:creationId xmlns:a16="http://schemas.microsoft.com/office/drawing/2014/main" id="{6439E05E-E3EB-CA43-9CB0-EE71576F6E91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5915A70-F003-9477-A545-6EEDDA90F21E}"/>
                </a:ext>
              </a:extLst>
            </p:cNvPr>
            <p:cNvGrpSpPr/>
            <p:nvPr/>
          </p:nvGrpSpPr>
          <p:grpSpPr>
            <a:xfrm>
              <a:off x="989911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71" name="타원 470">
                <a:extLst>
                  <a:ext uri="{FF2B5EF4-FFF2-40B4-BE49-F238E27FC236}">
                    <a16:creationId xmlns:a16="http://schemas.microsoft.com/office/drawing/2014/main" id="{CA174995-A49B-847F-3C4F-AC3C003EBBAC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2" name="원호 471">
                <a:extLst>
                  <a:ext uri="{FF2B5EF4-FFF2-40B4-BE49-F238E27FC236}">
                    <a16:creationId xmlns:a16="http://schemas.microsoft.com/office/drawing/2014/main" id="{A3F9F0E5-7D2D-EA2F-D4C9-FBB0FD11B494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3" name="원호 472">
                <a:extLst>
                  <a:ext uri="{FF2B5EF4-FFF2-40B4-BE49-F238E27FC236}">
                    <a16:creationId xmlns:a16="http://schemas.microsoft.com/office/drawing/2014/main" id="{92214FCF-99F5-A136-CF6B-34E5D27ADF2B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ACC5DF9-352C-3562-D1B0-9F84C76B7A78}"/>
                </a:ext>
              </a:extLst>
            </p:cNvPr>
            <p:cNvGrpSpPr/>
            <p:nvPr/>
          </p:nvGrpSpPr>
          <p:grpSpPr>
            <a:xfrm>
              <a:off x="1219604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68" name="타원 467">
                <a:extLst>
                  <a:ext uri="{FF2B5EF4-FFF2-40B4-BE49-F238E27FC236}">
                    <a16:creationId xmlns:a16="http://schemas.microsoft.com/office/drawing/2014/main" id="{01ED8213-22B0-0745-E7F5-62742E512C6D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9" name="원호 468">
                <a:extLst>
                  <a:ext uri="{FF2B5EF4-FFF2-40B4-BE49-F238E27FC236}">
                    <a16:creationId xmlns:a16="http://schemas.microsoft.com/office/drawing/2014/main" id="{7C7FFD65-AA01-492D-2DDB-630B912040FE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0" name="원호 469">
                <a:extLst>
                  <a:ext uri="{FF2B5EF4-FFF2-40B4-BE49-F238E27FC236}">
                    <a16:creationId xmlns:a16="http://schemas.microsoft.com/office/drawing/2014/main" id="{38182EF7-7ADC-EC4C-AC55-72C3442BEAB0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1C753CA-AEAC-6920-3941-A8D1A75A970C}"/>
                </a:ext>
              </a:extLst>
            </p:cNvPr>
            <p:cNvGrpSpPr/>
            <p:nvPr/>
          </p:nvGrpSpPr>
          <p:grpSpPr>
            <a:xfrm>
              <a:off x="1449297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65" name="타원 464">
                <a:extLst>
                  <a:ext uri="{FF2B5EF4-FFF2-40B4-BE49-F238E27FC236}">
                    <a16:creationId xmlns:a16="http://schemas.microsoft.com/office/drawing/2014/main" id="{00C1AE13-94EE-2D6C-753E-DAE6DA50C6EA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6" name="원호 465">
                <a:extLst>
                  <a:ext uri="{FF2B5EF4-FFF2-40B4-BE49-F238E27FC236}">
                    <a16:creationId xmlns:a16="http://schemas.microsoft.com/office/drawing/2014/main" id="{B124D0A4-FAB1-9CBF-CABD-BA3C2A36C0E1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7" name="원호 466">
                <a:extLst>
                  <a:ext uri="{FF2B5EF4-FFF2-40B4-BE49-F238E27FC236}">
                    <a16:creationId xmlns:a16="http://schemas.microsoft.com/office/drawing/2014/main" id="{F82030FD-7CB9-AAEE-067B-779BF6D7529D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9FF64661-5E1F-89E3-2D0D-0673D57715CC}"/>
                </a:ext>
              </a:extLst>
            </p:cNvPr>
            <p:cNvGrpSpPr/>
            <p:nvPr/>
          </p:nvGrpSpPr>
          <p:grpSpPr>
            <a:xfrm>
              <a:off x="1678990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62" name="타원 461">
                <a:extLst>
                  <a:ext uri="{FF2B5EF4-FFF2-40B4-BE49-F238E27FC236}">
                    <a16:creationId xmlns:a16="http://schemas.microsoft.com/office/drawing/2014/main" id="{2CC2BF04-A0F7-CD95-0E8B-74EEF6D66BDB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3" name="원호 462">
                <a:extLst>
                  <a:ext uri="{FF2B5EF4-FFF2-40B4-BE49-F238E27FC236}">
                    <a16:creationId xmlns:a16="http://schemas.microsoft.com/office/drawing/2014/main" id="{07E97F34-0CA6-EB2C-9790-D32425267909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4" name="원호 463">
                <a:extLst>
                  <a:ext uri="{FF2B5EF4-FFF2-40B4-BE49-F238E27FC236}">
                    <a16:creationId xmlns:a16="http://schemas.microsoft.com/office/drawing/2014/main" id="{DDADDDF2-13C3-5C99-01CD-E15FCF7FAF49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27B37DE-153A-B26F-C863-5661BD37996A}"/>
                </a:ext>
              </a:extLst>
            </p:cNvPr>
            <p:cNvGrpSpPr/>
            <p:nvPr/>
          </p:nvGrpSpPr>
          <p:grpSpPr>
            <a:xfrm>
              <a:off x="1908683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59" name="타원 458">
                <a:extLst>
                  <a:ext uri="{FF2B5EF4-FFF2-40B4-BE49-F238E27FC236}">
                    <a16:creationId xmlns:a16="http://schemas.microsoft.com/office/drawing/2014/main" id="{30775B02-055C-B019-B82D-AA124C39C675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0" name="원호 459">
                <a:extLst>
                  <a:ext uri="{FF2B5EF4-FFF2-40B4-BE49-F238E27FC236}">
                    <a16:creationId xmlns:a16="http://schemas.microsoft.com/office/drawing/2014/main" id="{B54C546F-42AB-5D06-4B7C-27E89CCAF90F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1" name="원호 460">
                <a:extLst>
                  <a:ext uri="{FF2B5EF4-FFF2-40B4-BE49-F238E27FC236}">
                    <a16:creationId xmlns:a16="http://schemas.microsoft.com/office/drawing/2014/main" id="{AD97117B-EC40-84A3-5784-8AB9799040A0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B55316B-43B0-8C3E-51E7-58A4BCA847C8}"/>
                </a:ext>
              </a:extLst>
            </p:cNvPr>
            <p:cNvGrpSpPr/>
            <p:nvPr/>
          </p:nvGrpSpPr>
          <p:grpSpPr>
            <a:xfrm>
              <a:off x="2138376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56" name="타원 455">
                <a:extLst>
                  <a:ext uri="{FF2B5EF4-FFF2-40B4-BE49-F238E27FC236}">
                    <a16:creationId xmlns:a16="http://schemas.microsoft.com/office/drawing/2014/main" id="{26B207B9-23BD-32B2-050C-F72E0063497F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7" name="원호 456">
                <a:extLst>
                  <a:ext uri="{FF2B5EF4-FFF2-40B4-BE49-F238E27FC236}">
                    <a16:creationId xmlns:a16="http://schemas.microsoft.com/office/drawing/2014/main" id="{0A340AD2-F508-28CF-0C8B-728B015D25CF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8" name="원호 457">
                <a:extLst>
                  <a:ext uri="{FF2B5EF4-FFF2-40B4-BE49-F238E27FC236}">
                    <a16:creationId xmlns:a16="http://schemas.microsoft.com/office/drawing/2014/main" id="{D43402C4-9F76-6EA4-E90F-7AD43EDA3BE2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45455BE-6F5D-CA6E-39C2-CAEAB2D6CC4A}"/>
                </a:ext>
              </a:extLst>
            </p:cNvPr>
            <p:cNvGrpSpPr/>
            <p:nvPr/>
          </p:nvGrpSpPr>
          <p:grpSpPr>
            <a:xfrm>
              <a:off x="2368069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53" name="타원 452">
                <a:extLst>
                  <a:ext uri="{FF2B5EF4-FFF2-40B4-BE49-F238E27FC236}">
                    <a16:creationId xmlns:a16="http://schemas.microsoft.com/office/drawing/2014/main" id="{7C85655C-4654-9F4D-0EA2-EA7587E23871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4" name="원호 453">
                <a:extLst>
                  <a:ext uri="{FF2B5EF4-FFF2-40B4-BE49-F238E27FC236}">
                    <a16:creationId xmlns:a16="http://schemas.microsoft.com/office/drawing/2014/main" id="{C7B01E76-CC0A-353E-2327-B381695170E6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5" name="원호 454">
                <a:extLst>
                  <a:ext uri="{FF2B5EF4-FFF2-40B4-BE49-F238E27FC236}">
                    <a16:creationId xmlns:a16="http://schemas.microsoft.com/office/drawing/2014/main" id="{9B20220B-8E60-A154-8729-D7F6AAF36279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231CE64-836E-78A0-B49E-5988DBF893B7}"/>
                </a:ext>
              </a:extLst>
            </p:cNvPr>
            <p:cNvGrpSpPr/>
            <p:nvPr/>
          </p:nvGrpSpPr>
          <p:grpSpPr>
            <a:xfrm>
              <a:off x="2597762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50" name="타원 449">
                <a:extLst>
                  <a:ext uri="{FF2B5EF4-FFF2-40B4-BE49-F238E27FC236}">
                    <a16:creationId xmlns:a16="http://schemas.microsoft.com/office/drawing/2014/main" id="{5884EDA8-5338-FDD7-F832-2BF7FDD69C0C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1" name="원호 450">
                <a:extLst>
                  <a:ext uri="{FF2B5EF4-FFF2-40B4-BE49-F238E27FC236}">
                    <a16:creationId xmlns:a16="http://schemas.microsoft.com/office/drawing/2014/main" id="{046ACCE4-56CC-A191-F654-E1192364E21C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2" name="원호 451">
                <a:extLst>
                  <a:ext uri="{FF2B5EF4-FFF2-40B4-BE49-F238E27FC236}">
                    <a16:creationId xmlns:a16="http://schemas.microsoft.com/office/drawing/2014/main" id="{1522024D-E5E1-2C9B-D289-AB3F73AF72C2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999A9E17-98AC-9E5C-E87B-F56589001E0B}"/>
                </a:ext>
              </a:extLst>
            </p:cNvPr>
            <p:cNvGrpSpPr/>
            <p:nvPr/>
          </p:nvGrpSpPr>
          <p:grpSpPr>
            <a:xfrm>
              <a:off x="2827455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47" name="타원 446">
                <a:extLst>
                  <a:ext uri="{FF2B5EF4-FFF2-40B4-BE49-F238E27FC236}">
                    <a16:creationId xmlns:a16="http://schemas.microsoft.com/office/drawing/2014/main" id="{C93B71A1-5428-F9F8-16E3-D374269D297C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8" name="원호 447">
                <a:extLst>
                  <a:ext uri="{FF2B5EF4-FFF2-40B4-BE49-F238E27FC236}">
                    <a16:creationId xmlns:a16="http://schemas.microsoft.com/office/drawing/2014/main" id="{7979FDF8-0243-6245-CD13-BB1F56A2503F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9" name="원호 448">
                <a:extLst>
                  <a:ext uri="{FF2B5EF4-FFF2-40B4-BE49-F238E27FC236}">
                    <a16:creationId xmlns:a16="http://schemas.microsoft.com/office/drawing/2014/main" id="{EF902D0C-4F3D-F338-8B34-DB9DFBC1EB06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23BB84C-F9AB-4AD2-2F37-8418599F48E1}"/>
                </a:ext>
              </a:extLst>
            </p:cNvPr>
            <p:cNvGrpSpPr/>
            <p:nvPr/>
          </p:nvGrpSpPr>
          <p:grpSpPr>
            <a:xfrm>
              <a:off x="3057148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44" name="타원 443">
                <a:extLst>
                  <a:ext uri="{FF2B5EF4-FFF2-40B4-BE49-F238E27FC236}">
                    <a16:creationId xmlns:a16="http://schemas.microsoft.com/office/drawing/2014/main" id="{C704D409-3CF2-04B3-6E60-EFA60A3959D4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5" name="원호 444">
                <a:extLst>
                  <a:ext uri="{FF2B5EF4-FFF2-40B4-BE49-F238E27FC236}">
                    <a16:creationId xmlns:a16="http://schemas.microsoft.com/office/drawing/2014/main" id="{97D12E49-62CA-6F4C-FD2B-B3C3F916F7E4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6" name="원호 445">
                <a:extLst>
                  <a:ext uri="{FF2B5EF4-FFF2-40B4-BE49-F238E27FC236}">
                    <a16:creationId xmlns:a16="http://schemas.microsoft.com/office/drawing/2014/main" id="{FDD8FB39-8A10-37C7-18DA-071BD9E2B6DF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83B01DA-3E4B-73ED-565B-1A9F5AD872E0}"/>
                </a:ext>
              </a:extLst>
            </p:cNvPr>
            <p:cNvGrpSpPr/>
            <p:nvPr/>
          </p:nvGrpSpPr>
          <p:grpSpPr>
            <a:xfrm>
              <a:off x="3286841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41" name="타원 440">
                <a:extLst>
                  <a:ext uri="{FF2B5EF4-FFF2-40B4-BE49-F238E27FC236}">
                    <a16:creationId xmlns:a16="http://schemas.microsoft.com/office/drawing/2014/main" id="{E7FDA16D-C7D9-60B3-36B0-FA67F2225DD4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2" name="원호 441">
                <a:extLst>
                  <a:ext uri="{FF2B5EF4-FFF2-40B4-BE49-F238E27FC236}">
                    <a16:creationId xmlns:a16="http://schemas.microsoft.com/office/drawing/2014/main" id="{DE3EB427-BA32-D560-1A10-89CF1525457B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3" name="원호 442">
                <a:extLst>
                  <a:ext uri="{FF2B5EF4-FFF2-40B4-BE49-F238E27FC236}">
                    <a16:creationId xmlns:a16="http://schemas.microsoft.com/office/drawing/2014/main" id="{6A39A01B-2803-3602-872D-4828DE3DF527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C536333C-EACA-F42B-FFFC-ACF724B59F51}"/>
                </a:ext>
              </a:extLst>
            </p:cNvPr>
            <p:cNvGrpSpPr/>
            <p:nvPr/>
          </p:nvGrpSpPr>
          <p:grpSpPr>
            <a:xfrm>
              <a:off x="3516534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38" name="타원 437">
                <a:extLst>
                  <a:ext uri="{FF2B5EF4-FFF2-40B4-BE49-F238E27FC236}">
                    <a16:creationId xmlns:a16="http://schemas.microsoft.com/office/drawing/2014/main" id="{CE93FA88-AFD2-2945-0473-E465F4807A94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9" name="원호 438">
                <a:extLst>
                  <a:ext uri="{FF2B5EF4-FFF2-40B4-BE49-F238E27FC236}">
                    <a16:creationId xmlns:a16="http://schemas.microsoft.com/office/drawing/2014/main" id="{56670646-497A-57D7-4FCE-FB06DB424046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0" name="원호 439">
                <a:extLst>
                  <a:ext uri="{FF2B5EF4-FFF2-40B4-BE49-F238E27FC236}">
                    <a16:creationId xmlns:a16="http://schemas.microsoft.com/office/drawing/2014/main" id="{1E41C4F2-94C7-D11E-2F19-E02AC7919FB0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15228C3E-A97F-9334-39B8-EE24C3EBDF6D}"/>
                </a:ext>
              </a:extLst>
            </p:cNvPr>
            <p:cNvGrpSpPr/>
            <p:nvPr/>
          </p:nvGrpSpPr>
          <p:grpSpPr>
            <a:xfrm>
              <a:off x="3746227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35" name="타원 434">
                <a:extLst>
                  <a:ext uri="{FF2B5EF4-FFF2-40B4-BE49-F238E27FC236}">
                    <a16:creationId xmlns:a16="http://schemas.microsoft.com/office/drawing/2014/main" id="{89D4B3A2-40F7-87BF-DD89-086BD1D5DC17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6" name="원호 435">
                <a:extLst>
                  <a:ext uri="{FF2B5EF4-FFF2-40B4-BE49-F238E27FC236}">
                    <a16:creationId xmlns:a16="http://schemas.microsoft.com/office/drawing/2014/main" id="{ED1F2348-2F17-FF07-7646-4CE1092D81D4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7" name="원호 436">
                <a:extLst>
                  <a:ext uri="{FF2B5EF4-FFF2-40B4-BE49-F238E27FC236}">
                    <a16:creationId xmlns:a16="http://schemas.microsoft.com/office/drawing/2014/main" id="{A618E781-B7E3-086C-1961-DF7C52806DDC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D3203D4-8B3E-8382-753A-6895D3A3B398}"/>
                </a:ext>
              </a:extLst>
            </p:cNvPr>
            <p:cNvGrpSpPr/>
            <p:nvPr/>
          </p:nvGrpSpPr>
          <p:grpSpPr>
            <a:xfrm>
              <a:off x="3975920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32" name="타원 431">
                <a:extLst>
                  <a:ext uri="{FF2B5EF4-FFF2-40B4-BE49-F238E27FC236}">
                    <a16:creationId xmlns:a16="http://schemas.microsoft.com/office/drawing/2014/main" id="{5BBC9A94-32C5-F6B3-9DE0-C8627F6369EC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3" name="원호 432">
                <a:extLst>
                  <a:ext uri="{FF2B5EF4-FFF2-40B4-BE49-F238E27FC236}">
                    <a16:creationId xmlns:a16="http://schemas.microsoft.com/office/drawing/2014/main" id="{B3B62BA5-D778-8182-452D-CB47BE8218A2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4" name="원호 433">
                <a:extLst>
                  <a:ext uri="{FF2B5EF4-FFF2-40B4-BE49-F238E27FC236}">
                    <a16:creationId xmlns:a16="http://schemas.microsoft.com/office/drawing/2014/main" id="{70D3E18E-A77F-AA76-7FBC-7577453B7D92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AE74F1E7-6693-5AD2-C40D-78518664730F}"/>
                </a:ext>
              </a:extLst>
            </p:cNvPr>
            <p:cNvGrpSpPr/>
            <p:nvPr/>
          </p:nvGrpSpPr>
          <p:grpSpPr>
            <a:xfrm>
              <a:off x="4205613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29" name="타원 428">
                <a:extLst>
                  <a:ext uri="{FF2B5EF4-FFF2-40B4-BE49-F238E27FC236}">
                    <a16:creationId xmlns:a16="http://schemas.microsoft.com/office/drawing/2014/main" id="{D6787C15-2662-0167-0EBD-A8BFA58B5436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0" name="원호 429">
                <a:extLst>
                  <a:ext uri="{FF2B5EF4-FFF2-40B4-BE49-F238E27FC236}">
                    <a16:creationId xmlns:a16="http://schemas.microsoft.com/office/drawing/2014/main" id="{39266908-A333-8890-84D3-5CEA19F2E216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1" name="원호 430">
                <a:extLst>
                  <a:ext uri="{FF2B5EF4-FFF2-40B4-BE49-F238E27FC236}">
                    <a16:creationId xmlns:a16="http://schemas.microsoft.com/office/drawing/2014/main" id="{5445AE89-F755-E7FB-DBD8-A87E3155360A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D4C29D18-E64C-71FF-D4CF-5E43AAC400F9}"/>
                </a:ext>
              </a:extLst>
            </p:cNvPr>
            <p:cNvGrpSpPr/>
            <p:nvPr/>
          </p:nvGrpSpPr>
          <p:grpSpPr>
            <a:xfrm>
              <a:off x="4435306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26" name="타원 425">
                <a:extLst>
                  <a:ext uri="{FF2B5EF4-FFF2-40B4-BE49-F238E27FC236}">
                    <a16:creationId xmlns:a16="http://schemas.microsoft.com/office/drawing/2014/main" id="{D0FE6B26-ED7C-1DA8-09CA-F36F73832CCF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7" name="원호 426">
                <a:extLst>
                  <a:ext uri="{FF2B5EF4-FFF2-40B4-BE49-F238E27FC236}">
                    <a16:creationId xmlns:a16="http://schemas.microsoft.com/office/drawing/2014/main" id="{090F6BC9-3F0C-375F-74A8-F29E5CD26F01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8" name="원호 427">
                <a:extLst>
                  <a:ext uri="{FF2B5EF4-FFF2-40B4-BE49-F238E27FC236}">
                    <a16:creationId xmlns:a16="http://schemas.microsoft.com/office/drawing/2014/main" id="{1C9116A0-D01A-AD13-7714-691F9CE02FB3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90982813-D977-0CE3-9D6A-85A0F0AD25F0}"/>
                </a:ext>
              </a:extLst>
            </p:cNvPr>
            <p:cNvGrpSpPr/>
            <p:nvPr/>
          </p:nvGrpSpPr>
          <p:grpSpPr>
            <a:xfrm>
              <a:off x="4664999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23" name="타원 422">
                <a:extLst>
                  <a:ext uri="{FF2B5EF4-FFF2-40B4-BE49-F238E27FC236}">
                    <a16:creationId xmlns:a16="http://schemas.microsoft.com/office/drawing/2014/main" id="{7053975F-E214-DA72-D45C-DD92464FF535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4" name="원호 423">
                <a:extLst>
                  <a:ext uri="{FF2B5EF4-FFF2-40B4-BE49-F238E27FC236}">
                    <a16:creationId xmlns:a16="http://schemas.microsoft.com/office/drawing/2014/main" id="{D964C34F-C4A2-80DF-F388-0CA26CDDE930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5" name="원호 424">
                <a:extLst>
                  <a:ext uri="{FF2B5EF4-FFF2-40B4-BE49-F238E27FC236}">
                    <a16:creationId xmlns:a16="http://schemas.microsoft.com/office/drawing/2014/main" id="{DA207950-82C0-B78A-F6D2-1966F0A80493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8B63383-0ACB-1F93-8E2A-42881A3134E9}"/>
                </a:ext>
              </a:extLst>
            </p:cNvPr>
            <p:cNvGrpSpPr/>
            <p:nvPr/>
          </p:nvGrpSpPr>
          <p:grpSpPr>
            <a:xfrm>
              <a:off x="4894692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20" name="타원 419">
                <a:extLst>
                  <a:ext uri="{FF2B5EF4-FFF2-40B4-BE49-F238E27FC236}">
                    <a16:creationId xmlns:a16="http://schemas.microsoft.com/office/drawing/2014/main" id="{48E64485-ABB6-170A-C656-5F92F111E72E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1" name="원호 420">
                <a:extLst>
                  <a:ext uri="{FF2B5EF4-FFF2-40B4-BE49-F238E27FC236}">
                    <a16:creationId xmlns:a16="http://schemas.microsoft.com/office/drawing/2014/main" id="{7CFEFF94-3371-5AE1-C0F2-A8B634D9F8E1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2" name="원호 421">
                <a:extLst>
                  <a:ext uri="{FF2B5EF4-FFF2-40B4-BE49-F238E27FC236}">
                    <a16:creationId xmlns:a16="http://schemas.microsoft.com/office/drawing/2014/main" id="{1AF400B3-132C-F80E-2575-70616FE1EA0E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57B5B9EB-6101-FD95-5252-316C49A02FD6}"/>
                </a:ext>
              </a:extLst>
            </p:cNvPr>
            <p:cNvGrpSpPr/>
            <p:nvPr/>
          </p:nvGrpSpPr>
          <p:grpSpPr>
            <a:xfrm>
              <a:off x="5124385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17" name="타원 416">
                <a:extLst>
                  <a:ext uri="{FF2B5EF4-FFF2-40B4-BE49-F238E27FC236}">
                    <a16:creationId xmlns:a16="http://schemas.microsoft.com/office/drawing/2014/main" id="{EDECE9E4-096F-BE24-580B-6DE61A54F7D7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8" name="원호 417">
                <a:extLst>
                  <a:ext uri="{FF2B5EF4-FFF2-40B4-BE49-F238E27FC236}">
                    <a16:creationId xmlns:a16="http://schemas.microsoft.com/office/drawing/2014/main" id="{15063937-4BF4-20FA-3864-102B66475BD6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9" name="원호 418">
                <a:extLst>
                  <a:ext uri="{FF2B5EF4-FFF2-40B4-BE49-F238E27FC236}">
                    <a16:creationId xmlns:a16="http://schemas.microsoft.com/office/drawing/2014/main" id="{0F948D9B-A893-A2B9-79E5-0E4F5AF707BE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9AEC2032-036C-EF6E-D739-047CCB075959}"/>
                </a:ext>
              </a:extLst>
            </p:cNvPr>
            <p:cNvGrpSpPr/>
            <p:nvPr/>
          </p:nvGrpSpPr>
          <p:grpSpPr>
            <a:xfrm>
              <a:off x="5354078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14" name="타원 413">
                <a:extLst>
                  <a:ext uri="{FF2B5EF4-FFF2-40B4-BE49-F238E27FC236}">
                    <a16:creationId xmlns:a16="http://schemas.microsoft.com/office/drawing/2014/main" id="{6BBFF059-E466-AC0E-27C7-BBA17FAB8179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5" name="원호 414">
                <a:extLst>
                  <a:ext uri="{FF2B5EF4-FFF2-40B4-BE49-F238E27FC236}">
                    <a16:creationId xmlns:a16="http://schemas.microsoft.com/office/drawing/2014/main" id="{CBC1552F-D1B7-6F68-0F6B-6D5735B1EEE4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6" name="원호 415">
                <a:extLst>
                  <a:ext uri="{FF2B5EF4-FFF2-40B4-BE49-F238E27FC236}">
                    <a16:creationId xmlns:a16="http://schemas.microsoft.com/office/drawing/2014/main" id="{57417AF4-75FA-D1B2-1F43-8525A3FE19F3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F2E362A6-553F-A8ED-15D8-6AD5C98417C0}"/>
                </a:ext>
              </a:extLst>
            </p:cNvPr>
            <p:cNvGrpSpPr/>
            <p:nvPr/>
          </p:nvGrpSpPr>
          <p:grpSpPr>
            <a:xfrm>
              <a:off x="5583771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11" name="타원 410">
                <a:extLst>
                  <a:ext uri="{FF2B5EF4-FFF2-40B4-BE49-F238E27FC236}">
                    <a16:creationId xmlns:a16="http://schemas.microsoft.com/office/drawing/2014/main" id="{28F3E2F9-3616-8858-D33B-F2CC3BFE0635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2" name="원호 411">
                <a:extLst>
                  <a:ext uri="{FF2B5EF4-FFF2-40B4-BE49-F238E27FC236}">
                    <a16:creationId xmlns:a16="http://schemas.microsoft.com/office/drawing/2014/main" id="{37576F4B-4D5D-0CC2-6146-DC8966F866D6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3" name="원호 412">
                <a:extLst>
                  <a:ext uri="{FF2B5EF4-FFF2-40B4-BE49-F238E27FC236}">
                    <a16:creationId xmlns:a16="http://schemas.microsoft.com/office/drawing/2014/main" id="{908D6ECE-41F1-06F4-A1D9-BF0CB3E9B716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B7BE4C9-B3B2-4EB9-8E6D-EB63A5596969}"/>
                </a:ext>
              </a:extLst>
            </p:cNvPr>
            <p:cNvGrpSpPr/>
            <p:nvPr/>
          </p:nvGrpSpPr>
          <p:grpSpPr>
            <a:xfrm>
              <a:off x="5813464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08" name="타원 407">
                <a:extLst>
                  <a:ext uri="{FF2B5EF4-FFF2-40B4-BE49-F238E27FC236}">
                    <a16:creationId xmlns:a16="http://schemas.microsoft.com/office/drawing/2014/main" id="{5A0E3C08-7D44-C6C9-6FD6-EA0A4FD0E9FC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9" name="원호 408">
                <a:extLst>
                  <a:ext uri="{FF2B5EF4-FFF2-40B4-BE49-F238E27FC236}">
                    <a16:creationId xmlns:a16="http://schemas.microsoft.com/office/drawing/2014/main" id="{0F43C2FD-B065-1D4E-BF5E-8BDF063E342F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0" name="원호 409">
                <a:extLst>
                  <a:ext uri="{FF2B5EF4-FFF2-40B4-BE49-F238E27FC236}">
                    <a16:creationId xmlns:a16="http://schemas.microsoft.com/office/drawing/2014/main" id="{FEEAB50F-6992-6CA8-3C2A-831196B6C2B4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65D092E8-9CAB-7D8B-4E79-EC3C553FA889}"/>
                </a:ext>
              </a:extLst>
            </p:cNvPr>
            <p:cNvGrpSpPr/>
            <p:nvPr/>
          </p:nvGrpSpPr>
          <p:grpSpPr>
            <a:xfrm>
              <a:off x="6043157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05" name="타원 404">
                <a:extLst>
                  <a:ext uri="{FF2B5EF4-FFF2-40B4-BE49-F238E27FC236}">
                    <a16:creationId xmlns:a16="http://schemas.microsoft.com/office/drawing/2014/main" id="{B60223B1-1BD5-4767-233E-E93A207BD693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6" name="원호 405">
                <a:extLst>
                  <a:ext uri="{FF2B5EF4-FFF2-40B4-BE49-F238E27FC236}">
                    <a16:creationId xmlns:a16="http://schemas.microsoft.com/office/drawing/2014/main" id="{2FBCC178-6744-C51E-A387-9BBAD3DB0CBD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7" name="원호 406">
                <a:extLst>
                  <a:ext uri="{FF2B5EF4-FFF2-40B4-BE49-F238E27FC236}">
                    <a16:creationId xmlns:a16="http://schemas.microsoft.com/office/drawing/2014/main" id="{BD4A0788-C3ED-4E17-6B11-B7D0DF7CDE7F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D208FE4-4E24-A836-A413-722EDC6EF1CD}"/>
                </a:ext>
              </a:extLst>
            </p:cNvPr>
            <p:cNvGrpSpPr/>
            <p:nvPr/>
          </p:nvGrpSpPr>
          <p:grpSpPr>
            <a:xfrm>
              <a:off x="6272850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02" name="타원 401">
                <a:extLst>
                  <a:ext uri="{FF2B5EF4-FFF2-40B4-BE49-F238E27FC236}">
                    <a16:creationId xmlns:a16="http://schemas.microsoft.com/office/drawing/2014/main" id="{E9AE5981-AD0A-A0A7-D26A-F900067229F7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3" name="원호 402">
                <a:extLst>
                  <a:ext uri="{FF2B5EF4-FFF2-40B4-BE49-F238E27FC236}">
                    <a16:creationId xmlns:a16="http://schemas.microsoft.com/office/drawing/2014/main" id="{56116ECD-D8D6-5219-1B7A-E85B3D801632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4" name="원호 403">
                <a:extLst>
                  <a:ext uri="{FF2B5EF4-FFF2-40B4-BE49-F238E27FC236}">
                    <a16:creationId xmlns:a16="http://schemas.microsoft.com/office/drawing/2014/main" id="{7F021351-E6AE-2BEE-6309-C0C059173C7B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26EA4CE9-F4AC-4A67-F918-6D22E2F5F835}"/>
                </a:ext>
              </a:extLst>
            </p:cNvPr>
            <p:cNvGrpSpPr/>
            <p:nvPr/>
          </p:nvGrpSpPr>
          <p:grpSpPr>
            <a:xfrm>
              <a:off x="6502543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399" name="타원 398">
                <a:extLst>
                  <a:ext uri="{FF2B5EF4-FFF2-40B4-BE49-F238E27FC236}">
                    <a16:creationId xmlns:a16="http://schemas.microsoft.com/office/drawing/2014/main" id="{A6629F2C-1C2B-390C-01F2-DF362F94CE0F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0" name="원호 399">
                <a:extLst>
                  <a:ext uri="{FF2B5EF4-FFF2-40B4-BE49-F238E27FC236}">
                    <a16:creationId xmlns:a16="http://schemas.microsoft.com/office/drawing/2014/main" id="{68DF6788-050E-79CA-E820-4A4CEFF5036A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1" name="원호 400">
                <a:extLst>
                  <a:ext uri="{FF2B5EF4-FFF2-40B4-BE49-F238E27FC236}">
                    <a16:creationId xmlns:a16="http://schemas.microsoft.com/office/drawing/2014/main" id="{31049360-07C1-AC67-67AA-386F4CB45FF5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203908B4-D6A7-70CA-D5B8-EC3E346C9739}"/>
                </a:ext>
              </a:extLst>
            </p:cNvPr>
            <p:cNvGrpSpPr/>
            <p:nvPr/>
          </p:nvGrpSpPr>
          <p:grpSpPr>
            <a:xfrm>
              <a:off x="6732236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396" name="타원 395">
                <a:extLst>
                  <a:ext uri="{FF2B5EF4-FFF2-40B4-BE49-F238E27FC236}">
                    <a16:creationId xmlns:a16="http://schemas.microsoft.com/office/drawing/2014/main" id="{CF262251-BF45-22C6-147A-1D90C10AF615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7" name="원호 396">
                <a:extLst>
                  <a:ext uri="{FF2B5EF4-FFF2-40B4-BE49-F238E27FC236}">
                    <a16:creationId xmlns:a16="http://schemas.microsoft.com/office/drawing/2014/main" id="{B1E3610B-02C9-ED78-1D2D-018CFBD407F9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8" name="원호 397">
                <a:extLst>
                  <a:ext uri="{FF2B5EF4-FFF2-40B4-BE49-F238E27FC236}">
                    <a16:creationId xmlns:a16="http://schemas.microsoft.com/office/drawing/2014/main" id="{32561048-DB1A-1379-A566-0600CBBC894C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834AF7BD-E375-8080-A2E8-4DF9B43218FF}"/>
                </a:ext>
              </a:extLst>
            </p:cNvPr>
            <p:cNvGrpSpPr/>
            <p:nvPr/>
          </p:nvGrpSpPr>
          <p:grpSpPr>
            <a:xfrm>
              <a:off x="6961929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393" name="타원 392">
                <a:extLst>
                  <a:ext uri="{FF2B5EF4-FFF2-40B4-BE49-F238E27FC236}">
                    <a16:creationId xmlns:a16="http://schemas.microsoft.com/office/drawing/2014/main" id="{047DDFDE-9747-BE4C-760A-2ABA51359B78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4" name="원호 393">
                <a:extLst>
                  <a:ext uri="{FF2B5EF4-FFF2-40B4-BE49-F238E27FC236}">
                    <a16:creationId xmlns:a16="http://schemas.microsoft.com/office/drawing/2014/main" id="{FAA8D7DD-CCE2-38B8-5BA6-86C159F365FC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5" name="원호 394">
                <a:extLst>
                  <a:ext uri="{FF2B5EF4-FFF2-40B4-BE49-F238E27FC236}">
                    <a16:creationId xmlns:a16="http://schemas.microsoft.com/office/drawing/2014/main" id="{419416C2-928F-FA37-2E85-8627E3148A16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83BEAC7-2BE1-5D40-DE28-6E26CA5B744F}"/>
                </a:ext>
              </a:extLst>
            </p:cNvPr>
            <p:cNvGrpSpPr/>
            <p:nvPr/>
          </p:nvGrpSpPr>
          <p:grpSpPr>
            <a:xfrm>
              <a:off x="7191622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390" name="타원 389">
                <a:extLst>
                  <a:ext uri="{FF2B5EF4-FFF2-40B4-BE49-F238E27FC236}">
                    <a16:creationId xmlns:a16="http://schemas.microsoft.com/office/drawing/2014/main" id="{99EF5D25-975D-3671-EADA-494BB968F49F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1" name="원호 390">
                <a:extLst>
                  <a:ext uri="{FF2B5EF4-FFF2-40B4-BE49-F238E27FC236}">
                    <a16:creationId xmlns:a16="http://schemas.microsoft.com/office/drawing/2014/main" id="{4D650594-CB31-4A24-A18F-210AAA04F2DF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2" name="원호 391">
                <a:extLst>
                  <a:ext uri="{FF2B5EF4-FFF2-40B4-BE49-F238E27FC236}">
                    <a16:creationId xmlns:a16="http://schemas.microsoft.com/office/drawing/2014/main" id="{DEA31544-B860-C536-83C5-634AEFFCB446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7F88477D-8C5F-9BD4-9A97-857F82C3A3A0}"/>
                </a:ext>
              </a:extLst>
            </p:cNvPr>
            <p:cNvGrpSpPr/>
            <p:nvPr/>
          </p:nvGrpSpPr>
          <p:grpSpPr>
            <a:xfrm>
              <a:off x="7421315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387" name="타원 386">
                <a:extLst>
                  <a:ext uri="{FF2B5EF4-FFF2-40B4-BE49-F238E27FC236}">
                    <a16:creationId xmlns:a16="http://schemas.microsoft.com/office/drawing/2014/main" id="{95E90E50-CACB-D68B-75D8-AAC552A69DB5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8" name="원호 387">
                <a:extLst>
                  <a:ext uri="{FF2B5EF4-FFF2-40B4-BE49-F238E27FC236}">
                    <a16:creationId xmlns:a16="http://schemas.microsoft.com/office/drawing/2014/main" id="{46A24BFF-28BF-9B52-0739-F357A12EB559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9" name="원호 388">
                <a:extLst>
                  <a:ext uri="{FF2B5EF4-FFF2-40B4-BE49-F238E27FC236}">
                    <a16:creationId xmlns:a16="http://schemas.microsoft.com/office/drawing/2014/main" id="{FA74DE82-0619-29CB-A5FA-091560D579CD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4E1ACE4-537C-9DCB-0ED1-94AA6692D32B}"/>
                </a:ext>
              </a:extLst>
            </p:cNvPr>
            <p:cNvGrpSpPr/>
            <p:nvPr/>
          </p:nvGrpSpPr>
          <p:grpSpPr>
            <a:xfrm>
              <a:off x="7651008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384" name="타원 383">
                <a:extLst>
                  <a:ext uri="{FF2B5EF4-FFF2-40B4-BE49-F238E27FC236}">
                    <a16:creationId xmlns:a16="http://schemas.microsoft.com/office/drawing/2014/main" id="{9DE67753-09CC-8F7A-AD63-440741F41EA0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5" name="원호 384">
                <a:extLst>
                  <a:ext uri="{FF2B5EF4-FFF2-40B4-BE49-F238E27FC236}">
                    <a16:creationId xmlns:a16="http://schemas.microsoft.com/office/drawing/2014/main" id="{DEA24F75-72EB-928A-FDF8-7E73EB926D9C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6" name="원호 385">
                <a:extLst>
                  <a:ext uri="{FF2B5EF4-FFF2-40B4-BE49-F238E27FC236}">
                    <a16:creationId xmlns:a16="http://schemas.microsoft.com/office/drawing/2014/main" id="{2FC655CB-A798-5396-8326-F5DCA8700081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AA9A4F41-2481-9BB5-4A0D-8050E2105E2F}"/>
                </a:ext>
              </a:extLst>
            </p:cNvPr>
            <p:cNvGrpSpPr/>
            <p:nvPr/>
          </p:nvGrpSpPr>
          <p:grpSpPr>
            <a:xfrm>
              <a:off x="7880701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8BA057F9-75EC-757A-6ECB-CF1187CCB0CF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9" name="원호 178">
                <a:extLst>
                  <a:ext uri="{FF2B5EF4-FFF2-40B4-BE49-F238E27FC236}">
                    <a16:creationId xmlns:a16="http://schemas.microsoft.com/office/drawing/2014/main" id="{7A441E06-38FF-317A-D96C-7AF4EC3CB2A6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0" name="원호 179">
                <a:extLst>
                  <a:ext uri="{FF2B5EF4-FFF2-40B4-BE49-F238E27FC236}">
                    <a16:creationId xmlns:a16="http://schemas.microsoft.com/office/drawing/2014/main" id="{95E62BC8-CC28-6E80-A663-A2E2E32042FD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575B862D-D0C7-EC9E-1F40-971E6E914AFB}"/>
                </a:ext>
              </a:extLst>
            </p:cNvPr>
            <p:cNvGrpSpPr/>
            <p:nvPr/>
          </p:nvGrpSpPr>
          <p:grpSpPr>
            <a:xfrm>
              <a:off x="8110394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F17FAC-8F6E-45B1-F5D2-D95ED863F807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6" name="원호 175">
                <a:extLst>
                  <a:ext uri="{FF2B5EF4-FFF2-40B4-BE49-F238E27FC236}">
                    <a16:creationId xmlns:a16="http://schemas.microsoft.com/office/drawing/2014/main" id="{33515D97-1B98-D22E-7A0A-5F59A6D696FD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7" name="원호 176">
                <a:extLst>
                  <a:ext uri="{FF2B5EF4-FFF2-40B4-BE49-F238E27FC236}">
                    <a16:creationId xmlns:a16="http://schemas.microsoft.com/office/drawing/2014/main" id="{51534520-36D2-2953-AE4E-DB222436842C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777848D3-D900-298B-E02E-FBD81AA804AF}"/>
                </a:ext>
              </a:extLst>
            </p:cNvPr>
            <p:cNvGrpSpPr/>
            <p:nvPr/>
          </p:nvGrpSpPr>
          <p:grpSpPr>
            <a:xfrm>
              <a:off x="8340087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11EEFC97-C563-9712-7DE5-A4F2A0DA3ED6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3" name="원호 172">
                <a:extLst>
                  <a:ext uri="{FF2B5EF4-FFF2-40B4-BE49-F238E27FC236}">
                    <a16:creationId xmlns:a16="http://schemas.microsoft.com/office/drawing/2014/main" id="{DDE6B60F-CC24-64BE-FE0A-90303B233BC0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4" name="원호 173">
                <a:extLst>
                  <a:ext uri="{FF2B5EF4-FFF2-40B4-BE49-F238E27FC236}">
                    <a16:creationId xmlns:a16="http://schemas.microsoft.com/office/drawing/2014/main" id="{689B7511-046F-1444-5422-6D57752BA2EE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48890E5A-5D70-12A3-ABA7-6EDD2EC7A5FE}"/>
                </a:ext>
              </a:extLst>
            </p:cNvPr>
            <p:cNvGrpSpPr/>
            <p:nvPr/>
          </p:nvGrpSpPr>
          <p:grpSpPr>
            <a:xfrm>
              <a:off x="8569780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EB3608B3-4887-7F16-8FA6-82DA89FA487D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0" name="원호 169">
                <a:extLst>
                  <a:ext uri="{FF2B5EF4-FFF2-40B4-BE49-F238E27FC236}">
                    <a16:creationId xmlns:a16="http://schemas.microsoft.com/office/drawing/2014/main" id="{E0AE5B79-4E48-21A8-7B48-ABDA2798DB44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1" name="원호 170">
                <a:extLst>
                  <a:ext uri="{FF2B5EF4-FFF2-40B4-BE49-F238E27FC236}">
                    <a16:creationId xmlns:a16="http://schemas.microsoft.com/office/drawing/2014/main" id="{B46CCDF7-FC7E-DE5B-FE8D-5A51E51C3FFC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F38622F-8DE3-A721-0A77-2CCED149DE7B}"/>
                </a:ext>
              </a:extLst>
            </p:cNvPr>
            <p:cNvGrpSpPr/>
            <p:nvPr/>
          </p:nvGrpSpPr>
          <p:grpSpPr>
            <a:xfrm>
              <a:off x="8799473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AC8FF40A-83E6-C808-0A56-12B3C51B7476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7" name="원호 166">
                <a:extLst>
                  <a:ext uri="{FF2B5EF4-FFF2-40B4-BE49-F238E27FC236}">
                    <a16:creationId xmlns:a16="http://schemas.microsoft.com/office/drawing/2014/main" id="{9211CE92-6400-E5B3-4BAA-5BB824D2A5B8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8" name="원호 167">
                <a:extLst>
                  <a:ext uri="{FF2B5EF4-FFF2-40B4-BE49-F238E27FC236}">
                    <a16:creationId xmlns:a16="http://schemas.microsoft.com/office/drawing/2014/main" id="{800E1385-6A6E-BE72-4FC6-CFC1CE1907FD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1101F1E4-5828-100A-D771-48E9AA0599FF}"/>
                </a:ext>
              </a:extLst>
            </p:cNvPr>
            <p:cNvGrpSpPr/>
            <p:nvPr/>
          </p:nvGrpSpPr>
          <p:grpSpPr>
            <a:xfrm>
              <a:off x="9029166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38D25D5C-1EA6-1BB1-2D25-FCCDC5391191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4" name="원호 163">
                <a:extLst>
                  <a:ext uri="{FF2B5EF4-FFF2-40B4-BE49-F238E27FC236}">
                    <a16:creationId xmlns:a16="http://schemas.microsoft.com/office/drawing/2014/main" id="{4D0FA824-A579-14BE-AD79-C91A7C373589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5" name="원호 164">
                <a:extLst>
                  <a:ext uri="{FF2B5EF4-FFF2-40B4-BE49-F238E27FC236}">
                    <a16:creationId xmlns:a16="http://schemas.microsoft.com/office/drawing/2014/main" id="{20AD73AA-1FF5-5F24-A0E5-A44B0F09002A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3FBF686B-FF4F-0DC9-4EA9-081154F5C527}"/>
                </a:ext>
              </a:extLst>
            </p:cNvPr>
            <p:cNvGrpSpPr/>
            <p:nvPr/>
          </p:nvGrpSpPr>
          <p:grpSpPr>
            <a:xfrm>
              <a:off x="9258859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C3607897-78D6-9603-21E1-9013EE40EBCC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1" name="원호 160">
                <a:extLst>
                  <a:ext uri="{FF2B5EF4-FFF2-40B4-BE49-F238E27FC236}">
                    <a16:creationId xmlns:a16="http://schemas.microsoft.com/office/drawing/2014/main" id="{BDFB434E-91F0-732F-1022-7D23BE223C20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2" name="원호 161">
                <a:extLst>
                  <a:ext uri="{FF2B5EF4-FFF2-40B4-BE49-F238E27FC236}">
                    <a16:creationId xmlns:a16="http://schemas.microsoft.com/office/drawing/2014/main" id="{2B08D5A8-B6CA-3777-26AB-EFD56FBACAAA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6369A9FD-2EF3-18FA-7309-7F550B489AE0}"/>
                </a:ext>
              </a:extLst>
            </p:cNvPr>
            <p:cNvGrpSpPr/>
            <p:nvPr/>
          </p:nvGrpSpPr>
          <p:grpSpPr>
            <a:xfrm>
              <a:off x="9488552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EDD437AA-C49D-D117-EE49-3071479851FA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8" name="원호 157">
                <a:extLst>
                  <a:ext uri="{FF2B5EF4-FFF2-40B4-BE49-F238E27FC236}">
                    <a16:creationId xmlns:a16="http://schemas.microsoft.com/office/drawing/2014/main" id="{112EF48C-307E-C81A-8CF0-4EF1BA15D87E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9" name="원호 158">
                <a:extLst>
                  <a:ext uri="{FF2B5EF4-FFF2-40B4-BE49-F238E27FC236}">
                    <a16:creationId xmlns:a16="http://schemas.microsoft.com/office/drawing/2014/main" id="{F6333992-7AA5-074A-B5EA-7D99E7B07BCA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30066099-E523-4C30-9F0B-3081C56CD402}"/>
                </a:ext>
              </a:extLst>
            </p:cNvPr>
            <p:cNvGrpSpPr/>
            <p:nvPr/>
          </p:nvGrpSpPr>
          <p:grpSpPr>
            <a:xfrm>
              <a:off x="9718245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140B8505-0C70-AC35-6818-19786F7FB102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5" name="원호 154">
                <a:extLst>
                  <a:ext uri="{FF2B5EF4-FFF2-40B4-BE49-F238E27FC236}">
                    <a16:creationId xmlns:a16="http://schemas.microsoft.com/office/drawing/2014/main" id="{545849C8-D714-8CFA-C0AB-B94259E94F04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6" name="원호 155">
                <a:extLst>
                  <a:ext uri="{FF2B5EF4-FFF2-40B4-BE49-F238E27FC236}">
                    <a16:creationId xmlns:a16="http://schemas.microsoft.com/office/drawing/2014/main" id="{226A8C41-5C6E-2C4E-62C5-C1CB029C6EFC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256D1E5C-7206-0991-5BD0-9840F333AA12}"/>
                </a:ext>
              </a:extLst>
            </p:cNvPr>
            <p:cNvGrpSpPr/>
            <p:nvPr/>
          </p:nvGrpSpPr>
          <p:grpSpPr>
            <a:xfrm>
              <a:off x="9947938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BC8B362C-B74B-5EE3-E34C-03445AB603BF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2" name="원호 151">
                <a:extLst>
                  <a:ext uri="{FF2B5EF4-FFF2-40B4-BE49-F238E27FC236}">
                    <a16:creationId xmlns:a16="http://schemas.microsoft.com/office/drawing/2014/main" id="{669B92E1-B4E1-1ABD-8232-FAE2884BC179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3" name="원호 152">
                <a:extLst>
                  <a:ext uri="{FF2B5EF4-FFF2-40B4-BE49-F238E27FC236}">
                    <a16:creationId xmlns:a16="http://schemas.microsoft.com/office/drawing/2014/main" id="{0239B700-3B49-A081-3D6F-93D9E0E534A3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C846FDAC-EFE6-8E3C-68BB-36D698A61001}"/>
                </a:ext>
              </a:extLst>
            </p:cNvPr>
            <p:cNvGrpSpPr/>
            <p:nvPr/>
          </p:nvGrpSpPr>
          <p:grpSpPr>
            <a:xfrm>
              <a:off x="10177631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48" name="타원 147">
                <a:extLst>
                  <a:ext uri="{FF2B5EF4-FFF2-40B4-BE49-F238E27FC236}">
                    <a16:creationId xmlns:a16="http://schemas.microsoft.com/office/drawing/2014/main" id="{4C3102BF-64A5-2CA0-6E5A-F6C645424B28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9" name="원호 148">
                <a:extLst>
                  <a:ext uri="{FF2B5EF4-FFF2-40B4-BE49-F238E27FC236}">
                    <a16:creationId xmlns:a16="http://schemas.microsoft.com/office/drawing/2014/main" id="{60209FE5-E902-ACBD-97B7-8051FB0DD070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0" name="원호 149">
                <a:extLst>
                  <a:ext uri="{FF2B5EF4-FFF2-40B4-BE49-F238E27FC236}">
                    <a16:creationId xmlns:a16="http://schemas.microsoft.com/office/drawing/2014/main" id="{4644BCFE-7337-D1A1-B143-6AA7667CBBE9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5382A0F0-B419-9BD9-CECA-47948D843F9A}"/>
                </a:ext>
              </a:extLst>
            </p:cNvPr>
            <p:cNvGrpSpPr/>
            <p:nvPr/>
          </p:nvGrpSpPr>
          <p:grpSpPr>
            <a:xfrm>
              <a:off x="10407324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C7110518-3C5B-0DDA-CD47-0B6F4D5751F9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6" name="원호 145">
                <a:extLst>
                  <a:ext uri="{FF2B5EF4-FFF2-40B4-BE49-F238E27FC236}">
                    <a16:creationId xmlns:a16="http://schemas.microsoft.com/office/drawing/2014/main" id="{D770EA5D-CEC3-52BB-5619-5280A48055AC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7" name="원호 146">
                <a:extLst>
                  <a:ext uri="{FF2B5EF4-FFF2-40B4-BE49-F238E27FC236}">
                    <a16:creationId xmlns:a16="http://schemas.microsoft.com/office/drawing/2014/main" id="{BCBA84DA-D1A7-7810-0CD6-7452DFAB09F2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B53ACBC0-F4AE-E21B-2C54-4F34C6882771}"/>
                </a:ext>
              </a:extLst>
            </p:cNvPr>
            <p:cNvGrpSpPr/>
            <p:nvPr/>
          </p:nvGrpSpPr>
          <p:grpSpPr>
            <a:xfrm>
              <a:off x="10637017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F2CE3F97-DA93-43FA-C036-9BB96E3B398D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3" name="원호 142">
                <a:extLst>
                  <a:ext uri="{FF2B5EF4-FFF2-40B4-BE49-F238E27FC236}">
                    <a16:creationId xmlns:a16="http://schemas.microsoft.com/office/drawing/2014/main" id="{256E5299-175C-7895-FC2B-1F1EE5EB22F0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4" name="원호 143">
                <a:extLst>
                  <a:ext uri="{FF2B5EF4-FFF2-40B4-BE49-F238E27FC236}">
                    <a16:creationId xmlns:a16="http://schemas.microsoft.com/office/drawing/2014/main" id="{5E83C69E-34D6-47B5-FEF5-AC8B707A0C4C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FD6DE556-DF53-3B7B-5B47-F5E0346ADECC}"/>
                </a:ext>
              </a:extLst>
            </p:cNvPr>
            <p:cNvGrpSpPr/>
            <p:nvPr/>
          </p:nvGrpSpPr>
          <p:grpSpPr>
            <a:xfrm>
              <a:off x="10866710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42B90AD1-5FF1-F546-1409-745471DC2A83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0" name="원호 139">
                <a:extLst>
                  <a:ext uri="{FF2B5EF4-FFF2-40B4-BE49-F238E27FC236}">
                    <a16:creationId xmlns:a16="http://schemas.microsoft.com/office/drawing/2014/main" id="{FF7235E9-BE6C-4845-D5FE-9D2A66F7D251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1" name="원호 140">
                <a:extLst>
                  <a:ext uri="{FF2B5EF4-FFF2-40B4-BE49-F238E27FC236}">
                    <a16:creationId xmlns:a16="http://schemas.microsoft.com/office/drawing/2014/main" id="{89B2790D-D1F9-16BA-0E98-4424BF344AB9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E2EB1580-E80A-3FC6-C36C-AD24AEE3D22B}"/>
                </a:ext>
              </a:extLst>
            </p:cNvPr>
            <p:cNvGrpSpPr/>
            <p:nvPr/>
          </p:nvGrpSpPr>
          <p:grpSpPr>
            <a:xfrm>
              <a:off x="11096403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4F48DAAE-CA7E-6356-9F6D-DADCA3973B32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7" name="원호 136">
                <a:extLst>
                  <a:ext uri="{FF2B5EF4-FFF2-40B4-BE49-F238E27FC236}">
                    <a16:creationId xmlns:a16="http://schemas.microsoft.com/office/drawing/2014/main" id="{C5E8772F-59CA-A461-9963-6711934DC0AD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8" name="원호 137">
                <a:extLst>
                  <a:ext uri="{FF2B5EF4-FFF2-40B4-BE49-F238E27FC236}">
                    <a16:creationId xmlns:a16="http://schemas.microsoft.com/office/drawing/2014/main" id="{31BC6A62-86F1-3ABB-6E58-C22863886623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6BD9AB77-FCFC-B582-B736-916155AFD964}"/>
                </a:ext>
              </a:extLst>
            </p:cNvPr>
            <p:cNvGrpSpPr/>
            <p:nvPr/>
          </p:nvGrpSpPr>
          <p:grpSpPr>
            <a:xfrm>
              <a:off x="11326096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33" name="타원 132">
                <a:extLst>
                  <a:ext uri="{FF2B5EF4-FFF2-40B4-BE49-F238E27FC236}">
                    <a16:creationId xmlns:a16="http://schemas.microsoft.com/office/drawing/2014/main" id="{01A5A4F6-DAA3-6883-4098-ACA467E5812D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4" name="원호 133">
                <a:extLst>
                  <a:ext uri="{FF2B5EF4-FFF2-40B4-BE49-F238E27FC236}">
                    <a16:creationId xmlns:a16="http://schemas.microsoft.com/office/drawing/2014/main" id="{074AC540-8BEF-EE7A-237F-98D5375749E7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5" name="원호 134">
                <a:extLst>
                  <a:ext uri="{FF2B5EF4-FFF2-40B4-BE49-F238E27FC236}">
                    <a16:creationId xmlns:a16="http://schemas.microsoft.com/office/drawing/2014/main" id="{F9D7DC3E-9318-1636-A62A-FF656D575807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882E2F2A-6FC8-68BF-025C-D4F2F35CB7D1}"/>
                </a:ext>
              </a:extLst>
            </p:cNvPr>
            <p:cNvGrpSpPr/>
            <p:nvPr/>
          </p:nvGrpSpPr>
          <p:grpSpPr>
            <a:xfrm>
              <a:off x="11555789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795F4967-68E1-A13E-E890-9142D731A732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1" name="원호 130">
                <a:extLst>
                  <a:ext uri="{FF2B5EF4-FFF2-40B4-BE49-F238E27FC236}">
                    <a16:creationId xmlns:a16="http://schemas.microsoft.com/office/drawing/2014/main" id="{F9100226-B8B0-8C62-3636-7426073C82B6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2" name="원호 131">
                <a:extLst>
                  <a:ext uri="{FF2B5EF4-FFF2-40B4-BE49-F238E27FC236}">
                    <a16:creationId xmlns:a16="http://schemas.microsoft.com/office/drawing/2014/main" id="{E3AB312E-E69D-4EAB-9174-42DD922722F1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F7DD1083-BAAB-A9A0-8D8A-2BC63B739522}"/>
                </a:ext>
              </a:extLst>
            </p:cNvPr>
            <p:cNvGrpSpPr/>
            <p:nvPr/>
          </p:nvGrpSpPr>
          <p:grpSpPr>
            <a:xfrm>
              <a:off x="11785482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36CEEACC-C615-C407-6D28-C6385DC894F2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8" name="원호 127">
                <a:extLst>
                  <a:ext uri="{FF2B5EF4-FFF2-40B4-BE49-F238E27FC236}">
                    <a16:creationId xmlns:a16="http://schemas.microsoft.com/office/drawing/2014/main" id="{CB8B925A-3D5A-549C-389C-88A68FEA0D4D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9" name="원호 128">
                <a:extLst>
                  <a:ext uri="{FF2B5EF4-FFF2-40B4-BE49-F238E27FC236}">
                    <a16:creationId xmlns:a16="http://schemas.microsoft.com/office/drawing/2014/main" id="{07D77BF8-298F-0F22-5226-C33570E285D7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BE48F11-FC05-ABE9-BABB-7FDC7FB261C7}"/>
              </a:ext>
            </a:extLst>
          </p:cNvPr>
          <p:cNvSpPr txBox="1"/>
          <p:nvPr/>
        </p:nvSpPr>
        <p:spPr>
          <a:xfrm>
            <a:off x="2606167" y="2781470"/>
            <a:ext cx="690841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2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1" u="none" strike="noStrike" kern="0" cap="none" spc="0" normalizeH="0" baseline="0" noProof="0" dirty="0">
                <a:ln w="1079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프로젝트 시연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1" name="사각형: 잘린 한쪽 모서리 7">
            <a:extLst>
              <a:ext uri="{FF2B5EF4-FFF2-40B4-BE49-F238E27FC236}">
                <a16:creationId xmlns:a16="http://schemas.microsoft.com/office/drawing/2014/main" id="{9D04AB95-6884-4A98-ADDA-E27089D15746}"/>
              </a:ext>
            </a:extLst>
          </p:cNvPr>
          <p:cNvSpPr/>
          <p:nvPr/>
        </p:nvSpPr>
        <p:spPr>
          <a:xfrm flipH="1">
            <a:off x="396989" y="640837"/>
            <a:ext cx="1025409" cy="235463"/>
          </a:xfrm>
          <a:prstGeom prst="roundRect">
            <a:avLst>
              <a:gd name="adj" fmla="val 50000"/>
            </a:avLst>
          </a:prstGeom>
          <a:solidFill>
            <a:srgbClr val="E96908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프로젝트 시연</a:t>
            </a:r>
          </a:p>
        </p:txBody>
      </p:sp>
      <p:sp>
        <p:nvSpPr>
          <p:cNvPr id="212" name="사각형: 잘린 한쪽 모서리 7">
            <a:extLst>
              <a:ext uri="{FF2B5EF4-FFF2-40B4-BE49-F238E27FC236}">
                <a16:creationId xmlns:a16="http://schemas.microsoft.com/office/drawing/2014/main" id="{9F6D9DBC-FBE9-4DB7-B6D0-6DD2A2532640}"/>
              </a:ext>
            </a:extLst>
          </p:cNvPr>
          <p:cNvSpPr/>
          <p:nvPr/>
        </p:nvSpPr>
        <p:spPr>
          <a:xfrm flipH="1">
            <a:off x="5589644" y="2555362"/>
            <a:ext cx="1012711" cy="266138"/>
          </a:xfrm>
          <a:prstGeom prst="roundRect">
            <a:avLst>
              <a:gd name="adj" fmla="val 50000"/>
            </a:avLst>
          </a:prstGeom>
          <a:solidFill>
            <a:srgbClr val="E96908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5991881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7D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36B388-0D98-00EB-3BCF-3F3C1D0AD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사각형: 둥근 위쪽 모서리 483">
            <a:extLst>
              <a:ext uri="{FF2B5EF4-FFF2-40B4-BE49-F238E27FC236}">
                <a16:creationId xmlns:a16="http://schemas.microsoft.com/office/drawing/2014/main" id="{39BA1118-7F63-BAFA-D9AD-0E1FF98E92B3}"/>
              </a:ext>
            </a:extLst>
          </p:cNvPr>
          <p:cNvSpPr/>
          <p:nvPr/>
        </p:nvSpPr>
        <p:spPr>
          <a:xfrm>
            <a:off x="177501" y="285825"/>
            <a:ext cx="11836998" cy="6304350"/>
          </a:xfrm>
          <a:prstGeom prst="round2SameRect">
            <a:avLst>
              <a:gd name="adj1" fmla="val 0"/>
              <a:gd name="adj2" fmla="val 2091"/>
            </a:avLst>
          </a:prstGeom>
          <a:solidFill>
            <a:srgbClr val="EEE7DD"/>
          </a:solidFill>
          <a:ln>
            <a:noFill/>
          </a:ln>
          <a:effectLst>
            <a:outerShdw blurRad="241300" dist="1397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6C968DE-BD6F-5FDF-A028-DADE3A025654}"/>
              </a:ext>
            </a:extLst>
          </p:cNvPr>
          <p:cNvGrpSpPr/>
          <p:nvPr/>
        </p:nvGrpSpPr>
        <p:grpSpPr>
          <a:xfrm>
            <a:off x="177501" y="150886"/>
            <a:ext cx="11836998" cy="269876"/>
            <a:chOff x="177501" y="150886"/>
            <a:chExt cx="11836998" cy="269876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AE1A0B6-7A16-E3A6-0800-D9D3CF7C18E2}"/>
                </a:ext>
              </a:extLst>
            </p:cNvPr>
            <p:cNvSpPr/>
            <p:nvPr/>
          </p:nvSpPr>
          <p:spPr>
            <a:xfrm>
              <a:off x="177501" y="260205"/>
              <a:ext cx="11836998" cy="36000"/>
            </a:xfrm>
            <a:prstGeom prst="rect">
              <a:avLst/>
            </a:prstGeom>
            <a:solidFill>
              <a:srgbClr val="E9690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1ABC229-A76E-D84D-92E2-D8DD9F9071B2}"/>
                </a:ext>
              </a:extLst>
            </p:cNvPr>
            <p:cNvGrpSpPr/>
            <p:nvPr/>
          </p:nvGrpSpPr>
          <p:grpSpPr>
            <a:xfrm>
              <a:off x="300832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80" name="타원 479">
                <a:extLst>
                  <a:ext uri="{FF2B5EF4-FFF2-40B4-BE49-F238E27FC236}">
                    <a16:creationId xmlns:a16="http://schemas.microsoft.com/office/drawing/2014/main" id="{9C6713CD-7235-F96F-E932-84116A5BF468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81" name="원호 480">
                <a:extLst>
                  <a:ext uri="{FF2B5EF4-FFF2-40B4-BE49-F238E27FC236}">
                    <a16:creationId xmlns:a16="http://schemas.microsoft.com/office/drawing/2014/main" id="{14960719-4DE4-756D-651C-A8A594BA43BC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82" name="원호 481">
                <a:extLst>
                  <a:ext uri="{FF2B5EF4-FFF2-40B4-BE49-F238E27FC236}">
                    <a16:creationId xmlns:a16="http://schemas.microsoft.com/office/drawing/2014/main" id="{05652DF5-6526-3760-F418-3352F96A1359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1088F3F-620B-24DA-9F36-3995C0ADDFC7}"/>
                </a:ext>
              </a:extLst>
            </p:cNvPr>
            <p:cNvGrpSpPr/>
            <p:nvPr/>
          </p:nvGrpSpPr>
          <p:grpSpPr>
            <a:xfrm>
              <a:off x="530525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77" name="타원 476">
                <a:extLst>
                  <a:ext uri="{FF2B5EF4-FFF2-40B4-BE49-F238E27FC236}">
                    <a16:creationId xmlns:a16="http://schemas.microsoft.com/office/drawing/2014/main" id="{EDAFFD3B-5176-97C8-9AA8-3AFE19C338E4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8" name="원호 477">
                <a:extLst>
                  <a:ext uri="{FF2B5EF4-FFF2-40B4-BE49-F238E27FC236}">
                    <a16:creationId xmlns:a16="http://schemas.microsoft.com/office/drawing/2014/main" id="{7347A11E-9775-8FDF-876D-22604F973166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9" name="원호 478">
                <a:extLst>
                  <a:ext uri="{FF2B5EF4-FFF2-40B4-BE49-F238E27FC236}">
                    <a16:creationId xmlns:a16="http://schemas.microsoft.com/office/drawing/2014/main" id="{739838EE-524D-6986-7D3B-0F7F5080D58C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0C10F7D-8E8E-4689-8EF1-487C4FC612BE}"/>
                </a:ext>
              </a:extLst>
            </p:cNvPr>
            <p:cNvGrpSpPr/>
            <p:nvPr/>
          </p:nvGrpSpPr>
          <p:grpSpPr>
            <a:xfrm>
              <a:off x="760218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74" name="타원 473">
                <a:extLst>
                  <a:ext uri="{FF2B5EF4-FFF2-40B4-BE49-F238E27FC236}">
                    <a16:creationId xmlns:a16="http://schemas.microsoft.com/office/drawing/2014/main" id="{E47735FE-A985-4F3C-9A41-002779213F87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5" name="원호 474">
                <a:extLst>
                  <a:ext uri="{FF2B5EF4-FFF2-40B4-BE49-F238E27FC236}">
                    <a16:creationId xmlns:a16="http://schemas.microsoft.com/office/drawing/2014/main" id="{D00B5350-1D1A-568A-BB05-B15E5D9132C4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6" name="원호 475">
                <a:extLst>
                  <a:ext uri="{FF2B5EF4-FFF2-40B4-BE49-F238E27FC236}">
                    <a16:creationId xmlns:a16="http://schemas.microsoft.com/office/drawing/2014/main" id="{6439E05E-E3EB-CA43-9CB0-EE71576F6E91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5915A70-F003-9477-A545-6EEDDA90F21E}"/>
                </a:ext>
              </a:extLst>
            </p:cNvPr>
            <p:cNvGrpSpPr/>
            <p:nvPr/>
          </p:nvGrpSpPr>
          <p:grpSpPr>
            <a:xfrm>
              <a:off x="989911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71" name="타원 470">
                <a:extLst>
                  <a:ext uri="{FF2B5EF4-FFF2-40B4-BE49-F238E27FC236}">
                    <a16:creationId xmlns:a16="http://schemas.microsoft.com/office/drawing/2014/main" id="{CA174995-A49B-847F-3C4F-AC3C003EBBAC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2" name="원호 471">
                <a:extLst>
                  <a:ext uri="{FF2B5EF4-FFF2-40B4-BE49-F238E27FC236}">
                    <a16:creationId xmlns:a16="http://schemas.microsoft.com/office/drawing/2014/main" id="{A3F9F0E5-7D2D-EA2F-D4C9-FBB0FD11B494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3" name="원호 472">
                <a:extLst>
                  <a:ext uri="{FF2B5EF4-FFF2-40B4-BE49-F238E27FC236}">
                    <a16:creationId xmlns:a16="http://schemas.microsoft.com/office/drawing/2014/main" id="{92214FCF-99F5-A136-CF6B-34E5D27ADF2B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ACC5DF9-352C-3562-D1B0-9F84C76B7A78}"/>
                </a:ext>
              </a:extLst>
            </p:cNvPr>
            <p:cNvGrpSpPr/>
            <p:nvPr/>
          </p:nvGrpSpPr>
          <p:grpSpPr>
            <a:xfrm>
              <a:off x="1219604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68" name="타원 467">
                <a:extLst>
                  <a:ext uri="{FF2B5EF4-FFF2-40B4-BE49-F238E27FC236}">
                    <a16:creationId xmlns:a16="http://schemas.microsoft.com/office/drawing/2014/main" id="{01ED8213-22B0-0745-E7F5-62742E512C6D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9" name="원호 468">
                <a:extLst>
                  <a:ext uri="{FF2B5EF4-FFF2-40B4-BE49-F238E27FC236}">
                    <a16:creationId xmlns:a16="http://schemas.microsoft.com/office/drawing/2014/main" id="{7C7FFD65-AA01-492D-2DDB-630B912040FE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0" name="원호 469">
                <a:extLst>
                  <a:ext uri="{FF2B5EF4-FFF2-40B4-BE49-F238E27FC236}">
                    <a16:creationId xmlns:a16="http://schemas.microsoft.com/office/drawing/2014/main" id="{38182EF7-7ADC-EC4C-AC55-72C3442BEAB0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1C753CA-AEAC-6920-3941-A8D1A75A970C}"/>
                </a:ext>
              </a:extLst>
            </p:cNvPr>
            <p:cNvGrpSpPr/>
            <p:nvPr/>
          </p:nvGrpSpPr>
          <p:grpSpPr>
            <a:xfrm>
              <a:off x="1449297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65" name="타원 464">
                <a:extLst>
                  <a:ext uri="{FF2B5EF4-FFF2-40B4-BE49-F238E27FC236}">
                    <a16:creationId xmlns:a16="http://schemas.microsoft.com/office/drawing/2014/main" id="{00C1AE13-94EE-2D6C-753E-DAE6DA50C6EA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6" name="원호 465">
                <a:extLst>
                  <a:ext uri="{FF2B5EF4-FFF2-40B4-BE49-F238E27FC236}">
                    <a16:creationId xmlns:a16="http://schemas.microsoft.com/office/drawing/2014/main" id="{B124D0A4-FAB1-9CBF-CABD-BA3C2A36C0E1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7" name="원호 466">
                <a:extLst>
                  <a:ext uri="{FF2B5EF4-FFF2-40B4-BE49-F238E27FC236}">
                    <a16:creationId xmlns:a16="http://schemas.microsoft.com/office/drawing/2014/main" id="{F82030FD-7CB9-AAEE-067B-779BF6D7529D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9FF64661-5E1F-89E3-2D0D-0673D57715CC}"/>
                </a:ext>
              </a:extLst>
            </p:cNvPr>
            <p:cNvGrpSpPr/>
            <p:nvPr/>
          </p:nvGrpSpPr>
          <p:grpSpPr>
            <a:xfrm>
              <a:off x="1678990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62" name="타원 461">
                <a:extLst>
                  <a:ext uri="{FF2B5EF4-FFF2-40B4-BE49-F238E27FC236}">
                    <a16:creationId xmlns:a16="http://schemas.microsoft.com/office/drawing/2014/main" id="{2CC2BF04-A0F7-CD95-0E8B-74EEF6D66BDB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3" name="원호 462">
                <a:extLst>
                  <a:ext uri="{FF2B5EF4-FFF2-40B4-BE49-F238E27FC236}">
                    <a16:creationId xmlns:a16="http://schemas.microsoft.com/office/drawing/2014/main" id="{07E97F34-0CA6-EB2C-9790-D32425267909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4" name="원호 463">
                <a:extLst>
                  <a:ext uri="{FF2B5EF4-FFF2-40B4-BE49-F238E27FC236}">
                    <a16:creationId xmlns:a16="http://schemas.microsoft.com/office/drawing/2014/main" id="{DDADDDF2-13C3-5C99-01CD-E15FCF7FAF49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27B37DE-153A-B26F-C863-5661BD37996A}"/>
                </a:ext>
              </a:extLst>
            </p:cNvPr>
            <p:cNvGrpSpPr/>
            <p:nvPr/>
          </p:nvGrpSpPr>
          <p:grpSpPr>
            <a:xfrm>
              <a:off x="1908683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59" name="타원 458">
                <a:extLst>
                  <a:ext uri="{FF2B5EF4-FFF2-40B4-BE49-F238E27FC236}">
                    <a16:creationId xmlns:a16="http://schemas.microsoft.com/office/drawing/2014/main" id="{30775B02-055C-B019-B82D-AA124C39C675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0" name="원호 459">
                <a:extLst>
                  <a:ext uri="{FF2B5EF4-FFF2-40B4-BE49-F238E27FC236}">
                    <a16:creationId xmlns:a16="http://schemas.microsoft.com/office/drawing/2014/main" id="{B54C546F-42AB-5D06-4B7C-27E89CCAF90F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1" name="원호 460">
                <a:extLst>
                  <a:ext uri="{FF2B5EF4-FFF2-40B4-BE49-F238E27FC236}">
                    <a16:creationId xmlns:a16="http://schemas.microsoft.com/office/drawing/2014/main" id="{AD97117B-EC40-84A3-5784-8AB9799040A0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B55316B-43B0-8C3E-51E7-58A4BCA847C8}"/>
                </a:ext>
              </a:extLst>
            </p:cNvPr>
            <p:cNvGrpSpPr/>
            <p:nvPr/>
          </p:nvGrpSpPr>
          <p:grpSpPr>
            <a:xfrm>
              <a:off x="2138376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56" name="타원 455">
                <a:extLst>
                  <a:ext uri="{FF2B5EF4-FFF2-40B4-BE49-F238E27FC236}">
                    <a16:creationId xmlns:a16="http://schemas.microsoft.com/office/drawing/2014/main" id="{26B207B9-23BD-32B2-050C-F72E0063497F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7" name="원호 456">
                <a:extLst>
                  <a:ext uri="{FF2B5EF4-FFF2-40B4-BE49-F238E27FC236}">
                    <a16:creationId xmlns:a16="http://schemas.microsoft.com/office/drawing/2014/main" id="{0A340AD2-F508-28CF-0C8B-728B015D25CF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8" name="원호 457">
                <a:extLst>
                  <a:ext uri="{FF2B5EF4-FFF2-40B4-BE49-F238E27FC236}">
                    <a16:creationId xmlns:a16="http://schemas.microsoft.com/office/drawing/2014/main" id="{D43402C4-9F76-6EA4-E90F-7AD43EDA3BE2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45455BE-6F5D-CA6E-39C2-CAEAB2D6CC4A}"/>
                </a:ext>
              </a:extLst>
            </p:cNvPr>
            <p:cNvGrpSpPr/>
            <p:nvPr/>
          </p:nvGrpSpPr>
          <p:grpSpPr>
            <a:xfrm>
              <a:off x="2368069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53" name="타원 452">
                <a:extLst>
                  <a:ext uri="{FF2B5EF4-FFF2-40B4-BE49-F238E27FC236}">
                    <a16:creationId xmlns:a16="http://schemas.microsoft.com/office/drawing/2014/main" id="{7C85655C-4654-9F4D-0EA2-EA7587E23871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4" name="원호 453">
                <a:extLst>
                  <a:ext uri="{FF2B5EF4-FFF2-40B4-BE49-F238E27FC236}">
                    <a16:creationId xmlns:a16="http://schemas.microsoft.com/office/drawing/2014/main" id="{C7B01E76-CC0A-353E-2327-B381695170E6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5" name="원호 454">
                <a:extLst>
                  <a:ext uri="{FF2B5EF4-FFF2-40B4-BE49-F238E27FC236}">
                    <a16:creationId xmlns:a16="http://schemas.microsoft.com/office/drawing/2014/main" id="{9B20220B-8E60-A154-8729-D7F6AAF36279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231CE64-836E-78A0-B49E-5988DBF893B7}"/>
                </a:ext>
              </a:extLst>
            </p:cNvPr>
            <p:cNvGrpSpPr/>
            <p:nvPr/>
          </p:nvGrpSpPr>
          <p:grpSpPr>
            <a:xfrm>
              <a:off x="2597762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50" name="타원 449">
                <a:extLst>
                  <a:ext uri="{FF2B5EF4-FFF2-40B4-BE49-F238E27FC236}">
                    <a16:creationId xmlns:a16="http://schemas.microsoft.com/office/drawing/2014/main" id="{5884EDA8-5338-FDD7-F832-2BF7FDD69C0C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1" name="원호 450">
                <a:extLst>
                  <a:ext uri="{FF2B5EF4-FFF2-40B4-BE49-F238E27FC236}">
                    <a16:creationId xmlns:a16="http://schemas.microsoft.com/office/drawing/2014/main" id="{046ACCE4-56CC-A191-F654-E1192364E21C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2" name="원호 451">
                <a:extLst>
                  <a:ext uri="{FF2B5EF4-FFF2-40B4-BE49-F238E27FC236}">
                    <a16:creationId xmlns:a16="http://schemas.microsoft.com/office/drawing/2014/main" id="{1522024D-E5E1-2C9B-D289-AB3F73AF72C2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999A9E17-98AC-9E5C-E87B-F56589001E0B}"/>
                </a:ext>
              </a:extLst>
            </p:cNvPr>
            <p:cNvGrpSpPr/>
            <p:nvPr/>
          </p:nvGrpSpPr>
          <p:grpSpPr>
            <a:xfrm>
              <a:off x="2827455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47" name="타원 446">
                <a:extLst>
                  <a:ext uri="{FF2B5EF4-FFF2-40B4-BE49-F238E27FC236}">
                    <a16:creationId xmlns:a16="http://schemas.microsoft.com/office/drawing/2014/main" id="{C93B71A1-5428-F9F8-16E3-D374269D297C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8" name="원호 447">
                <a:extLst>
                  <a:ext uri="{FF2B5EF4-FFF2-40B4-BE49-F238E27FC236}">
                    <a16:creationId xmlns:a16="http://schemas.microsoft.com/office/drawing/2014/main" id="{7979FDF8-0243-6245-CD13-BB1F56A2503F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9" name="원호 448">
                <a:extLst>
                  <a:ext uri="{FF2B5EF4-FFF2-40B4-BE49-F238E27FC236}">
                    <a16:creationId xmlns:a16="http://schemas.microsoft.com/office/drawing/2014/main" id="{EF902D0C-4F3D-F338-8B34-DB9DFBC1EB06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23BB84C-F9AB-4AD2-2F37-8418599F48E1}"/>
                </a:ext>
              </a:extLst>
            </p:cNvPr>
            <p:cNvGrpSpPr/>
            <p:nvPr/>
          </p:nvGrpSpPr>
          <p:grpSpPr>
            <a:xfrm>
              <a:off x="3057148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44" name="타원 443">
                <a:extLst>
                  <a:ext uri="{FF2B5EF4-FFF2-40B4-BE49-F238E27FC236}">
                    <a16:creationId xmlns:a16="http://schemas.microsoft.com/office/drawing/2014/main" id="{C704D409-3CF2-04B3-6E60-EFA60A3959D4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5" name="원호 444">
                <a:extLst>
                  <a:ext uri="{FF2B5EF4-FFF2-40B4-BE49-F238E27FC236}">
                    <a16:creationId xmlns:a16="http://schemas.microsoft.com/office/drawing/2014/main" id="{97D12E49-62CA-6F4C-FD2B-B3C3F916F7E4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6" name="원호 445">
                <a:extLst>
                  <a:ext uri="{FF2B5EF4-FFF2-40B4-BE49-F238E27FC236}">
                    <a16:creationId xmlns:a16="http://schemas.microsoft.com/office/drawing/2014/main" id="{FDD8FB39-8A10-37C7-18DA-071BD9E2B6DF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83B01DA-3E4B-73ED-565B-1A9F5AD872E0}"/>
                </a:ext>
              </a:extLst>
            </p:cNvPr>
            <p:cNvGrpSpPr/>
            <p:nvPr/>
          </p:nvGrpSpPr>
          <p:grpSpPr>
            <a:xfrm>
              <a:off x="3286841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41" name="타원 440">
                <a:extLst>
                  <a:ext uri="{FF2B5EF4-FFF2-40B4-BE49-F238E27FC236}">
                    <a16:creationId xmlns:a16="http://schemas.microsoft.com/office/drawing/2014/main" id="{E7FDA16D-C7D9-60B3-36B0-FA67F2225DD4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2" name="원호 441">
                <a:extLst>
                  <a:ext uri="{FF2B5EF4-FFF2-40B4-BE49-F238E27FC236}">
                    <a16:creationId xmlns:a16="http://schemas.microsoft.com/office/drawing/2014/main" id="{DE3EB427-BA32-D560-1A10-89CF1525457B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3" name="원호 442">
                <a:extLst>
                  <a:ext uri="{FF2B5EF4-FFF2-40B4-BE49-F238E27FC236}">
                    <a16:creationId xmlns:a16="http://schemas.microsoft.com/office/drawing/2014/main" id="{6A39A01B-2803-3602-872D-4828DE3DF527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C536333C-EACA-F42B-FFFC-ACF724B59F51}"/>
                </a:ext>
              </a:extLst>
            </p:cNvPr>
            <p:cNvGrpSpPr/>
            <p:nvPr/>
          </p:nvGrpSpPr>
          <p:grpSpPr>
            <a:xfrm>
              <a:off x="3516534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38" name="타원 437">
                <a:extLst>
                  <a:ext uri="{FF2B5EF4-FFF2-40B4-BE49-F238E27FC236}">
                    <a16:creationId xmlns:a16="http://schemas.microsoft.com/office/drawing/2014/main" id="{CE93FA88-AFD2-2945-0473-E465F4807A94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9" name="원호 438">
                <a:extLst>
                  <a:ext uri="{FF2B5EF4-FFF2-40B4-BE49-F238E27FC236}">
                    <a16:creationId xmlns:a16="http://schemas.microsoft.com/office/drawing/2014/main" id="{56670646-497A-57D7-4FCE-FB06DB424046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0" name="원호 439">
                <a:extLst>
                  <a:ext uri="{FF2B5EF4-FFF2-40B4-BE49-F238E27FC236}">
                    <a16:creationId xmlns:a16="http://schemas.microsoft.com/office/drawing/2014/main" id="{1E41C4F2-94C7-D11E-2F19-E02AC7919FB0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15228C3E-A97F-9334-39B8-EE24C3EBDF6D}"/>
                </a:ext>
              </a:extLst>
            </p:cNvPr>
            <p:cNvGrpSpPr/>
            <p:nvPr/>
          </p:nvGrpSpPr>
          <p:grpSpPr>
            <a:xfrm>
              <a:off x="3746227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35" name="타원 434">
                <a:extLst>
                  <a:ext uri="{FF2B5EF4-FFF2-40B4-BE49-F238E27FC236}">
                    <a16:creationId xmlns:a16="http://schemas.microsoft.com/office/drawing/2014/main" id="{89D4B3A2-40F7-87BF-DD89-086BD1D5DC17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6" name="원호 435">
                <a:extLst>
                  <a:ext uri="{FF2B5EF4-FFF2-40B4-BE49-F238E27FC236}">
                    <a16:creationId xmlns:a16="http://schemas.microsoft.com/office/drawing/2014/main" id="{ED1F2348-2F17-FF07-7646-4CE1092D81D4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7" name="원호 436">
                <a:extLst>
                  <a:ext uri="{FF2B5EF4-FFF2-40B4-BE49-F238E27FC236}">
                    <a16:creationId xmlns:a16="http://schemas.microsoft.com/office/drawing/2014/main" id="{A618E781-B7E3-086C-1961-DF7C52806DDC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D3203D4-8B3E-8382-753A-6895D3A3B398}"/>
                </a:ext>
              </a:extLst>
            </p:cNvPr>
            <p:cNvGrpSpPr/>
            <p:nvPr/>
          </p:nvGrpSpPr>
          <p:grpSpPr>
            <a:xfrm>
              <a:off x="3975920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32" name="타원 431">
                <a:extLst>
                  <a:ext uri="{FF2B5EF4-FFF2-40B4-BE49-F238E27FC236}">
                    <a16:creationId xmlns:a16="http://schemas.microsoft.com/office/drawing/2014/main" id="{5BBC9A94-32C5-F6B3-9DE0-C8627F6369EC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3" name="원호 432">
                <a:extLst>
                  <a:ext uri="{FF2B5EF4-FFF2-40B4-BE49-F238E27FC236}">
                    <a16:creationId xmlns:a16="http://schemas.microsoft.com/office/drawing/2014/main" id="{B3B62BA5-D778-8182-452D-CB47BE8218A2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4" name="원호 433">
                <a:extLst>
                  <a:ext uri="{FF2B5EF4-FFF2-40B4-BE49-F238E27FC236}">
                    <a16:creationId xmlns:a16="http://schemas.microsoft.com/office/drawing/2014/main" id="{70D3E18E-A77F-AA76-7FBC-7577453B7D92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AE74F1E7-6693-5AD2-C40D-78518664730F}"/>
                </a:ext>
              </a:extLst>
            </p:cNvPr>
            <p:cNvGrpSpPr/>
            <p:nvPr/>
          </p:nvGrpSpPr>
          <p:grpSpPr>
            <a:xfrm>
              <a:off x="4205613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29" name="타원 428">
                <a:extLst>
                  <a:ext uri="{FF2B5EF4-FFF2-40B4-BE49-F238E27FC236}">
                    <a16:creationId xmlns:a16="http://schemas.microsoft.com/office/drawing/2014/main" id="{D6787C15-2662-0167-0EBD-A8BFA58B5436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0" name="원호 429">
                <a:extLst>
                  <a:ext uri="{FF2B5EF4-FFF2-40B4-BE49-F238E27FC236}">
                    <a16:creationId xmlns:a16="http://schemas.microsoft.com/office/drawing/2014/main" id="{39266908-A333-8890-84D3-5CEA19F2E216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1" name="원호 430">
                <a:extLst>
                  <a:ext uri="{FF2B5EF4-FFF2-40B4-BE49-F238E27FC236}">
                    <a16:creationId xmlns:a16="http://schemas.microsoft.com/office/drawing/2014/main" id="{5445AE89-F755-E7FB-DBD8-A87E3155360A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D4C29D18-E64C-71FF-D4CF-5E43AAC400F9}"/>
                </a:ext>
              </a:extLst>
            </p:cNvPr>
            <p:cNvGrpSpPr/>
            <p:nvPr/>
          </p:nvGrpSpPr>
          <p:grpSpPr>
            <a:xfrm>
              <a:off x="4435306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26" name="타원 425">
                <a:extLst>
                  <a:ext uri="{FF2B5EF4-FFF2-40B4-BE49-F238E27FC236}">
                    <a16:creationId xmlns:a16="http://schemas.microsoft.com/office/drawing/2014/main" id="{D0FE6B26-ED7C-1DA8-09CA-F36F73832CCF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7" name="원호 426">
                <a:extLst>
                  <a:ext uri="{FF2B5EF4-FFF2-40B4-BE49-F238E27FC236}">
                    <a16:creationId xmlns:a16="http://schemas.microsoft.com/office/drawing/2014/main" id="{090F6BC9-3F0C-375F-74A8-F29E5CD26F01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8" name="원호 427">
                <a:extLst>
                  <a:ext uri="{FF2B5EF4-FFF2-40B4-BE49-F238E27FC236}">
                    <a16:creationId xmlns:a16="http://schemas.microsoft.com/office/drawing/2014/main" id="{1C9116A0-D01A-AD13-7714-691F9CE02FB3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90982813-D977-0CE3-9D6A-85A0F0AD25F0}"/>
                </a:ext>
              </a:extLst>
            </p:cNvPr>
            <p:cNvGrpSpPr/>
            <p:nvPr/>
          </p:nvGrpSpPr>
          <p:grpSpPr>
            <a:xfrm>
              <a:off x="4664999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23" name="타원 422">
                <a:extLst>
                  <a:ext uri="{FF2B5EF4-FFF2-40B4-BE49-F238E27FC236}">
                    <a16:creationId xmlns:a16="http://schemas.microsoft.com/office/drawing/2014/main" id="{7053975F-E214-DA72-D45C-DD92464FF535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4" name="원호 423">
                <a:extLst>
                  <a:ext uri="{FF2B5EF4-FFF2-40B4-BE49-F238E27FC236}">
                    <a16:creationId xmlns:a16="http://schemas.microsoft.com/office/drawing/2014/main" id="{D964C34F-C4A2-80DF-F388-0CA26CDDE930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5" name="원호 424">
                <a:extLst>
                  <a:ext uri="{FF2B5EF4-FFF2-40B4-BE49-F238E27FC236}">
                    <a16:creationId xmlns:a16="http://schemas.microsoft.com/office/drawing/2014/main" id="{DA207950-82C0-B78A-F6D2-1966F0A80493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8B63383-0ACB-1F93-8E2A-42881A3134E9}"/>
                </a:ext>
              </a:extLst>
            </p:cNvPr>
            <p:cNvGrpSpPr/>
            <p:nvPr/>
          </p:nvGrpSpPr>
          <p:grpSpPr>
            <a:xfrm>
              <a:off x="4894692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20" name="타원 419">
                <a:extLst>
                  <a:ext uri="{FF2B5EF4-FFF2-40B4-BE49-F238E27FC236}">
                    <a16:creationId xmlns:a16="http://schemas.microsoft.com/office/drawing/2014/main" id="{48E64485-ABB6-170A-C656-5F92F111E72E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1" name="원호 420">
                <a:extLst>
                  <a:ext uri="{FF2B5EF4-FFF2-40B4-BE49-F238E27FC236}">
                    <a16:creationId xmlns:a16="http://schemas.microsoft.com/office/drawing/2014/main" id="{7CFEFF94-3371-5AE1-C0F2-A8B634D9F8E1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2" name="원호 421">
                <a:extLst>
                  <a:ext uri="{FF2B5EF4-FFF2-40B4-BE49-F238E27FC236}">
                    <a16:creationId xmlns:a16="http://schemas.microsoft.com/office/drawing/2014/main" id="{1AF400B3-132C-F80E-2575-70616FE1EA0E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57B5B9EB-6101-FD95-5252-316C49A02FD6}"/>
                </a:ext>
              </a:extLst>
            </p:cNvPr>
            <p:cNvGrpSpPr/>
            <p:nvPr/>
          </p:nvGrpSpPr>
          <p:grpSpPr>
            <a:xfrm>
              <a:off x="5124385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17" name="타원 416">
                <a:extLst>
                  <a:ext uri="{FF2B5EF4-FFF2-40B4-BE49-F238E27FC236}">
                    <a16:creationId xmlns:a16="http://schemas.microsoft.com/office/drawing/2014/main" id="{EDECE9E4-096F-BE24-580B-6DE61A54F7D7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8" name="원호 417">
                <a:extLst>
                  <a:ext uri="{FF2B5EF4-FFF2-40B4-BE49-F238E27FC236}">
                    <a16:creationId xmlns:a16="http://schemas.microsoft.com/office/drawing/2014/main" id="{15063937-4BF4-20FA-3864-102B66475BD6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9" name="원호 418">
                <a:extLst>
                  <a:ext uri="{FF2B5EF4-FFF2-40B4-BE49-F238E27FC236}">
                    <a16:creationId xmlns:a16="http://schemas.microsoft.com/office/drawing/2014/main" id="{0F948D9B-A893-A2B9-79E5-0E4F5AF707BE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9AEC2032-036C-EF6E-D739-047CCB075959}"/>
                </a:ext>
              </a:extLst>
            </p:cNvPr>
            <p:cNvGrpSpPr/>
            <p:nvPr/>
          </p:nvGrpSpPr>
          <p:grpSpPr>
            <a:xfrm>
              <a:off x="5354078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14" name="타원 413">
                <a:extLst>
                  <a:ext uri="{FF2B5EF4-FFF2-40B4-BE49-F238E27FC236}">
                    <a16:creationId xmlns:a16="http://schemas.microsoft.com/office/drawing/2014/main" id="{6BBFF059-E466-AC0E-27C7-BBA17FAB8179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5" name="원호 414">
                <a:extLst>
                  <a:ext uri="{FF2B5EF4-FFF2-40B4-BE49-F238E27FC236}">
                    <a16:creationId xmlns:a16="http://schemas.microsoft.com/office/drawing/2014/main" id="{CBC1552F-D1B7-6F68-0F6B-6D5735B1EEE4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6" name="원호 415">
                <a:extLst>
                  <a:ext uri="{FF2B5EF4-FFF2-40B4-BE49-F238E27FC236}">
                    <a16:creationId xmlns:a16="http://schemas.microsoft.com/office/drawing/2014/main" id="{57417AF4-75FA-D1B2-1F43-8525A3FE19F3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F2E362A6-553F-A8ED-15D8-6AD5C98417C0}"/>
                </a:ext>
              </a:extLst>
            </p:cNvPr>
            <p:cNvGrpSpPr/>
            <p:nvPr/>
          </p:nvGrpSpPr>
          <p:grpSpPr>
            <a:xfrm>
              <a:off x="5583771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11" name="타원 410">
                <a:extLst>
                  <a:ext uri="{FF2B5EF4-FFF2-40B4-BE49-F238E27FC236}">
                    <a16:creationId xmlns:a16="http://schemas.microsoft.com/office/drawing/2014/main" id="{28F3E2F9-3616-8858-D33B-F2CC3BFE0635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2" name="원호 411">
                <a:extLst>
                  <a:ext uri="{FF2B5EF4-FFF2-40B4-BE49-F238E27FC236}">
                    <a16:creationId xmlns:a16="http://schemas.microsoft.com/office/drawing/2014/main" id="{37576F4B-4D5D-0CC2-6146-DC8966F866D6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3" name="원호 412">
                <a:extLst>
                  <a:ext uri="{FF2B5EF4-FFF2-40B4-BE49-F238E27FC236}">
                    <a16:creationId xmlns:a16="http://schemas.microsoft.com/office/drawing/2014/main" id="{908D6ECE-41F1-06F4-A1D9-BF0CB3E9B716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B7BE4C9-B3B2-4EB9-8E6D-EB63A5596969}"/>
                </a:ext>
              </a:extLst>
            </p:cNvPr>
            <p:cNvGrpSpPr/>
            <p:nvPr/>
          </p:nvGrpSpPr>
          <p:grpSpPr>
            <a:xfrm>
              <a:off x="5813464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08" name="타원 407">
                <a:extLst>
                  <a:ext uri="{FF2B5EF4-FFF2-40B4-BE49-F238E27FC236}">
                    <a16:creationId xmlns:a16="http://schemas.microsoft.com/office/drawing/2014/main" id="{5A0E3C08-7D44-C6C9-6FD6-EA0A4FD0E9FC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9" name="원호 408">
                <a:extLst>
                  <a:ext uri="{FF2B5EF4-FFF2-40B4-BE49-F238E27FC236}">
                    <a16:creationId xmlns:a16="http://schemas.microsoft.com/office/drawing/2014/main" id="{0F43C2FD-B065-1D4E-BF5E-8BDF063E342F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0" name="원호 409">
                <a:extLst>
                  <a:ext uri="{FF2B5EF4-FFF2-40B4-BE49-F238E27FC236}">
                    <a16:creationId xmlns:a16="http://schemas.microsoft.com/office/drawing/2014/main" id="{FEEAB50F-6992-6CA8-3C2A-831196B6C2B4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65D092E8-9CAB-7D8B-4E79-EC3C553FA889}"/>
                </a:ext>
              </a:extLst>
            </p:cNvPr>
            <p:cNvGrpSpPr/>
            <p:nvPr/>
          </p:nvGrpSpPr>
          <p:grpSpPr>
            <a:xfrm>
              <a:off x="6043157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05" name="타원 404">
                <a:extLst>
                  <a:ext uri="{FF2B5EF4-FFF2-40B4-BE49-F238E27FC236}">
                    <a16:creationId xmlns:a16="http://schemas.microsoft.com/office/drawing/2014/main" id="{B60223B1-1BD5-4767-233E-E93A207BD693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6" name="원호 405">
                <a:extLst>
                  <a:ext uri="{FF2B5EF4-FFF2-40B4-BE49-F238E27FC236}">
                    <a16:creationId xmlns:a16="http://schemas.microsoft.com/office/drawing/2014/main" id="{2FBCC178-6744-C51E-A387-9BBAD3DB0CBD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7" name="원호 406">
                <a:extLst>
                  <a:ext uri="{FF2B5EF4-FFF2-40B4-BE49-F238E27FC236}">
                    <a16:creationId xmlns:a16="http://schemas.microsoft.com/office/drawing/2014/main" id="{BD4A0788-C3ED-4E17-6B11-B7D0DF7CDE7F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D208FE4-4E24-A836-A413-722EDC6EF1CD}"/>
                </a:ext>
              </a:extLst>
            </p:cNvPr>
            <p:cNvGrpSpPr/>
            <p:nvPr/>
          </p:nvGrpSpPr>
          <p:grpSpPr>
            <a:xfrm>
              <a:off x="6272850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02" name="타원 401">
                <a:extLst>
                  <a:ext uri="{FF2B5EF4-FFF2-40B4-BE49-F238E27FC236}">
                    <a16:creationId xmlns:a16="http://schemas.microsoft.com/office/drawing/2014/main" id="{E9AE5981-AD0A-A0A7-D26A-F900067229F7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3" name="원호 402">
                <a:extLst>
                  <a:ext uri="{FF2B5EF4-FFF2-40B4-BE49-F238E27FC236}">
                    <a16:creationId xmlns:a16="http://schemas.microsoft.com/office/drawing/2014/main" id="{56116ECD-D8D6-5219-1B7A-E85B3D801632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4" name="원호 403">
                <a:extLst>
                  <a:ext uri="{FF2B5EF4-FFF2-40B4-BE49-F238E27FC236}">
                    <a16:creationId xmlns:a16="http://schemas.microsoft.com/office/drawing/2014/main" id="{7F021351-E6AE-2BEE-6309-C0C059173C7B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26EA4CE9-F4AC-4A67-F918-6D22E2F5F835}"/>
                </a:ext>
              </a:extLst>
            </p:cNvPr>
            <p:cNvGrpSpPr/>
            <p:nvPr/>
          </p:nvGrpSpPr>
          <p:grpSpPr>
            <a:xfrm>
              <a:off x="6502543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399" name="타원 398">
                <a:extLst>
                  <a:ext uri="{FF2B5EF4-FFF2-40B4-BE49-F238E27FC236}">
                    <a16:creationId xmlns:a16="http://schemas.microsoft.com/office/drawing/2014/main" id="{A6629F2C-1C2B-390C-01F2-DF362F94CE0F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0" name="원호 399">
                <a:extLst>
                  <a:ext uri="{FF2B5EF4-FFF2-40B4-BE49-F238E27FC236}">
                    <a16:creationId xmlns:a16="http://schemas.microsoft.com/office/drawing/2014/main" id="{68DF6788-050E-79CA-E820-4A4CEFF5036A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1" name="원호 400">
                <a:extLst>
                  <a:ext uri="{FF2B5EF4-FFF2-40B4-BE49-F238E27FC236}">
                    <a16:creationId xmlns:a16="http://schemas.microsoft.com/office/drawing/2014/main" id="{31049360-07C1-AC67-67AA-386F4CB45FF5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203908B4-D6A7-70CA-D5B8-EC3E346C9739}"/>
                </a:ext>
              </a:extLst>
            </p:cNvPr>
            <p:cNvGrpSpPr/>
            <p:nvPr/>
          </p:nvGrpSpPr>
          <p:grpSpPr>
            <a:xfrm>
              <a:off x="6732236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396" name="타원 395">
                <a:extLst>
                  <a:ext uri="{FF2B5EF4-FFF2-40B4-BE49-F238E27FC236}">
                    <a16:creationId xmlns:a16="http://schemas.microsoft.com/office/drawing/2014/main" id="{CF262251-BF45-22C6-147A-1D90C10AF615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7" name="원호 396">
                <a:extLst>
                  <a:ext uri="{FF2B5EF4-FFF2-40B4-BE49-F238E27FC236}">
                    <a16:creationId xmlns:a16="http://schemas.microsoft.com/office/drawing/2014/main" id="{B1E3610B-02C9-ED78-1D2D-018CFBD407F9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8" name="원호 397">
                <a:extLst>
                  <a:ext uri="{FF2B5EF4-FFF2-40B4-BE49-F238E27FC236}">
                    <a16:creationId xmlns:a16="http://schemas.microsoft.com/office/drawing/2014/main" id="{32561048-DB1A-1379-A566-0600CBBC894C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834AF7BD-E375-8080-A2E8-4DF9B43218FF}"/>
                </a:ext>
              </a:extLst>
            </p:cNvPr>
            <p:cNvGrpSpPr/>
            <p:nvPr/>
          </p:nvGrpSpPr>
          <p:grpSpPr>
            <a:xfrm>
              <a:off x="6961929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393" name="타원 392">
                <a:extLst>
                  <a:ext uri="{FF2B5EF4-FFF2-40B4-BE49-F238E27FC236}">
                    <a16:creationId xmlns:a16="http://schemas.microsoft.com/office/drawing/2014/main" id="{047DDFDE-9747-BE4C-760A-2ABA51359B78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4" name="원호 393">
                <a:extLst>
                  <a:ext uri="{FF2B5EF4-FFF2-40B4-BE49-F238E27FC236}">
                    <a16:creationId xmlns:a16="http://schemas.microsoft.com/office/drawing/2014/main" id="{FAA8D7DD-CCE2-38B8-5BA6-86C159F365FC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5" name="원호 394">
                <a:extLst>
                  <a:ext uri="{FF2B5EF4-FFF2-40B4-BE49-F238E27FC236}">
                    <a16:creationId xmlns:a16="http://schemas.microsoft.com/office/drawing/2014/main" id="{419416C2-928F-FA37-2E85-8627E3148A16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83BEAC7-2BE1-5D40-DE28-6E26CA5B744F}"/>
                </a:ext>
              </a:extLst>
            </p:cNvPr>
            <p:cNvGrpSpPr/>
            <p:nvPr/>
          </p:nvGrpSpPr>
          <p:grpSpPr>
            <a:xfrm>
              <a:off x="7191622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390" name="타원 389">
                <a:extLst>
                  <a:ext uri="{FF2B5EF4-FFF2-40B4-BE49-F238E27FC236}">
                    <a16:creationId xmlns:a16="http://schemas.microsoft.com/office/drawing/2014/main" id="{99EF5D25-975D-3671-EADA-494BB968F49F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1" name="원호 390">
                <a:extLst>
                  <a:ext uri="{FF2B5EF4-FFF2-40B4-BE49-F238E27FC236}">
                    <a16:creationId xmlns:a16="http://schemas.microsoft.com/office/drawing/2014/main" id="{4D650594-CB31-4A24-A18F-210AAA04F2DF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2" name="원호 391">
                <a:extLst>
                  <a:ext uri="{FF2B5EF4-FFF2-40B4-BE49-F238E27FC236}">
                    <a16:creationId xmlns:a16="http://schemas.microsoft.com/office/drawing/2014/main" id="{DEA31544-B860-C536-83C5-634AEFFCB446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7F88477D-8C5F-9BD4-9A97-857F82C3A3A0}"/>
                </a:ext>
              </a:extLst>
            </p:cNvPr>
            <p:cNvGrpSpPr/>
            <p:nvPr/>
          </p:nvGrpSpPr>
          <p:grpSpPr>
            <a:xfrm>
              <a:off x="7421315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387" name="타원 386">
                <a:extLst>
                  <a:ext uri="{FF2B5EF4-FFF2-40B4-BE49-F238E27FC236}">
                    <a16:creationId xmlns:a16="http://schemas.microsoft.com/office/drawing/2014/main" id="{95E90E50-CACB-D68B-75D8-AAC552A69DB5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8" name="원호 387">
                <a:extLst>
                  <a:ext uri="{FF2B5EF4-FFF2-40B4-BE49-F238E27FC236}">
                    <a16:creationId xmlns:a16="http://schemas.microsoft.com/office/drawing/2014/main" id="{46A24BFF-28BF-9B52-0739-F357A12EB559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9" name="원호 388">
                <a:extLst>
                  <a:ext uri="{FF2B5EF4-FFF2-40B4-BE49-F238E27FC236}">
                    <a16:creationId xmlns:a16="http://schemas.microsoft.com/office/drawing/2014/main" id="{FA74DE82-0619-29CB-A5FA-091560D579CD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4E1ACE4-537C-9DCB-0ED1-94AA6692D32B}"/>
                </a:ext>
              </a:extLst>
            </p:cNvPr>
            <p:cNvGrpSpPr/>
            <p:nvPr/>
          </p:nvGrpSpPr>
          <p:grpSpPr>
            <a:xfrm>
              <a:off x="7651008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384" name="타원 383">
                <a:extLst>
                  <a:ext uri="{FF2B5EF4-FFF2-40B4-BE49-F238E27FC236}">
                    <a16:creationId xmlns:a16="http://schemas.microsoft.com/office/drawing/2014/main" id="{9DE67753-09CC-8F7A-AD63-440741F41EA0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5" name="원호 384">
                <a:extLst>
                  <a:ext uri="{FF2B5EF4-FFF2-40B4-BE49-F238E27FC236}">
                    <a16:creationId xmlns:a16="http://schemas.microsoft.com/office/drawing/2014/main" id="{DEA24F75-72EB-928A-FDF8-7E73EB926D9C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6" name="원호 385">
                <a:extLst>
                  <a:ext uri="{FF2B5EF4-FFF2-40B4-BE49-F238E27FC236}">
                    <a16:creationId xmlns:a16="http://schemas.microsoft.com/office/drawing/2014/main" id="{2FC655CB-A798-5396-8326-F5DCA8700081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AA9A4F41-2481-9BB5-4A0D-8050E2105E2F}"/>
                </a:ext>
              </a:extLst>
            </p:cNvPr>
            <p:cNvGrpSpPr/>
            <p:nvPr/>
          </p:nvGrpSpPr>
          <p:grpSpPr>
            <a:xfrm>
              <a:off x="7880701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8BA057F9-75EC-757A-6ECB-CF1187CCB0CF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9" name="원호 178">
                <a:extLst>
                  <a:ext uri="{FF2B5EF4-FFF2-40B4-BE49-F238E27FC236}">
                    <a16:creationId xmlns:a16="http://schemas.microsoft.com/office/drawing/2014/main" id="{7A441E06-38FF-317A-D96C-7AF4EC3CB2A6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0" name="원호 179">
                <a:extLst>
                  <a:ext uri="{FF2B5EF4-FFF2-40B4-BE49-F238E27FC236}">
                    <a16:creationId xmlns:a16="http://schemas.microsoft.com/office/drawing/2014/main" id="{95E62BC8-CC28-6E80-A663-A2E2E32042FD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575B862D-D0C7-EC9E-1F40-971E6E914AFB}"/>
                </a:ext>
              </a:extLst>
            </p:cNvPr>
            <p:cNvGrpSpPr/>
            <p:nvPr/>
          </p:nvGrpSpPr>
          <p:grpSpPr>
            <a:xfrm>
              <a:off x="8110394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F17FAC-8F6E-45B1-F5D2-D95ED863F807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6" name="원호 175">
                <a:extLst>
                  <a:ext uri="{FF2B5EF4-FFF2-40B4-BE49-F238E27FC236}">
                    <a16:creationId xmlns:a16="http://schemas.microsoft.com/office/drawing/2014/main" id="{33515D97-1B98-D22E-7A0A-5F59A6D696FD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7" name="원호 176">
                <a:extLst>
                  <a:ext uri="{FF2B5EF4-FFF2-40B4-BE49-F238E27FC236}">
                    <a16:creationId xmlns:a16="http://schemas.microsoft.com/office/drawing/2014/main" id="{51534520-36D2-2953-AE4E-DB222436842C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777848D3-D900-298B-E02E-FBD81AA804AF}"/>
                </a:ext>
              </a:extLst>
            </p:cNvPr>
            <p:cNvGrpSpPr/>
            <p:nvPr/>
          </p:nvGrpSpPr>
          <p:grpSpPr>
            <a:xfrm>
              <a:off x="8340087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11EEFC97-C563-9712-7DE5-A4F2A0DA3ED6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3" name="원호 172">
                <a:extLst>
                  <a:ext uri="{FF2B5EF4-FFF2-40B4-BE49-F238E27FC236}">
                    <a16:creationId xmlns:a16="http://schemas.microsoft.com/office/drawing/2014/main" id="{DDE6B60F-CC24-64BE-FE0A-90303B233BC0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4" name="원호 173">
                <a:extLst>
                  <a:ext uri="{FF2B5EF4-FFF2-40B4-BE49-F238E27FC236}">
                    <a16:creationId xmlns:a16="http://schemas.microsoft.com/office/drawing/2014/main" id="{689B7511-046F-1444-5422-6D57752BA2EE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48890E5A-5D70-12A3-ABA7-6EDD2EC7A5FE}"/>
                </a:ext>
              </a:extLst>
            </p:cNvPr>
            <p:cNvGrpSpPr/>
            <p:nvPr/>
          </p:nvGrpSpPr>
          <p:grpSpPr>
            <a:xfrm>
              <a:off x="8569780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EB3608B3-4887-7F16-8FA6-82DA89FA487D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0" name="원호 169">
                <a:extLst>
                  <a:ext uri="{FF2B5EF4-FFF2-40B4-BE49-F238E27FC236}">
                    <a16:creationId xmlns:a16="http://schemas.microsoft.com/office/drawing/2014/main" id="{E0AE5B79-4E48-21A8-7B48-ABDA2798DB44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1" name="원호 170">
                <a:extLst>
                  <a:ext uri="{FF2B5EF4-FFF2-40B4-BE49-F238E27FC236}">
                    <a16:creationId xmlns:a16="http://schemas.microsoft.com/office/drawing/2014/main" id="{B46CCDF7-FC7E-DE5B-FE8D-5A51E51C3FFC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F38622F-8DE3-A721-0A77-2CCED149DE7B}"/>
                </a:ext>
              </a:extLst>
            </p:cNvPr>
            <p:cNvGrpSpPr/>
            <p:nvPr/>
          </p:nvGrpSpPr>
          <p:grpSpPr>
            <a:xfrm>
              <a:off x="8799473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AC8FF40A-83E6-C808-0A56-12B3C51B7476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7" name="원호 166">
                <a:extLst>
                  <a:ext uri="{FF2B5EF4-FFF2-40B4-BE49-F238E27FC236}">
                    <a16:creationId xmlns:a16="http://schemas.microsoft.com/office/drawing/2014/main" id="{9211CE92-6400-E5B3-4BAA-5BB824D2A5B8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8" name="원호 167">
                <a:extLst>
                  <a:ext uri="{FF2B5EF4-FFF2-40B4-BE49-F238E27FC236}">
                    <a16:creationId xmlns:a16="http://schemas.microsoft.com/office/drawing/2014/main" id="{800E1385-6A6E-BE72-4FC6-CFC1CE1907FD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1101F1E4-5828-100A-D771-48E9AA0599FF}"/>
                </a:ext>
              </a:extLst>
            </p:cNvPr>
            <p:cNvGrpSpPr/>
            <p:nvPr/>
          </p:nvGrpSpPr>
          <p:grpSpPr>
            <a:xfrm>
              <a:off x="9029166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38D25D5C-1EA6-1BB1-2D25-FCCDC5391191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4" name="원호 163">
                <a:extLst>
                  <a:ext uri="{FF2B5EF4-FFF2-40B4-BE49-F238E27FC236}">
                    <a16:creationId xmlns:a16="http://schemas.microsoft.com/office/drawing/2014/main" id="{4D0FA824-A579-14BE-AD79-C91A7C373589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5" name="원호 164">
                <a:extLst>
                  <a:ext uri="{FF2B5EF4-FFF2-40B4-BE49-F238E27FC236}">
                    <a16:creationId xmlns:a16="http://schemas.microsoft.com/office/drawing/2014/main" id="{20AD73AA-1FF5-5F24-A0E5-A44B0F09002A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3FBF686B-FF4F-0DC9-4EA9-081154F5C527}"/>
                </a:ext>
              </a:extLst>
            </p:cNvPr>
            <p:cNvGrpSpPr/>
            <p:nvPr/>
          </p:nvGrpSpPr>
          <p:grpSpPr>
            <a:xfrm>
              <a:off x="9258859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C3607897-78D6-9603-21E1-9013EE40EBCC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1" name="원호 160">
                <a:extLst>
                  <a:ext uri="{FF2B5EF4-FFF2-40B4-BE49-F238E27FC236}">
                    <a16:creationId xmlns:a16="http://schemas.microsoft.com/office/drawing/2014/main" id="{BDFB434E-91F0-732F-1022-7D23BE223C20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2" name="원호 161">
                <a:extLst>
                  <a:ext uri="{FF2B5EF4-FFF2-40B4-BE49-F238E27FC236}">
                    <a16:creationId xmlns:a16="http://schemas.microsoft.com/office/drawing/2014/main" id="{2B08D5A8-B6CA-3777-26AB-EFD56FBACAAA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6369A9FD-2EF3-18FA-7309-7F550B489AE0}"/>
                </a:ext>
              </a:extLst>
            </p:cNvPr>
            <p:cNvGrpSpPr/>
            <p:nvPr/>
          </p:nvGrpSpPr>
          <p:grpSpPr>
            <a:xfrm>
              <a:off x="9488552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EDD437AA-C49D-D117-EE49-3071479851FA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8" name="원호 157">
                <a:extLst>
                  <a:ext uri="{FF2B5EF4-FFF2-40B4-BE49-F238E27FC236}">
                    <a16:creationId xmlns:a16="http://schemas.microsoft.com/office/drawing/2014/main" id="{112EF48C-307E-C81A-8CF0-4EF1BA15D87E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9" name="원호 158">
                <a:extLst>
                  <a:ext uri="{FF2B5EF4-FFF2-40B4-BE49-F238E27FC236}">
                    <a16:creationId xmlns:a16="http://schemas.microsoft.com/office/drawing/2014/main" id="{F6333992-7AA5-074A-B5EA-7D99E7B07BCA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30066099-E523-4C30-9F0B-3081C56CD402}"/>
                </a:ext>
              </a:extLst>
            </p:cNvPr>
            <p:cNvGrpSpPr/>
            <p:nvPr/>
          </p:nvGrpSpPr>
          <p:grpSpPr>
            <a:xfrm>
              <a:off x="9718245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140B8505-0C70-AC35-6818-19786F7FB102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5" name="원호 154">
                <a:extLst>
                  <a:ext uri="{FF2B5EF4-FFF2-40B4-BE49-F238E27FC236}">
                    <a16:creationId xmlns:a16="http://schemas.microsoft.com/office/drawing/2014/main" id="{545849C8-D714-8CFA-C0AB-B94259E94F04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6" name="원호 155">
                <a:extLst>
                  <a:ext uri="{FF2B5EF4-FFF2-40B4-BE49-F238E27FC236}">
                    <a16:creationId xmlns:a16="http://schemas.microsoft.com/office/drawing/2014/main" id="{226A8C41-5C6E-2C4E-62C5-C1CB029C6EFC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256D1E5C-7206-0991-5BD0-9840F333AA12}"/>
                </a:ext>
              </a:extLst>
            </p:cNvPr>
            <p:cNvGrpSpPr/>
            <p:nvPr/>
          </p:nvGrpSpPr>
          <p:grpSpPr>
            <a:xfrm>
              <a:off x="9947938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BC8B362C-B74B-5EE3-E34C-03445AB603BF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2" name="원호 151">
                <a:extLst>
                  <a:ext uri="{FF2B5EF4-FFF2-40B4-BE49-F238E27FC236}">
                    <a16:creationId xmlns:a16="http://schemas.microsoft.com/office/drawing/2014/main" id="{669B92E1-B4E1-1ABD-8232-FAE2884BC179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3" name="원호 152">
                <a:extLst>
                  <a:ext uri="{FF2B5EF4-FFF2-40B4-BE49-F238E27FC236}">
                    <a16:creationId xmlns:a16="http://schemas.microsoft.com/office/drawing/2014/main" id="{0239B700-3B49-A081-3D6F-93D9E0E534A3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C846FDAC-EFE6-8E3C-68BB-36D698A61001}"/>
                </a:ext>
              </a:extLst>
            </p:cNvPr>
            <p:cNvGrpSpPr/>
            <p:nvPr/>
          </p:nvGrpSpPr>
          <p:grpSpPr>
            <a:xfrm>
              <a:off x="10177631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48" name="타원 147">
                <a:extLst>
                  <a:ext uri="{FF2B5EF4-FFF2-40B4-BE49-F238E27FC236}">
                    <a16:creationId xmlns:a16="http://schemas.microsoft.com/office/drawing/2014/main" id="{4C3102BF-64A5-2CA0-6E5A-F6C645424B28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9" name="원호 148">
                <a:extLst>
                  <a:ext uri="{FF2B5EF4-FFF2-40B4-BE49-F238E27FC236}">
                    <a16:creationId xmlns:a16="http://schemas.microsoft.com/office/drawing/2014/main" id="{60209FE5-E902-ACBD-97B7-8051FB0DD070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0" name="원호 149">
                <a:extLst>
                  <a:ext uri="{FF2B5EF4-FFF2-40B4-BE49-F238E27FC236}">
                    <a16:creationId xmlns:a16="http://schemas.microsoft.com/office/drawing/2014/main" id="{4644BCFE-7337-D1A1-B143-6AA7667CBBE9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5382A0F0-B419-9BD9-CECA-47948D843F9A}"/>
                </a:ext>
              </a:extLst>
            </p:cNvPr>
            <p:cNvGrpSpPr/>
            <p:nvPr/>
          </p:nvGrpSpPr>
          <p:grpSpPr>
            <a:xfrm>
              <a:off x="10407324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C7110518-3C5B-0DDA-CD47-0B6F4D5751F9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6" name="원호 145">
                <a:extLst>
                  <a:ext uri="{FF2B5EF4-FFF2-40B4-BE49-F238E27FC236}">
                    <a16:creationId xmlns:a16="http://schemas.microsoft.com/office/drawing/2014/main" id="{D770EA5D-CEC3-52BB-5619-5280A48055AC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7" name="원호 146">
                <a:extLst>
                  <a:ext uri="{FF2B5EF4-FFF2-40B4-BE49-F238E27FC236}">
                    <a16:creationId xmlns:a16="http://schemas.microsoft.com/office/drawing/2014/main" id="{BCBA84DA-D1A7-7810-0CD6-7452DFAB09F2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B53ACBC0-F4AE-E21B-2C54-4F34C6882771}"/>
                </a:ext>
              </a:extLst>
            </p:cNvPr>
            <p:cNvGrpSpPr/>
            <p:nvPr/>
          </p:nvGrpSpPr>
          <p:grpSpPr>
            <a:xfrm>
              <a:off x="10637017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F2CE3F97-DA93-43FA-C036-9BB96E3B398D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3" name="원호 142">
                <a:extLst>
                  <a:ext uri="{FF2B5EF4-FFF2-40B4-BE49-F238E27FC236}">
                    <a16:creationId xmlns:a16="http://schemas.microsoft.com/office/drawing/2014/main" id="{256E5299-175C-7895-FC2B-1F1EE5EB22F0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4" name="원호 143">
                <a:extLst>
                  <a:ext uri="{FF2B5EF4-FFF2-40B4-BE49-F238E27FC236}">
                    <a16:creationId xmlns:a16="http://schemas.microsoft.com/office/drawing/2014/main" id="{5E83C69E-34D6-47B5-FEF5-AC8B707A0C4C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FD6DE556-DF53-3B7B-5B47-F5E0346ADECC}"/>
                </a:ext>
              </a:extLst>
            </p:cNvPr>
            <p:cNvGrpSpPr/>
            <p:nvPr/>
          </p:nvGrpSpPr>
          <p:grpSpPr>
            <a:xfrm>
              <a:off x="10866710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42B90AD1-5FF1-F546-1409-745471DC2A83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0" name="원호 139">
                <a:extLst>
                  <a:ext uri="{FF2B5EF4-FFF2-40B4-BE49-F238E27FC236}">
                    <a16:creationId xmlns:a16="http://schemas.microsoft.com/office/drawing/2014/main" id="{FF7235E9-BE6C-4845-D5FE-9D2A66F7D251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1" name="원호 140">
                <a:extLst>
                  <a:ext uri="{FF2B5EF4-FFF2-40B4-BE49-F238E27FC236}">
                    <a16:creationId xmlns:a16="http://schemas.microsoft.com/office/drawing/2014/main" id="{89B2790D-D1F9-16BA-0E98-4424BF344AB9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E2EB1580-E80A-3FC6-C36C-AD24AEE3D22B}"/>
                </a:ext>
              </a:extLst>
            </p:cNvPr>
            <p:cNvGrpSpPr/>
            <p:nvPr/>
          </p:nvGrpSpPr>
          <p:grpSpPr>
            <a:xfrm>
              <a:off x="11096403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4F48DAAE-CA7E-6356-9F6D-DADCA3973B32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7" name="원호 136">
                <a:extLst>
                  <a:ext uri="{FF2B5EF4-FFF2-40B4-BE49-F238E27FC236}">
                    <a16:creationId xmlns:a16="http://schemas.microsoft.com/office/drawing/2014/main" id="{C5E8772F-59CA-A461-9963-6711934DC0AD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8" name="원호 137">
                <a:extLst>
                  <a:ext uri="{FF2B5EF4-FFF2-40B4-BE49-F238E27FC236}">
                    <a16:creationId xmlns:a16="http://schemas.microsoft.com/office/drawing/2014/main" id="{31BC6A62-86F1-3ABB-6E58-C22863886623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6BD9AB77-FCFC-B582-B736-916155AFD964}"/>
                </a:ext>
              </a:extLst>
            </p:cNvPr>
            <p:cNvGrpSpPr/>
            <p:nvPr/>
          </p:nvGrpSpPr>
          <p:grpSpPr>
            <a:xfrm>
              <a:off x="11326096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33" name="타원 132">
                <a:extLst>
                  <a:ext uri="{FF2B5EF4-FFF2-40B4-BE49-F238E27FC236}">
                    <a16:creationId xmlns:a16="http://schemas.microsoft.com/office/drawing/2014/main" id="{01A5A4F6-DAA3-6883-4098-ACA467E5812D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4" name="원호 133">
                <a:extLst>
                  <a:ext uri="{FF2B5EF4-FFF2-40B4-BE49-F238E27FC236}">
                    <a16:creationId xmlns:a16="http://schemas.microsoft.com/office/drawing/2014/main" id="{074AC540-8BEF-EE7A-237F-98D5375749E7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5" name="원호 134">
                <a:extLst>
                  <a:ext uri="{FF2B5EF4-FFF2-40B4-BE49-F238E27FC236}">
                    <a16:creationId xmlns:a16="http://schemas.microsoft.com/office/drawing/2014/main" id="{F9D7DC3E-9318-1636-A62A-FF656D575807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882E2F2A-6FC8-68BF-025C-D4F2F35CB7D1}"/>
                </a:ext>
              </a:extLst>
            </p:cNvPr>
            <p:cNvGrpSpPr/>
            <p:nvPr/>
          </p:nvGrpSpPr>
          <p:grpSpPr>
            <a:xfrm>
              <a:off x="11555789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795F4967-68E1-A13E-E890-9142D731A732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1" name="원호 130">
                <a:extLst>
                  <a:ext uri="{FF2B5EF4-FFF2-40B4-BE49-F238E27FC236}">
                    <a16:creationId xmlns:a16="http://schemas.microsoft.com/office/drawing/2014/main" id="{F9100226-B8B0-8C62-3636-7426073C82B6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2" name="원호 131">
                <a:extLst>
                  <a:ext uri="{FF2B5EF4-FFF2-40B4-BE49-F238E27FC236}">
                    <a16:creationId xmlns:a16="http://schemas.microsoft.com/office/drawing/2014/main" id="{E3AB312E-E69D-4EAB-9174-42DD922722F1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F7DD1083-BAAB-A9A0-8D8A-2BC63B739522}"/>
                </a:ext>
              </a:extLst>
            </p:cNvPr>
            <p:cNvGrpSpPr/>
            <p:nvPr/>
          </p:nvGrpSpPr>
          <p:grpSpPr>
            <a:xfrm>
              <a:off x="11785482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36CEEACC-C615-C407-6D28-C6385DC894F2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8" name="원호 127">
                <a:extLst>
                  <a:ext uri="{FF2B5EF4-FFF2-40B4-BE49-F238E27FC236}">
                    <a16:creationId xmlns:a16="http://schemas.microsoft.com/office/drawing/2014/main" id="{CB8B925A-3D5A-549C-389C-88A68FEA0D4D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9" name="원호 128">
                <a:extLst>
                  <a:ext uri="{FF2B5EF4-FFF2-40B4-BE49-F238E27FC236}">
                    <a16:creationId xmlns:a16="http://schemas.microsoft.com/office/drawing/2014/main" id="{07D77BF8-298F-0F22-5226-C33570E285D7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BE48F11-FC05-ABE9-BABB-7FDC7FB261C7}"/>
              </a:ext>
            </a:extLst>
          </p:cNvPr>
          <p:cNvSpPr txBox="1"/>
          <p:nvPr/>
        </p:nvSpPr>
        <p:spPr>
          <a:xfrm>
            <a:off x="2606167" y="2781470"/>
            <a:ext cx="690841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2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QnA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1" name="사각형: 잘린 한쪽 모서리 7">
            <a:extLst>
              <a:ext uri="{FF2B5EF4-FFF2-40B4-BE49-F238E27FC236}">
                <a16:creationId xmlns:a16="http://schemas.microsoft.com/office/drawing/2014/main" id="{9D04AB95-6884-4A98-ADDA-E27089D15746}"/>
              </a:ext>
            </a:extLst>
          </p:cNvPr>
          <p:cNvSpPr/>
          <p:nvPr/>
        </p:nvSpPr>
        <p:spPr>
          <a:xfrm flipH="1">
            <a:off x="396989" y="640837"/>
            <a:ext cx="1025409" cy="235463"/>
          </a:xfrm>
          <a:prstGeom prst="roundRect">
            <a:avLst>
              <a:gd name="adj" fmla="val 50000"/>
            </a:avLst>
          </a:prstGeom>
          <a:solidFill>
            <a:srgbClr val="E96908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프로젝트 시연</a:t>
            </a:r>
          </a:p>
        </p:txBody>
      </p:sp>
      <p:sp>
        <p:nvSpPr>
          <p:cNvPr id="212" name="사각형: 잘린 한쪽 모서리 7">
            <a:extLst>
              <a:ext uri="{FF2B5EF4-FFF2-40B4-BE49-F238E27FC236}">
                <a16:creationId xmlns:a16="http://schemas.microsoft.com/office/drawing/2014/main" id="{9F6D9DBC-FBE9-4DB7-B6D0-6DD2A2532640}"/>
              </a:ext>
            </a:extLst>
          </p:cNvPr>
          <p:cNvSpPr/>
          <p:nvPr/>
        </p:nvSpPr>
        <p:spPr>
          <a:xfrm flipH="1">
            <a:off x="5589644" y="2555362"/>
            <a:ext cx="1012711" cy="266138"/>
          </a:xfrm>
          <a:prstGeom prst="roundRect">
            <a:avLst>
              <a:gd name="adj" fmla="val 50000"/>
            </a:avLst>
          </a:prstGeom>
          <a:solidFill>
            <a:srgbClr val="E96908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40566009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7D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36B388-0D98-00EB-3BCF-3F3C1D0AD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사각형: 둥근 위쪽 모서리 483">
            <a:extLst>
              <a:ext uri="{FF2B5EF4-FFF2-40B4-BE49-F238E27FC236}">
                <a16:creationId xmlns:a16="http://schemas.microsoft.com/office/drawing/2014/main" id="{39BA1118-7F63-BAFA-D9AD-0E1FF98E92B3}"/>
              </a:ext>
            </a:extLst>
          </p:cNvPr>
          <p:cNvSpPr/>
          <p:nvPr/>
        </p:nvSpPr>
        <p:spPr>
          <a:xfrm>
            <a:off x="177501" y="285825"/>
            <a:ext cx="11836998" cy="6304350"/>
          </a:xfrm>
          <a:prstGeom prst="round2SameRect">
            <a:avLst>
              <a:gd name="adj1" fmla="val 0"/>
              <a:gd name="adj2" fmla="val 2091"/>
            </a:avLst>
          </a:prstGeom>
          <a:solidFill>
            <a:srgbClr val="EEE7DD"/>
          </a:solidFill>
          <a:ln>
            <a:noFill/>
          </a:ln>
          <a:effectLst>
            <a:outerShdw blurRad="241300" dist="1397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6C968DE-BD6F-5FDF-A028-DADE3A025654}"/>
              </a:ext>
            </a:extLst>
          </p:cNvPr>
          <p:cNvGrpSpPr/>
          <p:nvPr/>
        </p:nvGrpSpPr>
        <p:grpSpPr>
          <a:xfrm>
            <a:off x="177501" y="150886"/>
            <a:ext cx="11836998" cy="269876"/>
            <a:chOff x="177501" y="150886"/>
            <a:chExt cx="11836998" cy="269876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AE1A0B6-7A16-E3A6-0800-D9D3CF7C18E2}"/>
                </a:ext>
              </a:extLst>
            </p:cNvPr>
            <p:cNvSpPr/>
            <p:nvPr/>
          </p:nvSpPr>
          <p:spPr>
            <a:xfrm>
              <a:off x="177501" y="260205"/>
              <a:ext cx="11836998" cy="36000"/>
            </a:xfrm>
            <a:prstGeom prst="rect">
              <a:avLst/>
            </a:prstGeom>
            <a:solidFill>
              <a:srgbClr val="E9690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1ABC229-A76E-D84D-92E2-D8DD9F9071B2}"/>
                </a:ext>
              </a:extLst>
            </p:cNvPr>
            <p:cNvGrpSpPr/>
            <p:nvPr/>
          </p:nvGrpSpPr>
          <p:grpSpPr>
            <a:xfrm>
              <a:off x="300832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80" name="타원 479">
                <a:extLst>
                  <a:ext uri="{FF2B5EF4-FFF2-40B4-BE49-F238E27FC236}">
                    <a16:creationId xmlns:a16="http://schemas.microsoft.com/office/drawing/2014/main" id="{9C6713CD-7235-F96F-E932-84116A5BF468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81" name="원호 480">
                <a:extLst>
                  <a:ext uri="{FF2B5EF4-FFF2-40B4-BE49-F238E27FC236}">
                    <a16:creationId xmlns:a16="http://schemas.microsoft.com/office/drawing/2014/main" id="{14960719-4DE4-756D-651C-A8A594BA43BC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82" name="원호 481">
                <a:extLst>
                  <a:ext uri="{FF2B5EF4-FFF2-40B4-BE49-F238E27FC236}">
                    <a16:creationId xmlns:a16="http://schemas.microsoft.com/office/drawing/2014/main" id="{05652DF5-6526-3760-F418-3352F96A1359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1088F3F-620B-24DA-9F36-3995C0ADDFC7}"/>
                </a:ext>
              </a:extLst>
            </p:cNvPr>
            <p:cNvGrpSpPr/>
            <p:nvPr/>
          </p:nvGrpSpPr>
          <p:grpSpPr>
            <a:xfrm>
              <a:off x="530525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77" name="타원 476">
                <a:extLst>
                  <a:ext uri="{FF2B5EF4-FFF2-40B4-BE49-F238E27FC236}">
                    <a16:creationId xmlns:a16="http://schemas.microsoft.com/office/drawing/2014/main" id="{EDAFFD3B-5176-97C8-9AA8-3AFE19C338E4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8" name="원호 477">
                <a:extLst>
                  <a:ext uri="{FF2B5EF4-FFF2-40B4-BE49-F238E27FC236}">
                    <a16:creationId xmlns:a16="http://schemas.microsoft.com/office/drawing/2014/main" id="{7347A11E-9775-8FDF-876D-22604F973166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9" name="원호 478">
                <a:extLst>
                  <a:ext uri="{FF2B5EF4-FFF2-40B4-BE49-F238E27FC236}">
                    <a16:creationId xmlns:a16="http://schemas.microsoft.com/office/drawing/2014/main" id="{739838EE-524D-6986-7D3B-0F7F5080D58C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0C10F7D-8E8E-4689-8EF1-487C4FC612BE}"/>
                </a:ext>
              </a:extLst>
            </p:cNvPr>
            <p:cNvGrpSpPr/>
            <p:nvPr/>
          </p:nvGrpSpPr>
          <p:grpSpPr>
            <a:xfrm>
              <a:off x="760218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74" name="타원 473">
                <a:extLst>
                  <a:ext uri="{FF2B5EF4-FFF2-40B4-BE49-F238E27FC236}">
                    <a16:creationId xmlns:a16="http://schemas.microsoft.com/office/drawing/2014/main" id="{E47735FE-A985-4F3C-9A41-002779213F87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5" name="원호 474">
                <a:extLst>
                  <a:ext uri="{FF2B5EF4-FFF2-40B4-BE49-F238E27FC236}">
                    <a16:creationId xmlns:a16="http://schemas.microsoft.com/office/drawing/2014/main" id="{D00B5350-1D1A-568A-BB05-B15E5D9132C4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6" name="원호 475">
                <a:extLst>
                  <a:ext uri="{FF2B5EF4-FFF2-40B4-BE49-F238E27FC236}">
                    <a16:creationId xmlns:a16="http://schemas.microsoft.com/office/drawing/2014/main" id="{6439E05E-E3EB-CA43-9CB0-EE71576F6E91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5915A70-F003-9477-A545-6EEDDA90F21E}"/>
                </a:ext>
              </a:extLst>
            </p:cNvPr>
            <p:cNvGrpSpPr/>
            <p:nvPr/>
          </p:nvGrpSpPr>
          <p:grpSpPr>
            <a:xfrm>
              <a:off x="989911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71" name="타원 470">
                <a:extLst>
                  <a:ext uri="{FF2B5EF4-FFF2-40B4-BE49-F238E27FC236}">
                    <a16:creationId xmlns:a16="http://schemas.microsoft.com/office/drawing/2014/main" id="{CA174995-A49B-847F-3C4F-AC3C003EBBAC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2" name="원호 471">
                <a:extLst>
                  <a:ext uri="{FF2B5EF4-FFF2-40B4-BE49-F238E27FC236}">
                    <a16:creationId xmlns:a16="http://schemas.microsoft.com/office/drawing/2014/main" id="{A3F9F0E5-7D2D-EA2F-D4C9-FBB0FD11B494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3" name="원호 472">
                <a:extLst>
                  <a:ext uri="{FF2B5EF4-FFF2-40B4-BE49-F238E27FC236}">
                    <a16:creationId xmlns:a16="http://schemas.microsoft.com/office/drawing/2014/main" id="{92214FCF-99F5-A136-CF6B-34E5D27ADF2B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ACC5DF9-352C-3562-D1B0-9F84C76B7A78}"/>
                </a:ext>
              </a:extLst>
            </p:cNvPr>
            <p:cNvGrpSpPr/>
            <p:nvPr/>
          </p:nvGrpSpPr>
          <p:grpSpPr>
            <a:xfrm>
              <a:off x="1219604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68" name="타원 467">
                <a:extLst>
                  <a:ext uri="{FF2B5EF4-FFF2-40B4-BE49-F238E27FC236}">
                    <a16:creationId xmlns:a16="http://schemas.microsoft.com/office/drawing/2014/main" id="{01ED8213-22B0-0745-E7F5-62742E512C6D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9" name="원호 468">
                <a:extLst>
                  <a:ext uri="{FF2B5EF4-FFF2-40B4-BE49-F238E27FC236}">
                    <a16:creationId xmlns:a16="http://schemas.microsoft.com/office/drawing/2014/main" id="{7C7FFD65-AA01-492D-2DDB-630B912040FE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0" name="원호 469">
                <a:extLst>
                  <a:ext uri="{FF2B5EF4-FFF2-40B4-BE49-F238E27FC236}">
                    <a16:creationId xmlns:a16="http://schemas.microsoft.com/office/drawing/2014/main" id="{38182EF7-7ADC-EC4C-AC55-72C3442BEAB0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1C753CA-AEAC-6920-3941-A8D1A75A970C}"/>
                </a:ext>
              </a:extLst>
            </p:cNvPr>
            <p:cNvGrpSpPr/>
            <p:nvPr/>
          </p:nvGrpSpPr>
          <p:grpSpPr>
            <a:xfrm>
              <a:off x="1449297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65" name="타원 464">
                <a:extLst>
                  <a:ext uri="{FF2B5EF4-FFF2-40B4-BE49-F238E27FC236}">
                    <a16:creationId xmlns:a16="http://schemas.microsoft.com/office/drawing/2014/main" id="{00C1AE13-94EE-2D6C-753E-DAE6DA50C6EA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6" name="원호 465">
                <a:extLst>
                  <a:ext uri="{FF2B5EF4-FFF2-40B4-BE49-F238E27FC236}">
                    <a16:creationId xmlns:a16="http://schemas.microsoft.com/office/drawing/2014/main" id="{B124D0A4-FAB1-9CBF-CABD-BA3C2A36C0E1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7" name="원호 466">
                <a:extLst>
                  <a:ext uri="{FF2B5EF4-FFF2-40B4-BE49-F238E27FC236}">
                    <a16:creationId xmlns:a16="http://schemas.microsoft.com/office/drawing/2014/main" id="{F82030FD-7CB9-AAEE-067B-779BF6D7529D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9FF64661-5E1F-89E3-2D0D-0673D57715CC}"/>
                </a:ext>
              </a:extLst>
            </p:cNvPr>
            <p:cNvGrpSpPr/>
            <p:nvPr/>
          </p:nvGrpSpPr>
          <p:grpSpPr>
            <a:xfrm>
              <a:off x="1678990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62" name="타원 461">
                <a:extLst>
                  <a:ext uri="{FF2B5EF4-FFF2-40B4-BE49-F238E27FC236}">
                    <a16:creationId xmlns:a16="http://schemas.microsoft.com/office/drawing/2014/main" id="{2CC2BF04-A0F7-CD95-0E8B-74EEF6D66BDB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3" name="원호 462">
                <a:extLst>
                  <a:ext uri="{FF2B5EF4-FFF2-40B4-BE49-F238E27FC236}">
                    <a16:creationId xmlns:a16="http://schemas.microsoft.com/office/drawing/2014/main" id="{07E97F34-0CA6-EB2C-9790-D32425267909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4" name="원호 463">
                <a:extLst>
                  <a:ext uri="{FF2B5EF4-FFF2-40B4-BE49-F238E27FC236}">
                    <a16:creationId xmlns:a16="http://schemas.microsoft.com/office/drawing/2014/main" id="{DDADDDF2-13C3-5C99-01CD-E15FCF7FAF49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27B37DE-153A-B26F-C863-5661BD37996A}"/>
                </a:ext>
              </a:extLst>
            </p:cNvPr>
            <p:cNvGrpSpPr/>
            <p:nvPr/>
          </p:nvGrpSpPr>
          <p:grpSpPr>
            <a:xfrm>
              <a:off x="1908683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59" name="타원 458">
                <a:extLst>
                  <a:ext uri="{FF2B5EF4-FFF2-40B4-BE49-F238E27FC236}">
                    <a16:creationId xmlns:a16="http://schemas.microsoft.com/office/drawing/2014/main" id="{30775B02-055C-B019-B82D-AA124C39C675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0" name="원호 459">
                <a:extLst>
                  <a:ext uri="{FF2B5EF4-FFF2-40B4-BE49-F238E27FC236}">
                    <a16:creationId xmlns:a16="http://schemas.microsoft.com/office/drawing/2014/main" id="{B54C546F-42AB-5D06-4B7C-27E89CCAF90F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1" name="원호 460">
                <a:extLst>
                  <a:ext uri="{FF2B5EF4-FFF2-40B4-BE49-F238E27FC236}">
                    <a16:creationId xmlns:a16="http://schemas.microsoft.com/office/drawing/2014/main" id="{AD97117B-EC40-84A3-5784-8AB9799040A0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B55316B-43B0-8C3E-51E7-58A4BCA847C8}"/>
                </a:ext>
              </a:extLst>
            </p:cNvPr>
            <p:cNvGrpSpPr/>
            <p:nvPr/>
          </p:nvGrpSpPr>
          <p:grpSpPr>
            <a:xfrm>
              <a:off x="2138376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56" name="타원 455">
                <a:extLst>
                  <a:ext uri="{FF2B5EF4-FFF2-40B4-BE49-F238E27FC236}">
                    <a16:creationId xmlns:a16="http://schemas.microsoft.com/office/drawing/2014/main" id="{26B207B9-23BD-32B2-050C-F72E0063497F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7" name="원호 456">
                <a:extLst>
                  <a:ext uri="{FF2B5EF4-FFF2-40B4-BE49-F238E27FC236}">
                    <a16:creationId xmlns:a16="http://schemas.microsoft.com/office/drawing/2014/main" id="{0A340AD2-F508-28CF-0C8B-728B015D25CF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8" name="원호 457">
                <a:extLst>
                  <a:ext uri="{FF2B5EF4-FFF2-40B4-BE49-F238E27FC236}">
                    <a16:creationId xmlns:a16="http://schemas.microsoft.com/office/drawing/2014/main" id="{D43402C4-9F76-6EA4-E90F-7AD43EDA3BE2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45455BE-6F5D-CA6E-39C2-CAEAB2D6CC4A}"/>
                </a:ext>
              </a:extLst>
            </p:cNvPr>
            <p:cNvGrpSpPr/>
            <p:nvPr/>
          </p:nvGrpSpPr>
          <p:grpSpPr>
            <a:xfrm>
              <a:off x="2368069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53" name="타원 452">
                <a:extLst>
                  <a:ext uri="{FF2B5EF4-FFF2-40B4-BE49-F238E27FC236}">
                    <a16:creationId xmlns:a16="http://schemas.microsoft.com/office/drawing/2014/main" id="{7C85655C-4654-9F4D-0EA2-EA7587E23871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4" name="원호 453">
                <a:extLst>
                  <a:ext uri="{FF2B5EF4-FFF2-40B4-BE49-F238E27FC236}">
                    <a16:creationId xmlns:a16="http://schemas.microsoft.com/office/drawing/2014/main" id="{C7B01E76-CC0A-353E-2327-B381695170E6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5" name="원호 454">
                <a:extLst>
                  <a:ext uri="{FF2B5EF4-FFF2-40B4-BE49-F238E27FC236}">
                    <a16:creationId xmlns:a16="http://schemas.microsoft.com/office/drawing/2014/main" id="{9B20220B-8E60-A154-8729-D7F6AAF36279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231CE64-836E-78A0-B49E-5988DBF893B7}"/>
                </a:ext>
              </a:extLst>
            </p:cNvPr>
            <p:cNvGrpSpPr/>
            <p:nvPr/>
          </p:nvGrpSpPr>
          <p:grpSpPr>
            <a:xfrm>
              <a:off x="2597762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50" name="타원 449">
                <a:extLst>
                  <a:ext uri="{FF2B5EF4-FFF2-40B4-BE49-F238E27FC236}">
                    <a16:creationId xmlns:a16="http://schemas.microsoft.com/office/drawing/2014/main" id="{5884EDA8-5338-FDD7-F832-2BF7FDD69C0C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1" name="원호 450">
                <a:extLst>
                  <a:ext uri="{FF2B5EF4-FFF2-40B4-BE49-F238E27FC236}">
                    <a16:creationId xmlns:a16="http://schemas.microsoft.com/office/drawing/2014/main" id="{046ACCE4-56CC-A191-F654-E1192364E21C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2" name="원호 451">
                <a:extLst>
                  <a:ext uri="{FF2B5EF4-FFF2-40B4-BE49-F238E27FC236}">
                    <a16:creationId xmlns:a16="http://schemas.microsoft.com/office/drawing/2014/main" id="{1522024D-E5E1-2C9B-D289-AB3F73AF72C2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999A9E17-98AC-9E5C-E87B-F56589001E0B}"/>
                </a:ext>
              </a:extLst>
            </p:cNvPr>
            <p:cNvGrpSpPr/>
            <p:nvPr/>
          </p:nvGrpSpPr>
          <p:grpSpPr>
            <a:xfrm>
              <a:off x="2827455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47" name="타원 446">
                <a:extLst>
                  <a:ext uri="{FF2B5EF4-FFF2-40B4-BE49-F238E27FC236}">
                    <a16:creationId xmlns:a16="http://schemas.microsoft.com/office/drawing/2014/main" id="{C93B71A1-5428-F9F8-16E3-D374269D297C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8" name="원호 447">
                <a:extLst>
                  <a:ext uri="{FF2B5EF4-FFF2-40B4-BE49-F238E27FC236}">
                    <a16:creationId xmlns:a16="http://schemas.microsoft.com/office/drawing/2014/main" id="{7979FDF8-0243-6245-CD13-BB1F56A2503F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9" name="원호 448">
                <a:extLst>
                  <a:ext uri="{FF2B5EF4-FFF2-40B4-BE49-F238E27FC236}">
                    <a16:creationId xmlns:a16="http://schemas.microsoft.com/office/drawing/2014/main" id="{EF902D0C-4F3D-F338-8B34-DB9DFBC1EB06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23BB84C-F9AB-4AD2-2F37-8418599F48E1}"/>
                </a:ext>
              </a:extLst>
            </p:cNvPr>
            <p:cNvGrpSpPr/>
            <p:nvPr/>
          </p:nvGrpSpPr>
          <p:grpSpPr>
            <a:xfrm>
              <a:off x="3057148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44" name="타원 443">
                <a:extLst>
                  <a:ext uri="{FF2B5EF4-FFF2-40B4-BE49-F238E27FC236}">
                    <a16:creationId xmlns:a16="http://schemas.microsoft.com/office/drawing/2014/main" id="{C704D409-3CF2-04B3-6E60-EFA60A3959D4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5" name="원호 444">
                <a:extLst>
                  <a:ext uri="{FF2B5EF4-FFF2-40B4-BE49-F238E27FC236}">
                    <a16:creationId xmlns:a16="http://schemas.microsoft.com/office/drawing/2014/main" id="{97D12E49-62CA-6F4C-FD2B-B3C3F916F7E4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6" name="원호 445">
                <a:extLst>
                  <a:ext uri="{FF2B5EF4-FFF2-40B4-BE49-F238E27FC236}">
                    <a16:creationId xmlns:a16="http://schemas.microsoft.com/office/drawing/2014/main" id="{FDD8FB39-8A10-37C7-18DA-071BD9E2B6DF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83B01DA-3E4B-73ED-565B-1A9F5AD872E0}"/>
                </a:ext>
              </a:extLst>
            </p:cNvPr>
            <p:cNvGrpSpPr/>
            <p:nvPr/>
          </p:nvGrpSpPr>
          <p:grpSpPr>
            <a:xfrm>
              <a:off x="3286841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41" name="타원 440">
                <a:extLst>
                  <a:ext uri="{FF2B5EF4-FFF2-40B4-BE49-F238E27FC236}">
                    <a16:creationId xmlns:a16="http://schemas.microsoft.com/office/drawing/2014/main" id="{E7FDA16D-C7D9-60B3-36B0-FA67F2225DD4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2" name="원호 441">
                <a:extLst>
                  <a:ext uri="{FF2B5EF4-FFF2-40B4-BE49-F238E27FC236}">
                    <a16:creationId xmlns:a16="http://schemas.microsoft.com/office/drawing/2014/main" id="{DE3EB427-BA32-D560-1A10-89CF1525457B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3" name="원호 442">
                <a:extLst>
                  <a:ext uri="{FF2B5EF4-FFF2-40B4-BE49-F238E27FC236}">
                    <a16:creationId xmlns:a16="http://schemas.microsoft.com/office/drawing/2014/main" id="{6A39A01B-2803-3602-872D-4828DE3DF527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C536333C-EACA-F42B-FFFC-ACF724B59F51}"/>
                </a:ext>
              </a:extLst>
            </p:cNvPr>
            <p:cNvGrpSpPr/>
            <p:nvPr/>
          </p:nvGrpSpPr>
          <p:grpSpPr>
            <a:xfrm>
              <a:off x="3516534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38" name="타원 437">
                <a:extLst>
                  <a:ext uri="{FF2B5EF4-FFF2-40B4-BE49-F238E27FC236}">
                    <a16:creationId xmlns:a16="http://schemas.microsoft.com/office/drawing/2014/main" id="{CE93FA88-AFD2-2945-0473-E465F4807A94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9" name="원호 438">
                <a:extLst>
                  <a:ext uri="{FF2B5EF4-FFF2-40B4-BE49-F238E27FC236}">
                    <a16:creationId xmlns:a16="http://schemas.microsoft.com/office/drawing/2014/main" id="{56670646-497A-57D7-4FCE-FB06DB424046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0" name="원호 439">
                <a:extLst>
                  <a:ext uri="{FF2B5EF4-FFF2-40B4-BE49-F238E27FC236}">
                    <a16:creationId xmlns:a16="http://schemas.microsoft.com/office/drawing/2014/main" id="{1E41C4F2-94C7-D11E-2F19-E02AC7919FB0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15228C3E-A97F-9334-39B8-EE24C3EBDF6D}"/>
                </a:ext>
              </a:extLst>
            </p:cNvPr>
            <p:cNvGrpSpPr/>
            <p:nvPr/>
          </p:nvGrpSpPr>
          <p:grpSpPr>
            <a:xfrm>
              <a:off x="3746227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35" name="타원 434">
                <a:extLst>
                  <a:ext uri="{FF2B5EF4-FFF2-40B4-BE49-F238E27FC236}">
                    <a16:creationId xmlns:a16="http://schemas.microsoft.com/office/drawing/2014/main" id="{89D4B3A2-40F7-87BF-DD89-086BD1D5DC17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6" name="원호 435">
                <a:extLst>
                  <a:ext uri="{FF2B5EF4-FFF2-40B4-BE49-F238E27FC236}">
                    <a16:creationId xmlns:a16="http://schemas.microsoft.com/office/drawing/2014/main" id="{ED1F2348-2F17-FF07-7646-4CE1092D81D4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7" name="원호 436">
                <a:extLst>
                  <a:ext uri="{FF2B5EF4-FFF2-40B4-BE49-F238E27FC236}">
                    <a16:creationId xmlns:a16="http://schemas.microsoft.com/office/drawing/2014/main" id="{A618E781-B7E3-086C-1961-DF7C52806DDC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D3203D4-8B3E-8382-753A-6895D3A3B398}"/>
                </a:ext>
              </a:extLst>
            </p:cNvPr>
            <p:cNvGrpSpPr/>
            <p:nvPr/>
          </p:nvGrpSpPr>
          <p:grpSpPr>
            <a:xfrm>
              <a:off x="3975920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32" name="타원 431">
                <a:extLst>
                  <a:ext uri="{FF2B5EF4-FFF2-40B4-BE49-F238E27FC236}">
                    <a16:creationId xmlns:a16="http://schemas.microsoft.com/office/drawing/2014/main" id="{5BBC9A94-32C5-F6B3-9DE0-C8627F6369EC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3" name="원호 432">
                <a:extLst>
                  <a:ext uri="{FF2B5EF4-FFF2-40B4-BE49-F238E27FC236}">
                    <a16:creationId xmlns:a16="http://schemas.microsoft.com/office/drawing/2014/main" id="{B3B62BA5-D778-8182-452D-CB47BE8218A2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4" name="원호 433">
                <a:extLst>
                  <a:ext uri="{FF2B5EF4-FFF2-40B4-BE49-F238E27FC236}">
                    <a16:creationId xmlns:a16="http://schemas.microsoft.com/office/drawing/2014/main" id="{70D3E18E-A77F-AA76-7FBC-7577453B7D92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AE74F1E7-6693-5AD2-C40D-78518664730F}"/>
                </a:ext>
              </a:extLst>
            </p:cNvPr>
            <p:cNvGrpSpPr/>
            <p:nvPr/>
          </p:nvGrpSpPr>
          <p:grpSpPr>
            <a:xfrm>
              <a:off x="4205613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29" name="타원 428">
                <a:extLst>
                  <a:ext uri="{FF2B5EF4-FFF2-40B4-BE49-F238E27FC236}">
                    <a16:creationId xmlns:a16="http://schemas.microsoft.com/office/drawing/2014/main" id="{D6787C15-2662-0167-0EBD-A8BFA58B5436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0" name="원호 429">
                <a:extLst>
                  <a:ext uri="{FF2B5EF4-FFF2-40B4-BE49-F238E27FC236}">
                    <a16:creationId xmlns:a16="http://schemas.microsoft.com/office/drawing/2014/main" id="{39266908-A333-8890-84D3-5CEA19F2E216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1" name="원호 430">
                <a:extLst>
                  <a:ext uri="{FF2B5EF4-FFF2-40B4-BE49-F238E27FC236}">
                    <a16:creationId xmlns:a16="http://schemas.microsoft.com/office/drawing/2014/main" id="{5445AE89-F755-E7FB-DBD8-A87E3155360A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D4C29D18-E64C-71FF-D4CF-5E43AAC400F9}"/>
                </a:ext>
              </a:extLst>
            </p:cNvPr>
            <p:cNvGrpSpPr/>
            <p:nvPr/>
          </p:nvGrpSpPr>
          <p:grpSpPr>
            <a:xfrm>
              <a:off x="4435306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26" name="타원 425">
                <a:extLst>
                  <a:ext uri="{FF2B5EF4-FFF2-40B4-BE49-F238E27FC236}">
                    <a16:creationId xmlns:a16="http://schemas.microsoft.com/office/drawing/2014/main" id="{D0FE6B26-ED7C-1DA8-09CA-F36F73832CCF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7" name="원호 426">
                <a:extLst>
                  <a:ext uri="{FF2B5EF4-FFF2-40B4-BE49-F238E27FC236}">
                    <a16:creationId xmlns:a16="http://schemas.microsoft.com/office/drawing/2014/main" id="{090F6BC9-3F0C-375F-74A8-F29E5CD26F01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8" name="원호 427">
                <a:extLst>
                  <a:ext uri="{FF2B5EF4-FFF2-40B4-BE49-F238E27FC236}">
                    <a16:creationId xmlns:a16="http://schemas.microsoft.com/office/drawing/2014/main" id="{1C9116A0-D01A-AD13-7714-691F9CE02FB3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90982813-D977-0CE3-9D6A-85A0F0AD25F0}"/>
                </a:ext>
              </a:extLst>
            </p:cNvPr>
            <p:cNvGrpSpPr/>
            <p:nvPr/>
          </p:nvGrpSpPr>
          <p:grpSpPr>
            <a:xfrm>
              <a:off x="4664999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23" name="타원 422">
                <a:extLst>
                  <a:ext uri="{FF2B5EF4-FFF2-40B4-BE49-F238E27FC236}">
                    <a16:creationId xmlns:a16="http://schemas.microsoft.com/office/drawing/2014/main" id="{7053975F-E214-DA72-D45C-DD92464FF535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4" name="원호 423">
                <a:extLst>
                  <a:ext uri="{FF2B5EF4-FFF2-40B4-BE49-F238E27FC236}">
                    <a16:creationId xmlns:a16="http://schemas.microsoft.com/office/drawing/2014/main" id="{D964C34F-C4A2-80DF-F388-0CA26CDDE930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5" name="원호 424">
                <a:extLst>
                  <a:ext uri="{FF2B5EF4-FFF2-40B4-BE49-F238E27FC236}">
                    <a16:creationId xmlns:a16="http://schemas.microsoft.com/office/drawing/2014/main" id="{DA207950-82C0-B78A-F6D2-1966F0A80493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8B63383-0ACB-1F93-8E2A-42881A3134E9}"/>
                </a:ext>
              </a:extLst>
            </p:cNvPr>
            <p:cNvGrpSpPr/>
            <p:nvPr/>
          </p:nvGrpSpPr>
          <p:grpSpPr>
            <a:xfrm>
              <a:off x="4894692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20" name="타원 419">
                <a:extLst>
                  <a:ext uri="{FF2B5EF4-FFF2-40B4-BE49-F238E27FC236}">
                    <a16:creationId xmlns:a16="http://schemas.microsoft.com/office/drawing/2014/main" id="{48E64485-ABB6-170A-C656-5F92F111E72E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1" name="원호 420">
                <a:extLst>
                  <a:ext uri="{FF2B5EF4-FFF2-40B4-BE49-F238E27FC236}">
                    <a16:creationId xmlns:a16="http://schemas.microsoft.com/office/drawing/2014/main" id="{7CFEFF94-3371-5AE1-C0F2-A8B634D9F8E1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2" name="원호 421">
                <a:extLst>
                  <a:ext uri="{FF2B5EF4-FFF2-40B4-BE49-F238E27FC236}">
                    <a16:creationId xmlns:a16="http://schemas.microsoft.com/office/drawing/2014/main" id="{1AF400B3-132C-F80E-2575-70616FE1EA0E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57B5B9EB-6101-FD95-5252-316C49A02FD6}"/>
                </a:ext>
              </a:extLst>
            </p:cNvPr>
            <p:cNvGrpSpPr/>
            <p:nvPr/>
          </p:nvGrpSpPr>
          <p:grpSpPr>
            <a:xfrm>
              <a:off x="5124385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17" name="타원 416">
                <a:extLst>
                  <a:ext uri="{FF2B5EF4-FFF2-40B4-BE49-F238E27FC236}">
                    <a16:creationId xmlns:a16="http://schemas.microsoft.com/office/drawing/2014/main" id="{EDECE9E4-096F-BE24-580B-6DE61A54F7D7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8" name="원호 417">
                <a:extLst>
                  <a:ext uri="{FF2B5EF4-FFF2-40B4-BE49-F238E27FC236}">
                    <a16:creationId xmlns:a16="http://schemas.microsoft.com/office/drawing/2014/main" id="{15063937-4BF4-20FA-3864-102B66475BD6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9" name="원호 418">
                <a:extLst>
                  <a:ext uri="{FF2B5EF4-FFF2-40B4-BE49-F238E27FC236}">
                    <a16:creationId xmlns:a16="http://schemas.microsoft.com/office/drawing/2014/main" id="{0F948D9B-A893-A2B9-79E5-0E4F5AF707BE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9AEC2032-036C-EF6E-D739-047CCB075959}"/>
                </a:ext>
              </a:extLst>
            </p:cNvPr>
            <p:cNvGrpSpPr/>
            <p:nvPr/>
          </p:nvGrpSpPr>
          <p:grpSpPr>
            <a:xfrm>
              <a:off x="5354078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14" name="타원 413">
                <a:extLst>
                  <a:ext uri="{FF2B5EF4-FFF2-40B4-BE49-F238E27FC236}">
                    <a16:creationId xmlns:a16="http://schemas.microsoft.com/office/drawing/2014/main" id="{6BBFF059-E466-AC0E-27C7-BBA17FAB8179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5" name="원호 414">
                <a:extLst>
                  <a:ext uri="{FF2B5EF4-FFF2-40B4-BE49-F238E27FC236}">
                    <a16:creationId xmlns:a16="http://schemas.microsoft.com/office/drawing/2014/main" id="{CBC1552F-D1B7-6F68-0F6B-6D5735B1EEE4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6" name="원호 415">
                <a:extLst>
                  <a:ext uri="{FF2B5EF4-FFF2-40B4-BE49-F238E27FC236}">
                    <a16:creationId xmlns:a16="http://schemas.microsoft.com/office/drawing/2014/main" id="{57417AF4-75FA-D1B2-1F43-8525A3FE19F3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F2E362A6-553F-A8ED-15D8-6AD5C98417C0}"/>
                </a:ext>
              </a:extLst>
            </p:cNvPr>
            <p:cNvGrpSpPr/>
            <p:nvPr/>
          </p:nvGrpSpPr>
          <p:grpSpPr>
            <a:xfrm>
              <a:off x="5583771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11" name="타원 410">
                <a:extLst>
                  <a:ext uri="{FF2B5EF4-FFF2-40B4-BE49-F238E27FC236}">
                    <a16:creationId xmlns:a16="http://schemas.microsoft.com/office/drawing/2014/main" id="{28F3E2F9-3616-8858-D33B-F2CC3BFE0635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2" name="원호 411">
                <a:extLst>
                  <a:ext uri="{FF2B5EF4-FFF2-40B4-BE49-F238E27FC236}">
                    <a16:creationId xmlns:a16="http://schemas.microsoft.com/office/drawing/2014/main" id="{37576F4B-4D5D-0CC2-6146-DC8966F866D6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3" name="원호 412">
                <a:extLst>
                  <a:ext uri="{FF2B5EF4-FFF2-40B4-BE49-F238E27FC236}">
                    <a16:creationId xmlns:a16="http://schemas.microsoft.com/office/drawing/2014/main" id="{908D6ECE-41F1-06F4-A1D9-BF0CB3E9B716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B7BE4C9-B3B2-4EB9-8E6D-EB63A5596969}"/>
                </a:ext>
              </a:extLst>
            </p:cNvPr>
            <p:cNvGrpSpPr/>
            <p:nvPr/>
          </p:nvGrpSpPr>
          <p:grpSpPr>
            <a:xfrm>
              <a:off x="5813464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08" name="타원 407">
                <a:extLst>
                  <a:ext uri="{FF2B5EF4-FFF2-40B4-BE49-F238E27FC236}">
                    <a16:creationId xmlns:a16="http://schemas.microsoft.com/office/drawing/2014/main" id="{5A0E3C08-7D44-C6C9-6FD6-EA0A4FD0E9FC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9" name="원호 408">
                <a:extLst>
                  <a:ext uri="{FF2B5EF4-FFF2-40B4-BE49-F238E27FC236}">
                    <a16:creationId xmlns:a16="http://schemas.microsoft.com/office/drawing/2014/main" id="{0F43C2FD-B065-1D4E-BF5E-8BDF063E342F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0" name="원호 409">
                <a:extLst>
                  <a:ext uri="{FF2B5EF4-FFF2-40B4-BE49-F238E27FC236}">
                    <a16:creationId xmlns:a16="http://schemas.microsoft.com/office/drawing/2014/main" id="{FEEAB50F-6992-6CA8-3C2A-831196B6C2B4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65D092E8-9CAB-7D8B-4E79-EC3C553FA889}"/>
                </a:ext>
              </a:extLst>
            </p:cNvPr>
            <p:cNvGrpSpPr/>
            <p:nvPr/>
          </p:nvGrpSpPr>
          <p:grpSpPr>
            <a:xfrm>
              <a:off x="6043157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05" name="타원 404">
                <a:extLst>
                  <a:ext uri="{FF2B5EF4-FFF2-40B4-BE49-F238E27FC236}">
                    <a16:creationId xmlns:a16="http://schemas.microsoft.com/office/drawing/2014/main" id="{B60223B1-1BD5-4767-233E-E93A207BD693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6" name="원호 405">
                <a:extLst>
                  <a:ext uri="{FF2B5EF4-FFF2-40B4-BE49-F238E27FC236}">
                    <a16:creationId xmlns:a16="http://schemas.microsoft.com/office/drawing/2014/main" id="{2FBCC178-6744-C51E-A387-9BBAD3DB0CBD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7" name="원호 406">
                <a:extLst>
                  <a:ext uri="{FF2B5EF4-FFF2-40B4-BE49-F238E27FC236}">
                    <a16:creationId xmlns:a16="http://schemas.microsoft.com/office/drawing/2014/main" id="{BD4A0788-C3ED-4E17-6B11-B7D0DF7CDE7F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D208FE4-4E24-A836-A413-722EDC6EF1CD}"/>
                </a:ext>
              </a:extLst>
            </p:cNvPr>
            <p:cNvGrpSpPr/>
            <p:nvPr/>
          </p:nvGrpSpPr>
          <p:grpSpPr>
            <a:xfrm>
              <a:off x="6272850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402" name="타원 401">
                <a:extLst>
                  <a:ext uri="{FF2B5EF4-FFF2-40B4-BE49-F238E27FC236}">
                    <a16:creationId xmlns:a16="http://schemas.microsoft.com/office/drawing/2014/main" id="{E9AE5981-AD0A-A0A7-D26A-F900067229F7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3" name="원호 402">
                <a:extLst>
                  <a:ext uri="{FF2B5EF4-FFF2-40B4-BE49-F238E27FC236}">
                    <a16:creationId xmlns:a16="http://schemas.microsoft.com/office/drawing/2014/main" id="{56116ECD-D8D6-5219-1B7A-E85B3D801632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4" name="원호 403">
                <a:extLst>
                  <a:ext uri="{FF2B5EF4-FFF2-40B4-BE49-F238E27FC236}">
                    <a16:creationId xmlns:a16="http://schemas.microsoft.com/office/drawing/2014/main" id="{7F021351-E6AE-2BEE-6309-C0C059173C7B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26EA4CE9-F4AC-4A67-F918-6D22E2F5F835}"/>
                </a:ext>
              </a:extLst>
            </p:cNvPr>
            <p:cNvGrpSpPr/>
            <p:nvPr/>
          </p:nvGrpSpPr>
          <p:grpSpPr>
            <a:xfrm>
              <a:off x="6502543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399" name="타원 398">
                <a:extLst>
                  <a:ext uri="{FF2B5EF4-FFF2-40B4-BE49-F238E27FC236}">
                    <a16:creationId xmlns:a16="http://schemas.microsoft.com/office/drawing/2014/main" id="{A6629F2C-1C2B-390C-01F2-DF362F94CE0F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0" name="원호 399">
                <a:extLst>
                  <a:ext uri="{FF2B5EF4-FFF2-40B4-BE49-F238E27FC236}">
                    <a16:creationId xmlns:a16="http://schemas.microsoft.com/office/drawing/2014/main" id="{68DF6788-050E-79CA-E820-4A4CEFF5036A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1" name="원호 400">
                <a:extLst>
                  <a:ext uri="{FF2B5EF4-FFF2-40B4-BE49-F238E27FC236}">
                    <a16:creationId xmlns:a16="http://schemas.microsoft.com/office/drawing/2014/main" id="{31049360-07C1-AC67-67AA-386F4CB45FF5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203908B4-D6A7-70CA-D5B8-EC3E346C9739}"/>
                </a:ext>
              </a:extLst>
            </p:cNvPr>
            <p:cNvGrpSpPr/>
            <p:nvPr/>
          </p:nvGrpSpPr>
          <p:grpSpPr>
            <a:xfrm>
              <a:off x="6732236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396" name="타원 395">
                <a:extLst>
                  <a:ext uri="{FF2B5EF4-FFF2-40B4-BE49-F238E27FC236}">
                    <a16:creationId xmlns:a16="http://schemas.microsoft.com/office/drawing/2014/main" id="{CF262251-BF45-22C6-147A-1D90C10AF615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7" name="원호 396">
                <a:extLst>
                  <a:ext uri="{FF2B5EF4-FFF2-40B4-BE49-F238E27FC236}">
                    <a16:creationId xmlns:a16="http://schemas.microsoft.com/office/drawing/2014/main" id="{B1E3610B-02C9-ED78-1D2D-018CFBD407F9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8" name="원호 397">
                <a:extLst>
                  <a:ext uri="{FF2B5EF4-FFF2-40B4-BE49-F238E27FC236}">
                    <a16:creationId xmlns:a16="http://schemas.microsoft.com/office/drawing/2014/main" id="{32561048-DB1A-1379-A566-0600CBBC894C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834AF7BD-E375-8080-A2E8-4DF9B43218FF}"/>
                </a:ext>
              </a:extLst>
            </p:cNvPr>
            <p:cNvGrpSpPr/>
            <p:nvPr/>
          </p:nvGrpSpPr>
          <p:grpSpPr>
            <a:xfrm>
              <a:off x="6961929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393" name="타원 392">
                <a:extLst>
                  <a:ext uri="{FF2B5EF4-FFF2-40B4-BE49-F238E27FC236}">
                    <a16:creationId xmlns:a16="http://schemas.microsoft.com/office/drawing/2014/main" id="{047DDFDE-9747-BE4C-760A-2ABA51359B78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4" name="원호 393">
                <a:extLst>
                  <a:ext uri="{FF2B5EF4-FFF2-40B4-BE49-F238E27FC236}">
                    <a16:creationId xmlns:a16="http://schemas.microsoft.com/office/drawing/2014/main" id="{FAA8D7DD-CCE2-38B8-5BA6-86C159F365FC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5" name="원호 394">
                <a:extLst>
                  <a:ext uri="{FF2B5EF4-FFF2-40B4-BE49-F238E27FC236}">
                    <a16:creationId xmlns:a16="http://schemas.microsoft.com/office/drawing/2014/main" id="{419416C2-928F-FA37-2E85-8627E3148A16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83BEAC7-2BE1-5D40-DE28-6E26CA5B744F}"/>
                </a:ext>
              </a:extLst>
            </p:cNvPr>
            <p:cNvGrpSpPr/>
            <p:nvPr/>
          </p:nvGrpSpPr>
          <p:grpSpPr>
            <a:xfrm>
              <a:off x="7191622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390" name="타원 389">
                <a:extLst>
                  <a:ext uri="{FF2B5EF4-FFF2-40B4-BE49-F238E27FC236}">
                    <a16:creationId xmlns:a16="http://schemas.microsoft.com/office/drawing/2014/main" id="{99EF5D25-975D-3671-EADA-494BB968F49F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1" name="원호 390">
                <a:extLst>
                  <a:ext uri="{FF2B5EF4-FFF2-40B4-BE49-F238E27FC236}">
                    <a16:creationId xmlns:a16="http://schemas.microsoft.com/office/drawing/2014/main" id="{4D650594-CB31-4A24-A18F-210AAA04F2DF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2" name="원호 391">
                <a:extLst>
                  <a:ext uri="{FF2B5EF4-FFF2-40B4-BE49-F238E27FC236}">
                    <a16:creationId xmlns:a16="http://schemas.microsoft.com/office/drawing/2014/main" id="{DEA31544-B860-C536-83C5-634AEFFCB446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7F88477D-8C5F-9BD4-9A97-857F82C3A3A0}"/>
                </a:ext>
              </a:extLst>
            </p:cNvPr>
            <p:cNvGrpSpPr/>
            <p:nvPr/>
          </p:nvGrpSpPr>
          <p:grpSpPr>
            <a:xfrm>
              <a:off x="7421315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387" name="타원 386">
                <a:extLst>
                  <a:ext uri="{FF2B5EF4-FFF2-40B4-BE49-F238E27FC236}">
                    <a16:creationId xmlns:a16="http://schemas.microsoft.com/office/drawing/2014/main" id="{95E90E50-CACB-D68B-75D8-AAC552A69DB5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8" name="원호 387">
                <a:extLst>
                  <a:ext uri="{FF2B5EF4-FFF2-40B4-BE49-F238E27FC236}">
                    <a16:creationId xmlns:a16="http://schemas.microsoft.com/office/drawing/2014/main" id="{46A24BFF-28BF-9B52-0739-F357A12EB559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9" name="원호 388">
                <a:extLst>
                  <a:ext uri="{FF2B5EF4-FFF2-40B4-BE49-F238E27FC236}">
                    <a16:creationId xmlns:a16="http://schemas.microsoft.com/office/drawing/2014/main" id="{FA74DE82-0619-29CB-A5FA-091560D579CD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4E1ACE4-537C-9DCB-0ED1-94AA6692D32B}"/>
                </a:ext>
              </a:extLst>
            </p:cNvPr>
            <p:cNvGrpSpPr/>
            <p:nvPr/>
          </p:nvGrpSpPr>
          <p:grpSpPr>
            <a:xfrm>
              <a:off x="7651008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384" name="타원 383">
                <a:extLst>
                  <a:ext uri="{FF2B5EF4-FFF2-40B4-BE49-F238E27FC236}">
                    <a16:creationId xmlns:a16="http://schemas.microsoft.com/office/drawing/2014/main" id="{9DE67753-09CC-8F7A-AD63-440741F41EA0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5" name="원호 384">
                <a:extLst>
                  <a:ext uri="{FF2B5EF4-FFF2-40B4-BE49-F238E27FC236}">
                    <a16:creationId xmlns:a16="http://schemas.microsoft.com/office/drawing/2014/main" id="{DEA24F75-72EB-928A-FDF8-7E73EB926D9C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6" name="원호 385">
                <a:extLst>
                  <a:ext uri="{FF2B5EF4-FFF2-40B4-BE49-F238E27FC236}">
                    <a16:creationId xmlns:a16="http://schemas.microsoft.com/office/drawing/2014/main" id="{2FC655CB-A798-5396-8326-F5DCA8700081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AA9A4F41-2481-9BB5-4A0D-8050E2105E2F}"/>
                </a:ext>
              </a:extLst>
            </p:cNvPr>
            <p:cNvGrpSpPr/>
            <p:nvPr/>
          </p:nvGrpSpPr>
          <p:grpSpPr>
            <a:xfrm>
              <a:off x="7880701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8BA057F9-75EC-757A-6ECB-CF1187CCB0CF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9" name="원호 178">
                <a:extLst>
                  <a:ext uri="{FF2B5EF4-FFF2-40B4-BE49-F238E27FC236}">
                    <a16:creationId xmlns:a16="http://schemas.microsoft.com/office/drawing/2014/main" id="{7A441E06-38FF-317A-D96C-7AF4EC3CB2A6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0" name="원호 179">
                <a:extLst>
                  <a:ext uri="{FF2B5EF4-FFF2-40B4-BE49-F238E27FC236}">
                    <a16:creationId xmlns:a16="http://schemas.microsoft.com/office/drawing/2014/main" id="{95E62BC8-CC28-6E80-A663-A2E2E32042FD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575B862D-D0C7-EC9E-1F40-971E6E914AFB}"/>
                </a:ext>
              </a:extLst>
            </p:cNvPr>
            <p:cNvGrpSpPr/>
            <p:nvPr/>
          </p:nvGrpSpPr>
          <p:grpSpPr>
            <a:xfrm>
              <a:off x="8110394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F17FAC-8F6E-45B1-F5D2-D95ED863F807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6" name="원호 175">
                <a:extLst>
                  <a:ext uri="{FF2B5EF4-FFF2-40B4-BE49-F238E27FC236}">
                    <a16:creationId xmlns:a16="http://schemas.microsoft.com/office/drawing/2014/main" id="{33515D97-1B98-D22E-7A0A-5F59A6D696FD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7" name="원호 176">
                <a:extLst>
                  <a:ext uri="{FF2B5EF4-FFF2-40B4-BE49-F238E27FC236}">
                    <a16:creationId xmlns:a16="http://schemas.microsoft.com/office/drawing/2014/main" id="{51534520-36D2-2953-AE4E-DB222436842C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777848D3-D900-298B-E02E-FBD81AA804AF}"/>
                </a:ext>
              </a:extLst>
            </p:cNvPr>
            <p:cNvGrpSpPr/>
            <p:nvPr/>
          </p:nvGrpSpPr>
          <p:grpSpPr>
            <a:xfrm>
              <a:off x="8340087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11EEFC97-C563-9712-7DE5-A4F2A0DA3ED6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3" name="원호 172">
                <a:extLst>
                  <a:ext uri="{FF2B5EF4-FFF2-40B4-BE49-F238E27FC236}">
                    <a16:creationId xmlns:a16="http://schemas.microsoft.com/office/drawing/2014/main" id="{DDE6B60F-CC24-64BE-FE0A-90303B233BC0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4" name="원호 173">
                <a:extLst>
                  <a:ext uri="{FF2B5EF4-FFF2-40B4-BE49-F238E27FC236}">
                    <a16:creationId xmlns:a16="http://schemas.microsoft.com/office/drawing/2014/main" id="{689B7511-046F-1444-5422-6D57752BA2EE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48890E5A-5D70-12A3-ABA7-6EDD2EC7A5FE}"/>
                </a:ext>
              </a:extLst>
            </p:cNvPr>
            <p:cNvGrpSpPr/>
            <p:nvPr/>
          </p:nvGrpSpPr>
          <p:grpSpPr>
            <a:xfrm>
              <a:off x="8569780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EB3608B3-4887-7F16-8FA6-82DA89FA487D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0" name="원호 169">
                <a:extLst>
                  <a:ext uri="{FF2B5EF4-FFF2-40B4-BE49-F238E27FC236}">
                    <a16:creationId xmlns:a16="http://schemas.microsoft.com/office/drawing/2014/main" id="{E0AE5B79-4E48-21A8-7B48-ABDA2798DB44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1" name="원호 170">
                <a:extLst>
                  <a:ext uri="{FF2B5EF4-FFF2-40B4-BE49-F238E27FC236}">
                    <a16:creationId xmlns:a16="http://schemas.microsoft.com/office/drawing/2014/main" id="{B46CCDF7-FC7E-DE5B-FE8D-5A51E51C3FFC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F38622F-8DE3-A721-0A77-2CCED149DE7B}"/>
                </a:ext>
              </a:extLst>
            </p:cNvPr>
            <p:cNvGrpSpPr/>
            <p:nvPr/>
          </p:nvGrpSpPr>
          <p:grpSpPr>
            <a:xfrm>
              <a:off x="8799473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AC8FF40A-83E6-C808-0A56-12B3C51B7476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7" name="원호 166">
                <a:extLst>
                  <a:ext uri="{FF2B5EF4-FFF2-40B4-BE49-F238E27FC236}">
                    <a16:creationId xmlns:a16="http://schemas.microsoft.com/office/drawing/2014/main" id="{9211CE92-6400-E5B3-4BAA-5BB824D2A5B8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8" name="원호 167">
                <a:extLst>
                  <a:ext uri="{FF2B5EF4-FFF2-40B4-BE49-F238E27FC236}">
                    <a16:creationId xmlns:a16="http://schemas.microsoft.com/office/drawing/2014/main" id="{800E1385-6A6E-BE72-4FC6-CFC1CE1907FD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1101F1E4-5828-100A-D771-48E9AA0599FF}"/>
                </a:ext>
              </a:extLst>
            </p:cNvPr>
            <p:cNvGrpSpPr/>
            <p:nvPr/>
          </p:nvGrpSpPr>
          <p:grpSpPr>
            <a:xfrm>
              <a:off x="9029166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38D25D5C-1EA6-1BB1-2D25-FCCDC5391191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4" name="원호 163">
                <a:extLst>
                  <a:ext uri="{FF2B5EF4-FFF2-40B4-BE49-F238E27FC236}">
                    <a16:creationId xmlns:a16="http://schemas.microsoft.com/office/drawing/2014/main" id="{4D0FA824-A579-14BE-AD79-C91A7C373589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5" name="원호 164">
                <a:extLst>
                  <a:ext uri="{FF2B5EF4-FFF2-40B4-BE49-F238E27FC236}">
                    <a16:creationId xmlns:a16="http://schemas.microsoft.com/office/drawing/2014/main" id="{20AD73AA-1FF5-5F24-A0E5-A44B0F09002A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3FBF686B-FF4F-0DC9-4EA9-081154F5C527}"/>
                </a:ext>
              </a:extLst>
            </p:cNvPr>
            <p:cNvGrpSpPr/>
            <p:nvPr/>
          </p:nvGrpSpPr>
          <p:grpSpPr>
            <a:xfrm>
              <a:off x="9258859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C3607897-78D6-9603-21E1-9013EE40EBCC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1" name="원호 160">
                <a:extLst>
                  <a:ext uri="{FF2B5EF4-FFF2-40B4-BE49-F238E27FC236}">
                    <a16:creationId xmlns:a16="http://schemas.microsoft.com/office/drawing/2014/main" id="{BDFB434E-91F0-732F-1022-7D23BE223C20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2" name="원호 161">
                <a:extLst>
                  <a:ext uri="{FF2B5EF4-FFF2-40B4-BE49-F238E27FC236}">
                    <a16:creationId xmlns:a16="http://schemas.microsoft.com/office/drawing/2014/main" id="{2B08D5A8-B6CA-3777-26AB-EFD56FBACAAA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6369A9FD-2EF3-18FA-7309-7F550B489AE0}"/>
                </a:ext>
              </a:extLst>
            </p:cNvPr>
            <p:cNvGrpSpPr/>
            <p:nvPr/>
          </p:nvGrpSpPr>
          <p:grpSpPr>
            <a:xfrm>
              <a:off x="9488552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EDD437AA-C49D-D117-EE49-3071479851FA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8" name="원호 157">
                <a:extLst>
                  <a:ext uri="{FF2B5EF4-FFF2-40B4-BE49-F238E27FC236}">
                    <a16:creationId xmlns:a16="http://schemas.microsoft.com/office/drawing/2014/main" id="{112EF48C-307E-C81A-8CF0-4EF1BA15D87E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9" name="원호 158">
                <a:extLst>
                  <a:ext uri="{FF2B5EF4-FFF2-40B4-BE49-F238E27FC236}">
                    <a16:creationId xmlns:a16="http://schemas.microsoft.com/office/drawing/2014/main" id="{F6333992-7AA5-074A-B5EA-7D99E7B07BCA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30066099-E523-4C30-9F0B-3081C56CD402}"/>
                </a:ext>
              </a:extLst>
            </p:cNvPr>
            <p:cNvGrpSpPr/>
            <p:nvPr/>
          </p:nvGrpSpPr>
          <p:grpSpPr>
            <a:xfrm>
              <a:off x="9718245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140B8505-0C70-AC35-6818-19786F7FB102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5" name="원호 154">
                <a:extLst>
                  <a:ext uri="{FF2B5EF4-FFF2-40B4-BE49-F238E27FC236}">
                    <a16:creationId xmlns:a16="http://schemas.microsoft.com/office/drawing/2014/main" id="{545849C8-D714-8CFA-C0AB-B94259E94F04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6" name="원호 155">
                <a:extLst>
                  <a:ext uri="{FF2B5EF4-FFF2-40B4-BE49-F238E27FC236}">
                    <a16:creationId xmlns:a16="http://schemas.microsoft.com/office/drawing/2014/main" id="{226A8C41-5C6E-2C4E-62C5-C1CB029C6EFC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256D1E5C-7206-0991-5BD0-9840F333AA12}"/>
                </a:ext>
              </a:extLst>
            </p:cNvPr>
            <p:cNvGrpSpPr/>
            <p:nvPr/>
          </p:nvGrpSpPr>
          <p:grpSpPr>
            <a:xfrm>
              <a:off x="9947938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BC8B362C-B74B-5EE3-E34C-03445AB603BF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2" name="원호 151">
                <a:extLst>
                  <a:ext uri="{FF2B5EF4-FFF2-40B4-BE49-F238E27FC236}">
                    <a16:creationId xmlns:a16="http://schemas.microsoft.com/office/drawing/2014/main" id="{669B92E1-B4E1-1ABD-8232-FAE2884BC179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3" name="원호 152">
                <a:extLst>
                  <a:ext uri="{FF2B5EF4-FFF2-40B4-BE49-F238E27FC236}">
                    <a16:creationId xmlns:a16="http://schemas.microsoft.com/office/drawing/2014/main" id="{0239B700-3B49-A081-3D6F-93D9E0E534A3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C846FDAC-EFE6-8E3C-68BB-36D698A61001}"/>
                </a:ext>
              </a:extLst>
            </p:cNvPr>
            <p:cNvGrpSpPr/>
            <p:nvPr/>
          </p:nvGrpSpPr>
          <p:grpSpPr>
            <a:xfrm>
              <a:off x="10177631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48" name="타원 147">
                <a:extLst>
                  <a:ext uri="{FF2B5EF4-FFF2-40B4-BE49-F238E27FC236}">
                    <a16:creationId xmlns:a16="http://schemas.microsoft.com/office/drawing/2014/main" id="{4C3102BF-64A5-2CA0-6E5A-F6C645424B28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9" name="원호 148">
                <a:extLst>
                  <a:ext uri="{FF2B5EF4-FFF2-40B4-BE49-F238E27FC236}">
                    <a16:creationId xmlns:a16="http://schemas.microsoft.com/office/drawing/2014/main" id="{60209FE5-E902-ACBD-97B7-8051FB0DD070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0" name="원호 149">
                <a:extLst>
                  <a:ext uri="{FF2B5EF4-FFF2-40B4-BE49-F238E27FC236}">
                    <a16:creationId xmlns:a16="http://schemas.microsoft.com/office/drawing/2014/main" id="{4644BCFE-7337-D1A1-B143-6AA7667CBBE9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5382A0F0-B419-9BD9-CECA-47948D843F9A}"/>
                </a:ext>
              </a:extLst>
            </p:cNvPr>
            <p:cNvGrpSpPr/>
            <p:nvPr/>
          </p:nvGrpSpPr>
          <p:grpSpPr>
            <a:xfrm>
              <a:off x="10407324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C7110518-3C5B-0DDA-CD47-0B6F4D5751F9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6" name="원호 145">
                <a:extLst>
                  <a:ext uri="{FF2B5EF4-FFF2-40B4-BE49-F238E27FC236}">
                    <a16:creationId xmlns:a16="http://schemas.microsoft.com/office/drawing/2014/main" id="{D770EA5D-CEC3-52BB-5619-5280A48055AC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7" name="원호 146">
                <a:extLst>
                  <a:ext uri="{FF2B5EF4-FFF2-40B4-BE49-F238E27FC236}">
                    <a16:creationId xmlns:a16="http://schemas.microsoft.com/office/drawing/2014/main" id="{BCBA84DA-D1A7-7810-0CD6-7452DFAB09F2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B53ACBC0-F4AE-E21B-2C54-4F34C6882771}"/>
                </a:ext>
              </a:extLst>
            </p:cNvPr>
            <p:cNvGrpSpPr/>
            <p:nvPr/>
          </p:nvGrpSpPr>
          <p:grpSpPr>
            <a:xfrm>
              <a:off x="10637017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F2CE3F97-DA93-43FA-C036-9BB96E3B398D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3" name="원호 142">
                <a:extLst>
                  <a:ext uri="{FF2B5EF4-FFF2-40B4-BE49-F238E27FC236}">
                    <a16:creationId xmlns:a16="http://schemas.microsoft.com/office/drawing/2014/main" id="{256E5299-175C-7895-FC2B-1F1EE5EB22F0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4" name="원호 143">
                <a:extLst>
                  <a:ext uri="{FF2B5EF4-FFF2-40B4-BE49-F238E27FC236}">
                    <a16:creationId xmlns:a16="http://schemas.microsoft.com/office/drawing/2014/main" id="{5E83C69E-34D6-47B5-FEF5-AC8B707A0C4C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FD6DE556-DF53-3B7B-5B47-F5E0346ADECC}"/>
                </a:ext>
              </a:extLst>
            </p:cNvPr>
            <p:cNvGrpSpPr/>
            <p:nvPr/>
          </p:nvGrpSpPr>
          <p:grpSpPr>
            <a:xfrm>
              <a:off x="10866710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42B90AD1-5FF1-F546-1409-745471DC2A83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0" name="원호 139">
                <a:extLst>
                  <a:ext uri="{FF2B5EF4-FFF2-40B4-BE49-F238E27FC236}">
                    <a16:creationId xmlns:a16="http://schemas.microsoft.com/office/drawing/2014/main" id="{FF7235E9-BE6C-4845-D5FE-9D2A66F7D251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1" name="원호 140">
                <a:extLst>
                  <a:ext uri="{FF2B5EF4-FFF2-40B4-BE49-F238E27FC236}">
                    <a16:creationId xmlns:a16="http://schemas.microsoft.com/office/drawing/2014/main" id="{89B2790D-D1F9-16BA-0E98-4424BF344AB9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E2EB1580-E80A-3FC6-C36C-AD24AEE3D22B}"/>
                </a:ext>
              </a:extLst>
            </p:cNvPr>
            <p:cNvGrpSpPr/>
            <p:nvPr/>
          </p:nvGrpSpPr>
          <p:grpSpPr>
            <a:xfrm>
              <a:off x="11096403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4F48DAAE-CA7E-6356-9F6D-DADCA3973B32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7" name="원호 136">
                <a:extLst>
                  <a:ext uri="{FF2B5EF4-FFF2-40B4-BE49-F238E27FC236}">
                    <a16:creationId xmlns:a16="http://schemas.microsoft.com/office/drawing/2014/main" id="{C5E8772F-59CA-A461-9963-6711934DC0AD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8" name="원호 137">
                <a:extLst>
                  <a:ext uri="{FF2B5EF4-FFF2-40B4-BE49-F238E27FC236}">
                    <a16:creationId xmlns:a16="http://schemas.microsoft.com/office/drawing/2014/main" id="{31BC6A62-86F1-3ABB-6E58-C22863886623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6BD9AB77-FCFC-B582-B736-916155AFD964}"/>
                </a:ext>
              </a:extLst>
            </p:cNvPr>
            <p:cNvGrpSpPr/>
            <p:nvPr/>
          </p:nvGrpSpPr>
          <p:grpSpPr>
            <a:xfrm>
              <a:off x="11326096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33" name="타원 132">
                <a:extLst>
                  <a:ext uri="{FF2B5EF4-FFF2-40B4-BE49-F238E27FC236}">
                    <a16:creationId xmlns:a16="http://schemas.microsoft.com/office/drawing/2014/main" id="{01A5A4F6-DAA3-6883-4098-ACA467E5812D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4" name="원호 133">
                <a:extLst>
                  <a:ext uri="{FF2B5EF4-FFF2-40B4-BE49-F238E27FC236}">
                    <a16:creationId xmlns:a16="http://schemas.microsoft.com/office/drawing/2014/main" id="{074AC540-8BEF-EE7A-237F-98D5375749E7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5" name="원호 134">
                <a:extLst>
                  <a:ext uri="{FF2B5EF4-FFF2-40B4-BE49-F238E27FC236}">
                    <a16:creationId xmlns:a16="http://schemas.microsoft.com/office/drawing/2014/main" id="{F9D7DC3E-9318-1636-A62A-FF656D575807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882E2F2A-6FC8-68BF-025C-D4F2F35CB7D1}"/>
                </a:ext>
              </a:extLst>
            </p:cNvPr>
            <p:cNvGrpSpPr/>
            <p:nvPr/>
          </p:nvGrpSpPr>
          <p:grpSpPr>
            <a:xfrm>
              <a:off x="11555789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795F4967-68E1-A13E-E890-9142D731A732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1" name="원호 130">
                <a:extLst>
                  <a:ext uri="{FF2B5EF4-FFF2-40B4-BE49-F238E27FC236}">
                    <a16:creationId xmlns:a16="http://schemas.microsoft.com/office/drawing/2014/main" id="{F9100226-B8B0-8C62-3636-7426073C82B6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2" name="원호 131">
                <a:extLst>
                  <a:ext uri="{FF2B5EF4-FFF2-40B4-BE49-F238E27FC236}">
                    <a16:creationId xmlns:a16="http://schemas.microsoft.com/office/drawing/2014/main" id="{E3AB312E-E69D-4EAB-9174-42DD922722F1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F7DD1083-BAAB-A9A0-8D8A-2BC63B739522}"/>
                </a:ext>
              </a:extLst>
            </p:cNvPr>
            <p:cNvGrpSpPr/>
            <p:nvPr/>
          </p:nvGrpSpPr>
          <p:grpSpPr>
            <a:xfrm>
              <a:off x="11785482" y="150886"/>
              <a:ext cx="116714" cy="269876"/>
              <a:chOff x="300832" y="150886"/>
              <a:chExt cx="116714" cy="269876"/>
            </a:xfrm>
            <a:effectLst/>
          </p:grpSpPr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36CEEACC-C615-C407-6D28-C6385DC894F2}"/>
                  </a:ext>
                </a:extLst>
              </p:cNvPr>
              <p:cNvSpPr/>
              <p:nvPr/>
            </p:nvSpPr>
            <p:spPr>
              <a:xfrm>
                <a:off x="300832" y="344562"/>
                <a:ext cx="76200" cy="76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8" name="원호 127">
                <a:extLst>
                  <a:ext uri="{FF2B5EF4-FFF2-40B4-BE49-F238E27FC236}">
                    <a16:creationId xmlns:a16="http://schemas.microsoft.com/office/drawing/2014/main" id="{CB8B925A-3D5A-549C-389C-88A68FEA0D4D}"/>
                  </a:ext>
                </a:extLst>
              </p:cNvPr>
              <p:cNvSpPr/>
              <p:nvPr/>
            </p:nvSpPr>
            <p:spPr>
              <a:xfrm rot="308459">
                <a:off x="315913" y="150887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9" name="원호 128">
                <a:extLst>
                  <a:ext uri="{FF2B5EF4-FFF2-40B4-BE49-F238E27FC236}">
                    <a16:creationId xmlns:a16="http://schemas.microsoft.com/office/drawing/2014/main" id="{07D77BF8-298F-0F22-5226-C33570E285D7}"/>
                  </a:ext>
                </a:extLst>
              </p:cNvPr>
              <p:cNvSpPr/>
              <p:nvPr/>
            </p:nvSpPr>
            <p:spPr>
              <a:xfrm rot="308459">
                <a:off x="341346" y="150886"/>
                <a:ext cx="76200" cy="269875"/>
              </a:xfrm>
              <a:prstGeom prst="arc">
                <a:avLst>
                  <a:gd name="adj1" fmla="val 6101374"/>
                  <a:gd name="adj2" fmla="val 20370312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BE48F11-FC05-ABE9-BABB-7FDC7FB261C7}"/>
              </a:ext>
            </a:extLst>
          </p:cNvPr>
          <p:cNvSpPr txBox="1"/>
          <p:nvPr/>
        </p:nvSpPr>
        <p:spPr>
          <a:xfrm>
            <a:off x="2606167" y="2781470"/>
            <a:ext cx="690841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2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1" u="none" strike="noStrike" kern="0" cap="none" spc="0" normalizeH="0" baseline="0" noProof="0" dirty="0">
                <a:ln w="1079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감사합니다</a:t>
            </a:r>
            <a:r>
              <a:rPr kumimoji="0" lang="en-US" altLang="ko-KR" sz="8000" b="0" i="1" u="none" strike="noStrike" kern="0" cap="none" spc="0" normalizeH="0" baseline="0" noProof="0" dirty="0">
                <a:ln w="1079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.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1" name="사각형: 잘린 한쪽 모서리 7">
            <a:extLst>
              <a:ext uri="{FF2B5EF4-FFF2-40B4-BE49-F238E27FC236}">
                <a16:creationId xmlns:a16="http://schemas.microsoft.com/office/drawing/2014/main" id="{9D04AB95-6884-4A98-ADDA-E27089D15746}"/>
              </a:ext>
            </a:extLst>
          </p:cNvPr>
          <p:cNvSpPr/>
          <p:nvPr/>
        </p:nvSpPr>
        <p:spPr>
          <a:xfrm flipH="1">
            <a:off x="396989" y="640837"/>
            <a:ext cx="1025409" cy="235463"/>
          </a:xfrm>
          <a:prstGeom prst="roundRect">
            <a:avLst>
              <a:gd name="adj" fmla="val 50000"/>
            </a:avLst>
          </a:prstGeom>
          <a:solidFill>
            <a:srgbClr val="E96908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프로젝트 시연</a:t>
            </a:r>
          </a:p>
        </p:txBody>
      </p:sp>
      <p:sp>
        <p:nvSpPr>
          <p:cNvPr id="212" name="사각형: 잘린 한쪽 모서리 7">
            <a:extLst>
              <a:ext uri="{FF2B5EF4-FFF2-40B4-BE49-F238E27FC236}">
                <a16:creationId xmlns:a16="http://schemas.microsoft.com/office/drawing/2014/main" id="{9F6D9DBC-FBE9-4DB7-B6D0-6DD2A2532640}"/>
              </a:ext>
            </a:extLst>
          </p:cNvPr>
          <p:cNvSpPr/>
          <p:nvPr/>
        </p:nvSpPr>
        <p:spPr>
          <a:xfrm flipH="1">
            <a:off x="5589644" y="2555362"/>
            <a:ext cx="1012711" cy="266138"/>
          </a:xfrm>
          <a:prstGeom prst="roundRect">
            <a:avLst>
              <a:gd name="adj" fmla="val 50000"/>
            </a:avLst>
          </a:prstGeom>
          <a:solidFill>
            <a:srgbClr val="E96908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1540983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8E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0F9865-B0A5-A3A8-E227-EE54FE616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FD5E97E6-B771-B81D-52F4-7F2D1C31F6E3}"/>
              </a:ext>
            </a:extLst>
          </p:cNvPr>
          <p:cNvGrpSpPr/>
          <p:nvPr/>
        </p:nvGrpSpPr>
        <p:grpSpPr>
          <a:xfrm>
            <a:off x="245595" y="168947"/>
            <a:ext cx="11836998" cy="6439289"/>
            <a:chOff x="177501" y="150886"/>
            <a:chExt cx="11836998" cy="6439289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7F0BAFDB-9B88-E89C-1DDB-0D433FA7D184}"/>
                </a:ext>
              </a:extLst>
            </p:cNvPr>
            <p:cNvSpPr/>
            <p:nvPr/>
          </p:nvSpPr>
          <p:spPr>
            <a:xfrm>
              <a:off x="177501" y="285825"/>
              <a:ext cx="11836998" cy="6304350"/>
            </a:xfrm>
            <a:prstGeom prst="round2SameRect">
              <a:avLst>
                <a:gd name="adj1" fmla="val 0"/>
                <a:gd name="adj2" fmla="val 2091"/>
              </a:avLst>
            </a:prstGeom>
            <a:solidFill>
              <a:srgbClr val="EEE7DD"/>
            </a:solidFill>
            <a:ln>
              <a:noFill/>
            </a:ln>
            <a:effectLst>
              <a:outerShdw blurRad="241300" dist="1397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83" name="그룹 382">
              <a:extLst>
                <a:ext uri="{FF2B5EF4-FFF2-40B4-BE49-F238E27FC236}">
                  <a16:creationId xmlns:a16="http://schemas.microsoft.com/office/drawing/2014/main" id="{B6693F92-E428-93B3-FE4E-D076759B1AC4}"/>
                </a:ext>
              </a:extLst>
            </p:cNvPr>
            <p:cNvGrpSpPr/>
            <p:nvPr/>
          </p:nvGrpSpPr>
          <p:grpSpPr>
            <a:xfrm>
              <a:off x="177501" y="150886"/>
              <a:ext cx="11836998" cy="269876"/>
              <a:chOff x="177501" y="150886"/>
              <a:chExt cx="11836998" cy="269876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2790E9DE-138B-20EC-CB7F-98B61D72D3DA}"/>
                  </a:ext>
                </a:extLst>
              </p:cNvPr>
              <p:cNvSpPr/>
              <p:nvPr/>
            </p:nvSpPr>
            <p:spPr>
              <a:xfrm>
                <a:off x="177501" y="260205"/>
                <a:ext cx="11836998" cy="36000"/>
              </a:xfrm>
              <a:prstGeom prst="rect">
                <a:avLst/>
              </a:prstGeom>
              <a:solidFill>
                <a:srgbClr val="E9690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182" name="그룹 181">
                <a:extLst>
                  <a:ext uri="{FF2B5EF4-FFF2-40B4-BE49-F238E27FC236}">
                    <a16:creationId xmlns:a16="http://schemas.microsoft.com/office/drawing/2014/main" id="{E0A2D43D-6895-A9EC-3D6E-65880ABB3AD7}"/>
                  </a:ext>
                </a:extLst>
              </p:cNvPr>
              <p:cNvGrpSpPr/>
              <p:nvPr/>
            </p:nvGrpSpPr>
            <p:grpSpPr>
              <a:xfrm>
                <a:off x="30083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4" name="타원 3">
                  <a:extLst>
                    <a:ext uri="{FF2B5EF4-FFF2-40B4-BE49-F238E27FC236}">
                      <a16:creationId xmlns:a16="http://schemas.microsoft.com/office/drawing/2014/main" id="{0E0E883D-D9E6-F5A8-3D63-7B278123DFED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" name="원호 5">
                  <a:extLst>
                    <a:ext uri="{FF2B5EF4-FFF2-40B4-BE49-F238E27FC236}">
                      <a16:creationId xmlns:a16="http://schemas.microsoft.com/office/drawing/2014/main" id="{08015123-AF40-35C0-CDE1-DB745F06C9D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1" name="원호 180">
                  <a:extLst>
                    <a:ext uri="{FF2B5EF4-FFF2-40B4-BE49-F238E27FC236}">
                      <a16:creationId xmlns:a16="http://schemas.microsoft.com/office/drawing/2014/main" id="{E8587AD4-D162-C7FD-10AC-87D6CB00A5C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80309B83-3038-B20E-199A-2BAA536B0463}"/>
                  </a:ext>
                </a:extLst>
              </p:cNvPr>
              <p:cNvGrpSpPr/>
              <p:nvPr/>
            </p:nvGrpSpPr>
            <p:grpSpPr>
              <a:xfrm>
                <a:off x="53052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4" name="타원 183">
                  <a:extLst>
                    <a:ext uri="{FF2B5EF4-FFF2-40B4-BE49-F238E27FC236}">
                      <a16:creationId xmlns:a16="http://schemas.microsoft.com/office/drawing/2014/main" id="{321C9D5D-060C-E3CB-BD15-A071C29618E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5" name="원호 184">
                  <a:extLst>
                    <a:ext uri="{FF2B5EF4-FFF2-40B4-BE49-F238E27FC236}">
                      <a16:creationId xmlns:a16="http://schemas.microsoft.com/office/drawing/2014/main" id="{57B8A386-1F5F-9929-63EF-1EFA13D0F93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6" name="원호 185">
                  <a:extLst>
                    <a:ext uri="{FF2B5EF4-FFF2-40B4-BE49-F238E27FC236}">
                      <a16:creationId xmlns:a16="http://schemas.microsoft.com/office/drawing/2014/main" id="{E88C6A80-58EC-7B04-FF58-91C0ED7FE1E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67B3A3E1-8190-F9C8-A552-40DFEEC7C32C}"/>
                  </a:ext>
                </a:extLst>
              </p:cNvPr>
              <p:cNvGrpSpPr/>
              <p:nvPr/>
            </p:nvGrpSpPr>
            <p:grpSpPr>
              <a:xfrm>
                <a:off x="76021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8" name="타원 187">
                  <a:extLst>
                    <a:ext uri="{FF2B5EF4-FFF2-40B4-BE49-F238E27FC236}">
                      <a16:creationId xmlns:a16="http://schemas.microsoft.com/office/drawing/2014/main" id="{E8C70AA1-5E75-57B6-F6C7-64CE9BD5E6E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9" name="원호 188">
                  <a:extLst>
                    <a:ext uri="{FF2B5EF4-FFF2-40B4-BE49-F238E27FC236}">
                      <a16:creationId xmlns:a16="http://schemas.microsoft.com/office/drawing/2014/main" id="{5FC1366C-8313-D41F-CCFC-31CB833CEFE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0" name="원호 189">
                  <a:extLst>
                    <a:ext uri="{FF2B5EF4-FFF2-40B4-BE49-F238E27FC236}">
                      <a16:creationId xmlns:a16="http://schemas.microsoft.com/office/drawing/2014/main" id="{1B1E7A8E-5BA8-6FF9-13CC-9F831DF60D7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1C66029C-7733-536A-3140-2C1C6422F023}"/>
                  </a:ext>
                </a:extLst>
              </p:cNvPr>
              <p:cNvGrpSpPr/>
              <p:nvPr/>
            </p:nvGrpSpPr>
            <p:grpSpPr>
              <a:xfrm>
                <a:off x="98991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7D0882FF-2EBB-2371-939C-FE3553E8FE5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3" name="원호 192">
                  <a:extLst>
                    <a:ext uri="{FF2B5EF4-FFF2-40B4-BE49-F238E27FC236}">
                      <a16:creationId xmlns:a16="http://schemas.microsoft.com/office/drawing/2014/main" id="{92790A20-EB1E-6277-62D9-4F53B6082B8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4" name="원호 193">
                  <a:extLst>
                    <a:ext uri="{FF2B5EF4-FFF2-40B4-BE49-F238E27FC236}">
                      <a16:creationId xmlns:a16="http://schemas.microsoft.com/office/drawing/2014/main" id="{B43A8CC9-1D2E-4EE2-ADD1-4C69BE41CFA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5" name="그룹 194">
                <a:extLst>
                  <a:ext uri="{FF2B5EF4-FFF2-40B4-BE49-F238E27FC236}">
                    <a16:creationId xmlns:a16="http://schemas.microsoft.com/office/drawing/2014/main" id="{EA57BBFC-6293-1C22-3A54-2ED5AC887B2C}"/>
                  </a:ext>
                </a:extLst>
              </p:cNvPr>
              <p:cNvGrpSpPr/>
              <p:nvPr/>
            </p:nvGrpSpPr>
            <p:grpSpPr>
              <a:xfrm>
                <a:off x="121960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DB2D7848-1917-44FB-1810-1ED49BC3406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7" name="원호 196">
                  <a:extLst>
                    <a:ext uri="{FF2B5EF4-FFF2-40B4-BE49-F238E27FC236}">
                      <a16:creationId xmlns:a16="http://schemas.microsoft.com/office/drawing/2014/main" id="{BDAEEEA2-6DC9-66AC-872E-296CE7B5067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8" name="원호 197">
                  <a:extLst>
                    <a:ext uri="{FF2B5EF4-FFF2-40B4-BE49-F238E27FC236}">
                      <a16:creationId xmlns:a16="http://schemas.microsoft.com/office/drawing/2014/main" id="{D4F0F677-9306-9984-4FDC-8EA3447D8D6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13D97214-BF09-B2E0-501B-786B3242D355}"/>
                  </a:ext>
                </a:extLst>
              </p:cNvPr>
              <p:cNvGrpSpPr/>
              <p:nvPr/>
            </p:nvGrpSpPr>
            <p:grpSpPr>
              <a:xfrm>
                <a:off x="144929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0" name="타원 199">
                  <a:extLst>
                    <a:ext uri="{FF2B5EF4-FFF2-40B4-BE49-F238E27FC236}">
                      <a16:creationId xmlns:a16="http://schemas.microsoft.com/office/drawing/2014/main" id="{CA66B47B-5530-8E2A-4187-39A84B0FEF0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1" name="원호 200">
                  <a:extLst>
                    <a:ext uri="{FF2B5EF4-FFF2-40B4-BE49-F238E27FC236}">
                      <a16:creationId xmlns:a16="http://schemas.microsoft.com/office/drawing/2014/main" id="{1184A22D-84BC-2D93-44F1-DFBD85794C6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2" name="원호 201">
                  <a:extLst>
                    <a:ext uri="{FF2B5EF4-FFF2-40B4-BE49-F238E27FC236}">
                      <a16:creationId xmlns:a16="http://schemas.microsoft.com/office/drawing/2014/main" id="{6D565953-C91A-295E-9CBA-4FB6069EC95A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3" name="그룹 202">
                <a:extLst>
                  <a:ext uri="{FF2B5EF4-FFF2-40B4-BE49-F238E27FC236}">
                    <a16:creationId xmlns:a16="http://schemas.microsoft.com/office/drawing/2014/main" id="{DBEF30CC-8E6E-9C05-DAE7-4FC244B2F63A}"/>
                  </a:ext>
                </a:extLst>
              </p:cNvPr>
              <p:cNvGrpSpPr/>
              <p:nvPr/>
            </p:nvGrpSpPr>
            <p:grpSpPr>
              <a:xfrm>
                <a:off x="167899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4" name="타원 203">
                  <a:extLst>
                    <a:ext uri="{FF2B5EF4-FFF2-40B4-BE49-F238E27FC236}">
                      <a16:creationId xmlns:a16="http://schemas.microsoft.com/office/drawing/2014/main" id="{05F23042-F03D-9645-3E18-8F0B4D44A5F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5" name="원호 204">
                  <a:extLst>
                    <a:ext uri="{FF2B5EF4-FFF2-40B4-BE49-F238E27FC236}">
                      <a16:creationId xmlns:a16="http://schemas.microsoft.com/office/drawing/2014/main" id="{DF1BB870-D5FE-8814-BFBB-CAA9636C1C9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6" name="원호 205">
                  <a:extLst>
                    <a:ext uri="{FF2B5EF4-FFF2-40B4-BE49-F238E27FC236}">
                      <a16:creationId xmlns:a16="http://schemas.microsoft.com/office/drawing/2014/main" id="{0FD54D92-4A16-F681-96CA-38765A3084E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ED3C4789-D215-99D3-62F2-88C6C7224AF0}"/>
                  </a:ext>
                </a:extLst>
              </p:cNvPr>
              <p:cNvGrpSpPr/>
              <p:nvPr/>
            </p:nvGrpSpPr>
            <p:grpSpPr>
              <a:xfrm>
                <a:off x="190868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8" name="타원 207">
                  <a:extLst>
                    <a:ext uri="{FF2B5EF4-FFF2-40B4-BE49-F238E27FC236}">
                      <a16:creationId xmlns:a16="http://schemas.microsoft.com/office/drawing/2014/main" id="{159DD5E1-38AB-9E93-4F66-337B23DB6E9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9" name="원호 208">
                  <a:extLst>
                    <a:ext uri="{FF2B5EF4-FFF2-40B4-BE49-F238E27FC236}">
                      <a16:creationId xmlns:a16="http://schemas.microsoft.com/office/drawing/2014/main" id="{C66E1677-B9EC-8C05-EBB6-5E9C4688410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0" name="원호 209">
                  <a:extLst>
                    <a:ext uri="{FF2B5EF4-FFF2-40B4-BE49-F238E27FC236}">
                      <a16:creationId xmlns:a16="http://schemas.microsoft.com/office/drawing/2014/main" id="{D21F3815-6C8F-0F81-4F73-C4677115842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81112D3E-EE90-C0F3-7120-4049573180B6}"/>
                  </a:ext>
                </a:extLst>
              </p:cNvPr>
              <p:cNvGrpSpPr/>
              <p:nvPr/>
            </p:nvGrpSpPr>
            <p:grpSpPr>
              <a:xfrm>
                <a:off x="213837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2" name="타원 211">
                  <a:extLst>
                    <a:ext uri="{FF2B5EF4-FFF2-40B4-BE49-F238E27FC236}">
                      <a16:creationId xmlns:a16="http://schemas.microsoft.com/office/drawing/2014/main" id="{29356225-B591-46F9-6BED-A169A30D0FC2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3" name="원호 212">
                  <a:extLst>
                    <a:ext uri="{FF2B5EF4-FFF2-40B4-BE49-F238E27FC236}">
                      <a16:creationId xmlns:a16="http://schemas.microsoft.com/office/drawing/2014/main" id="{2268C6C3-2D83-3CCB-A28D-CCF7412EE3E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4" name="원호 213">
                  <a:extLst>
                    <a:ext uri="{FF2B5EF4-FFF2-40B4-BE49-F238E27FC236}">
                      <a16:creationId xmlns:a16="http://schemas.microsoft.com/office/drawing/2014/main" id="{31C5B324-BF73-190A-4739-D3DCA09BB86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5" name="그룹 214">
                <a:extLst>
                  <a:ext uri="{FF2B5EF4-FFF2-40B4-BE49-F238E27FC236}">
                    <a16:creationId xmlns:a16="http://schemas.microsoft.com/office/drawing/2014/main" id="{535240F8-4CED-B2CA-137E-BE1B1968C4DE}"/>
                  </a:ext>
                </a:extLst>
              </p:cNvPr>
              <p:cNvGrpSpPr/>
              <p:nvPr/>
            </p:nvGrpSpPr>
            <p:grpSpPr>
              <a:xfrm>
                <a:off x="236806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6" name="타원 215">
                  <a:extLst>
                    <a:ext uri="{FF2B5EF4-FFF2-40B4-BE49-F238E27FC236}">
                      <a16:creationId xmlns:a16="http://schemas.microsoft.com/office/drawing/2014/main" id="{CED6EA8A-5927-EA33-4F62-07F82D3F7C5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7" name="원호 216">
                  <a:extLst>
                    <a:ext uri="{FF2B5EF4-FFF2-40B4-BE49-F238E27FC236}">
                      <a16:creationId xmlns:a16="http://schemas.microsoft.com/office/drawing/2014/main" id="{7E4FF972-C2A9-0355-5AB5-18CB7E0ABB1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8" name="원호 217">
                  <a:extLst>
                    <a:ext uri="{FF2B5EF4-FFF2-40B4-BE49-F238E27FC236}">
                      <a16:creationId xmlns:a16="http://schemas.microsoft.com/office/drawing/2014/main" id="{9694F866-C420-E143-1CCE-09C998FFC81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9" name="그룹 218">
                <a:extLst>
                  <a:ext uri="{FF2B5EF4-FFF2-40B4-BE49-F238E27FC236}">
                    <a16:creationId xmlns:a16="http://schemas.microsoft.com/office/drawing/2014/main" id="{D4AB170A-4844-EEAD-FFB2-26515C848B10}"/>
                  </a:ext>
                </a:extLst>
              </p:cNvPr>
              <p:cNvGrpSpPr/>
              <p:nvPr/>
            </p:nvGrpSpPr>
            <p:grpSpPr>
              <a:xfrm>
                <a:off x="259776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0" name="타원 219">
                  <a:extLst>
                    <a:ext uri="{FF2B5EF4-FFF2-40B4-BE49-F238E27FC236}">
                      <a16:creationId xmlns:a16="http://schemas.microsoft.com/office/drawing/2014/main" id="{0C913489-8E88-D22A-1FDE-D58FB51E2B42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1" name="원호 220">
                  <a:extLst>
                    <a:ext uri="{FF2B5EF4-FFF2-40B4-BE49-F238E27FC236}">
                      <a16:creationId xmlns:a16="http://schemas.microsoft.com/office/drawing/2014/main" id="{9785CE1D-4B2D-7BE9-4F9F-148E06B01C6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2" name="원호 221">
                  <a:extLst>
                    <a:ext uri="{FF2B5EF4-FFF2-40B4-BE49-F238E27FC236}">
                      <a16:creationId xmlns:a16="http://schemas.microsoft.com/office/drawing/2014/main" id="{F941E743-BB33-7DD8-CA62-E3F27A05171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3" name="그룹 222">
                <a:extLst>
                  <a:ext uri="{FF2B5EF4-FFF2-40B4-BE49-F238E27FC236}">
                    <a16:creationId xmlns:a16="http://schemas.microsoft.com/office/drawing/2014/main" id="{AE73ADD1-1E99-DE1A-4C10-81B1127DCB24}"/>
                  </a:ext>
                </a:extLst>
              </p:cNvPr>
              <p:cNvGrpSpPr/>
              <p:nvPr/>
            </p:nvGrpSpPr>
            <p:grpSpPr>
              <a:xfrm>
                <a:off x="282745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4" name="타원 223">
                  <a:extLst>
                    <a:ext uri="{FF2B5EF4-FFF2-40B4-BE49-F238E27FC236}">
                      <a16:creationId xmlns:a16="http://schemas.microsoft.com/office/drawing/2014/main" id="{D9362B27-987E-74CF-261C-6E100FE2D13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5" name="원호 224">
                  <a:extLst>
                    <a:ext uri="{FF2B5EF4-FFF2-40B4-BE49-F238E27FC236}">
                      <a16:creationId xmlns:a16="http://schemas.microsoft.com/office/drawing/2014/main" id="{53983204-1FA6-C448-2C08-33FC95D89E3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6" name="원호 225">
                  <a:extLst>
                    <a:ext uri="{FF2B5EF4-FFF2-40B4-BE49-F238E27FC236}">
                      <a16:creationId xmlns:a16="http://schemas.microsoft.com/office/drawing/2014/main" id="{7692230E-595B-5551-905E-FF8B812A303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729AF7C3-7547-1C24-8251-6CBDAA727C50}"/>
                  </a:ext>
                </a:extLst>
              </p:cNvPr>
              <p:cNvGrpSpPr/>
              <p:nvPr/>
            </p:nvGrpSpPr>
            <p:grpSpPr>
              <a:xfrm>
                <a:off x="305714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8" name="타원 227">
                  <a:extLst>
                    <a:ext uri="{FF2B5EF4-FFF2-40B4-BE49-F238E27FC236}">
                      <a16:creationId xmlns:a16="http://schemas.microsoft.com/office/drawing/2014/main" id="{B2488961-18FD-0775-499E-6CE7188D8D9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9" name="원호 228">
                  <a:extLst>
                    <a:ext uri="{FF2B5EF4-FFF2-40B4-BE49-F238E27FC236}">
                      <a16:creationId xmlns:a16="http://schemas.microsoft.com/office/drawing/2014/main" id="{841EAA21-D3F3-1CA9-6CE5-E325FE11A76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0" name="원호 229">
                  <a:extLst>
                    <a:ext uri="{FF2B5EF4-FFF2-40B4-BE49-F238E27FC236}">
                      <a16:creationId xmlns:a16="http://schemas.microsoft.com/office/drawing/2014/main" id="{9B557764-E401-B759-A31B-48892F59EE4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1" name="그룹 230">
                <a:extLst>
                  <a:ext uri="{FF2B5EF4-FFF2-40B4-BE49-F238E27FC236}">
                    <a16:creationId xmlns:a16="http://schemas.microsoft.com/office/drawing/2014/main" id="{1F94128C-0E48-BC48-F166-6FF09435E2D1}"/>
                  </a:ext>
                </a:extLst>
              </p:cNvPr>
              <p:cNvGrpSpPr/>
              <p:nvPr/>
            </p:nvGrpSpPr>
            <p:grpSpPr>
              <a:xfrm>
                <a:off x="328684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2" name="타원 231">
                  <a:extLst>
                    <a:ext uri="{FF2B5EF4-FFF2-40B4-BE49-F238E27FC236}">
                      <a16:creationId xmlns:a16="http://schemas.microsoft.com/office/drawing/2014/main" id="{0E56D088-3B5C-8972-FD83-FAB72D4AB51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3" name="원호 232">
                  <a:extLst>
                    <a:ext uri="{FF2B5EF4-FFF2-40B4-BE49-F238E27FC236}">
                      <a16:creationId xmlns:a16="http://schemas.microsoft.com/office/drawing/2014/main" id="{A384B392-BE5F-05D8-32A4-8FDC7557B2C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4" name="원호 233">
                  <a:extLst>
                    <a:ext uri="{FF2B5EF4-FFF2-40B4-BE49-F238E27FC236}">
                      <a16:creationId xmlns:a16="http://schemas.microsoft.com/office/drawing/2014/main" id="{05BD570A-1DC3-F4EC-4CC8-F9903E1E398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5" name="그룹 234">
                <a:extLst>
                  <a:ext uri="{FF2B5EF4-FFF2-40B4-BE49-F238E27FC236}">
                    <a16:creationId xmlns:a16="http://schemas.microsoft.com/office/drawing/2014/main" id="{B98ED7B8-D684-C28B-6A93-DB82297C6CE8}"/>
                  </a:ext>
                </a:extLst>
              </p:cNvPr>
              <p:cNvGrpSpPr/>
              <p:nvPr/>
            </p:nvGrpSpPr>
            <p:grpSpPr>
              <a:xfrm>
                <a:off x="351653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6" name="타원 235">
                  <a:extLst>
                    <a:ext uri="{FF2B5EF4-FFF2-40B4-BE49-F238E27FC236}">
                      <a16:creationId xmlns:a16="http://schemas.microsoft.com/office/drawing/2014/main" id="{7F9DAAF5-63CF-1A2A-8F7F-A27C654545E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7" name="원호 236">
                  <a:extLst>
                    <a:ext uri="{FF2B5EF4-FFF2-40B4-BE49-F238E27FC236}">
                      <a16:creationId xmlns:a16="http://schemas.microsoft.com/office/drawing/2014/main" id="{8C0A003F-BF22-815B-612E-915628642BD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8" name="원호 237">
                  <a:extLst>
                    <a:ext uri="{FF2B5EF4-FFF2-40B4-BE49-F238E27FC236}">
                      <a16:creationId xmlns:a16="http://schemas.microsoft.com/office/drawing/2014/main" id="{ACF39DD1-FF6A-60DF-F68F-A033741270D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9" name="그룹 238">
                <a:extLst>
                  <a:ext uri="{FF2B5EF4-FFF2-40B4-BE49-F238E27FC236}">
                    <a16:creationId xmlns:a16="http://schemas.microsoft.com/office/drawing/2014/main" id="{576985C1-6763-9239-1C54-E066D009AEB5}"/>
                  </a:ext>
                </a:extLst>
              </p:cNvPr>
              <p:cNvGrpSpPr/>
              <p:nvPr/>
            </p:nvGrpSpPr>
            <p:grpSpPr>
              <a:xfrm>
                <a:off x="374622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0" name="타원 239">
                  <a:extLst>
                    <a:ext uri="{FF2B5EF4-FFF2-40B4-BE49-F238E27FC236}">
                      <a16:creationId xmlns:a16="http://schemas.microsoft.com/office/drawing/2014/main" id="{ADCF801F-1C0E-21CD-6273-FE40FCB7A2D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1" name="원호 240">
                  <a:extLst>
                    <a:ext uri="{FF2B5EF4-FFF2-40B4-BE49-F238E27FC236}">
                      <a16:creationId xmlns:a16="http://schemas.microsoft.com/office/drawing/2014/main" id="{97D303C5-DCF0-E3C0-5BEE-8B76620E678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2" name="원호 241">
                  <a:extLst>
                    <a:ext uri="{FF2B5EF4-FFF2-40B4-BE49-F238E27FC236}">
                      <a16:creationId xmlns:a16="http://schemas.microsoft.com/office/drawing/2014/main" id="{E8DBEBD4-9991-E25C-52A8-D8D833A9E7A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B3D0A2CF-A173-F344-8E1C-3EFD5A0B4DD9}"/>
                  </a:ext>
                </a:extLst>
              </p:cNvPr>
              <p:cNvGrpSpPr/>
              <p:nvPr/>
            </p:nvGrpSpPr>
            <p:grpSpPr>
              <a:xfrm>
                <a:off x="397592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4" name="타원 243">
                  <a:extLst>
                    <a:ext uri="{FF2B5EF4-FFF2-40B4-BE49-F238E27FC236}">
                      <a16:creationId xmlns:a16="http://schemas.microsoft.com/office/drawing/2014/main" id="{524A544D-D9C3-68A2-4685-28D3851DC1E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5" name="원호 244">
                  <a:extLst>
                    <a:ext uri="{FF2B5EF4-FFF2-40B4-BE49-F238E27FC236}">
                      <a16:creationId xmlns:a16="http://schemas.microsoft.com/office/drawing/2014/main" id="{382BABE5-39DC-C49F-466D-FA1D741974E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6" name="원호 245">
                  <a:extLst>
                    <a:ext uri="{FF2B5EF4-FFF2-40B4-BE49-F238E27FC236}">
                      <a16:creationId xmlns:a16="http://schemas.microsoft.com/office/drawing/2014/main" id="{E8461C0F-C1EE-7945-86CC-DFCB1AE77A4B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7" name="그룹 246">
                <a:extLst>
                  <a:ext uri="{FF2B5EF4-FFF2-40B4-BE49-F238E27FC236}">
                    <a16:creationId xmlns:a16="http://schemas.microsoft.com/office/drawing/2014/main" id="{9C757A57-14BA-AD0B-89D4-8D4075EAF605}"/>
                  </a:ext>
                </a:extLst>
              </p:cNvPr>
              <p:cNvGrpSpPr/>
              <p:nvPr/>
            </p:nvGrpSpPr>
            <p:grpSpPr>
              <a:xfrm>
                <a:off x="420561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8" name="타원 247">
                  <a:extLst>
                    <a:ext uri="{FF2B5EF4-FFF2-40B4-BE49-F238E27FC236}">
                      <a16:creationId xmlns:a16="http://schemas.microsoft.com/office/drawing/2014/main" id="{40F97A23-076A-FD04-25A7-CB65133E88C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9" name="원호 248">
                  <a:extLst>
                    <a:ext uri="{FF2B5EF4-FFF2-40B4-BE49-F238E27FC236}">
                      <a16:creationId xmlns:a16="http://schemas.microsoft.com/office/drawing/2014/main" id="{A5FB5A06-EEE5-AFE2-EE6A-9798CB6CEC8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0" name="원호 249">
                  <a:extLst>
                    <a:ext uri="{FF2B5EF4-FFF2-40B4-BE49-F238E27FC236}">
                      <a16:creationId xmlns:a16="http://schemas.microsoft.com/office/drawing/2014/main" id="{AE255A82-2003-D4F8-9E29-06811F4D765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127B81BA-4F7D-E83B-A14F-D57C60B707B7}"/>
                  </a:ext>
                </a:extLst>
              </p:cNvPr>
              <p:cNvGrpSpPr/>
              <p:nvPr/>
            </p:nvGrpSpPr>
            <p:grpSpPr>
              <a:xfrm>
                <a:off x="443530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2" name="타원 251">
                  <a:extLst>
                    <a:ext uri="{FF2B5EF4-FFF2-40B4-BE49-F238E27FC236}">
                      <a16:creationId xmlns:a16="http://schemas.microsoft.com/office/drawing/2014/main" id="{52569E7C-0253-BFF2-7ACE-FF1CBB836F92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3" name="원호 252">
                  <a:extLst>
                    <a:ext uri="{FF2B5EF4-FFF2-40B4-BE49-F238E27FC236}">
                      <a16:creationId xmlns:a16="http://schemas.microsoft.com/office/drawing/2014/main" id="{4D3DF5B8-3C52-122B-420A-0F33485E664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4" name="원호 253">
                  <a:extLst>
                    <a:ext uri="{FF2B5EF4-FFF2-40B4-BE49-F238E27FC236}">
                      <a16:creationId xmlns:a16="http://schemas.microsoft.com/office/drawing/2014/main" id="{6471FABE-EF03-62D1-3EB1-D6D664D745D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5" name="그룹 254">
                <a:extLst>
                  <a:ext uri="{FF2B5EF4-FFF2-40B4-BE49-F238E27FC236}">
                    <a16:creationId xmlns:a16="http://schemas.microsoft.com/office/drawing/2014/main" id="{0D009C79-F53B-AE98-5074-81D962F4AD90}"/>
                  </a:ext>
                </a:extLst>
              </p:cNvPr>
              <p:cNvGrpSpPr/>
              <p:nvPr/>
            </p:nvGrpSpPr>
            <p:grpSpPr>
              <a:xfrm>
                <a:off x="466499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6" name="타원 255">
                  <a:extLst>
                    <a:ext uri="{FF2B5EF4-FFF2-40B4-BE49-F238E27FC236}">
                      <a16:creationId xmlns:a16="http://schemas.microsoft.com/office/drawing/2014/main" id="{1E27A377-EE21-7DF1-29CF-1FB7B428F70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7" name="원호 256">
                  <a:extLst>
                    <a:ext uri="{FF2B5EF4-FFF2-40B4-BE49-F238E27FC236}">
                      <a16:creationId xmlns:a16="http://schemas.microsoft.com/office/drawing/2014/main" id="{ABBE58F2-E98A-AB9C-8D4B-03B9C5B41E5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8" name="원호 257">
                  <a:extLst>
                    <a:ext uri="{FF2B5EF4-FFF2-40B4-BE49-F238E27FC236}">
                      <a16:creationId xmlns:a16="http://schemas.microsoft.com/office/drawing/2014/main" id="{120E5DF3-6346-A8B6-451F-8B840A8E4CF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9" name="그룹 258">
                <a:extLst>
                  <a:ext uri="{FF2B5EF4-FFF2-40B4-BE49-F238E27FC236}">
                    <a16:creationId xmlns:a16="http://schemas.microsoft.com/office/drawing/2014/main" id="{93F007F5-5122-5AD2-7113-47208C6FEA7A}"/>
                  </a:ext>
                </a:extLst>
              </p:cNvPr>
              <p:cNvGrpSpPr/>
              <p:nvPr/>
            </p:nvGrpSpPr>
            <p:grpSpPr>
              <a:xfrm>
                <a:off x="489469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0" name="타원 259">
                  <a:extLst>
                    <a:ext uri="{FF2B5EF4-FFF2-40B4-BE49-F238E27FC236}">
                      <a16:creationId xmlns:a16="http://schemas.microsoft.com/office/drawing/2014/main" id="{9630EFBE-B87A-888A-E341-BB1280622C8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1" name="원호 260">
                  <a:extLst>
                    <a:ext uri="{FF2B5EF4-FFF2-40B4-BE49-F238E27FC236}">
                      <a16:creationId xmlns:a16="http://schemas.microsoft.com/office/drawing/2014/main" id="{CD130954-88BE-0227-FE03-D175EF1111B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2" name="원호 261">
                  <a:extLst>
                    <a:ext uri="{FF2B5EF4-FFF2-40B4-BE49-F238E27FC236}">
                      <a16:creationId xmlns:a16="http://schemas.microsoft.com/office/drawing/2014/main" id="{C19F07F5-5B92-9388-BDF4-1F71F1AB27C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3" name="그룹 262">
                <a:extLst>
                  <a:ext uri="{FF2B5EF4-FFF2-40B4-BE49-F238E27FC236}">
                    <a16:creationId xmlns:a16="http://schemas.microsoft.com/office/drawing/2014/main" id="{AB4E2EBC-4770-4B7F-2C19-3E04588B7925}"/>
                  </a:ext>
                </a:extLst>
              </p:cNvPr>
              <p:cNvGrpSpPr/>
              <p:nvPr/>
            </p:nvGrpSpPr>
            <p:grpSpPr>
              <a:xfrm>
                <a:off x="512438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4" name="타원 263">
                  <a:extLst>
                    <a:ext uri="{FF2B5EF4-FFF2-40B4-BE49-F238E27FC236}">
                      <a16:creationId xmlns:a16="http://schemas.microsoft.com/office/drawing/2014/main" id="{0C0024CA-A7BB-ECDA-6681-4896B33623F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5" name="원호 264">
                  <a:extLst>
                    <a:ext uri="{FF2B5EF4-FFF2-40B4-BE49-F238E27FC236}">
                      <a16:creationId xmlns:a16="http://schemas.microsoft.com/office/drawing/2014/main" id="{E5F5EDB6-E636-586D-F71F-95FCE39831D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6" name="원호 265">
                  <a:extLst>
                    <a:ext uri="{FF2B5EF4-FFF2-40B4-BE49-F238E27FC236}">
                      <a16:creationId xmlns:a16="http://schemas.microsoft.com/office/drawing/2014/main" id="{E156D1BD-3E28-2C28-0FB4-A1B2E704B93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7" name="그룹 266">
                <a:extLst>
                  <a:ext uri="{FF2B5EF4-FFF2-40B4-BE49-F238E27FC236}">
                    <a16:creationId xmlns:a16="http://schemas.microsoft.com/office/drawing/2014/main" id="{C3C1657E-9129-395F-3916-8F5D28117A5C}"/>
                  </a:ext>
                </a:extLst>
              </p:cNvPr>
              <p:cNvGrpSpPr/>
              <p:nvPr/>
            </p:nvGrpSpPr>
            <p:grpSpPr>
              <a:xfrm>
                <a:off x="535407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8" name="타원 267">
                  <a:extLst>
                    <a:ext uri="{FF2B5EF4-FFF2-40B4-BE49-F238E27FC236}">
                      <a16:creationId xmlns:a16="http://schemas.microsoft.com/office/drawing/2014/main" id="{927B120C-2BEB-246B-BC16-372DD2B42BC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9" name="원호 268">
                  <a:extLst>
                    <a:ext uri="{FF2B5EF4-FFF2-40B4-BE49-F238E27FC236}">
                      <a16:creationId xmlns:a16="http://schemas.microsoft.com/office/drawing/2014/main" id="{04781206-34CA-86BB-389E-36DDF9E0AC7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0" name="원호 269">
                  <a:extLst>
                    <a:ext uri="{FF2B5EF4-FFF2-40B4-BE49-F238E27FC236}">
                      <a16:creationId xmlns:a16="http://schemas.microsoft.com/office/drawing/2014/main" id="{89782028-B34D-B03C-38D8-9F5F4705639A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5C4026C4-58B6-588E-46E5-5A53A531883B}"/>
                  </a:ext>
                </a:extLst>
              </p:cNvPr>
              <p:cNvGrpSpPr/>
              <p:nvPr/>
            </p:nvGrpSpPr>
            <p:grpSpPr>
              <a:xfrm>
                <a:off x="558377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2" name="타원 271">
                  <a:extLst>
                    <a:ext uri="{FF2B5EF4-FFF2-40B4-BE49-F238E27FC236}">
                      <a16:creationId xmlns:a16="http://schemas.microsoft.com/office/drawing/2014/main" id="{10798A34-0D93-6B14-8DF5-681B3D0BF17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3" name="원호 272">
                  <a:extLst>
                    <a:ext uri="{FF2B5EF4-FFF2-40B4-BE49-F238E27FC236}">
                      <a16:creationId xmlns:a16="http://schemas.microsoft.com/office/drawing/2014/main" id="{FF08221D-5BA5-1441-3761-C91F26DC618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4" name="원호 273">
                  <a:extLst>
                    <a:ext uri="{FF2B5EF4-FFF2-40B4-BE49-F238E27FC236}">
                      <a16:creationId xmlns:a16="http://schemas.microsoft.com/office/drawing/2014/main" id="{F5605576-39E2-F5A4-E25F-0242B6D8597A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61F5DB4C-6BF1-B18E-F8E3-E7BAB86470A6}"/>
                  </a:ext>
                </a:extLst>
              </p:cNvPr>
              <p:cNvGrpSpPr/>
              <p:nvPr/>
            </p:nvGrpSpPr>
            <p:grpSpPr>
              <a:xfrm>
                <a:off x="581346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6" name="타원 275">
                  <a:extLst>
                    <a:ext uri="{FF2B5EF4-FFF2-40B4-BE49-F238E27FC236}">
                      <a16:creationId xmlns:a16="http://schemas.microsoft.com/office/drawing/2014/main" id="{7CF78CD7-86CB-93E4-695A-B2CFB0D997C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7" name="원호 276">
                  <a:extLst>
                    <a:ext uri="{FF2B5EF4-FFF2-40B4-BE49-F238E27FC236}">
                      <a16:creationId xmlns:a16="http://schemas.microsoft.com/office/drawing/2014/main" id="{0E108FA4-576A-A3B9-BCEE-005A155DC17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8" name="원호 277">
                  <a:extLst>
                    <a:ext uri="{FF2B5EF4-FFF2-40B4-BE49-F238E27FC236}">
                      <a16:creationId xmlns:a16="http://schemas.microsoft.com/office/drawing/2014/main" id="{AEA2EA33-8340-876F-A71D-3030B792341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9" name="그룹 278">
                <a:extLst>
                  <a:ext uri="{FF2B5EF4-FFF2-40B4-BE49-F238E27FC236}">
                    <a16:creationId xmlns:a16="http://schemas.microsoft.com/office/drawing/2014/main" id="{FE9DEE8F-A0CE-2A85-11DB-21BD7C430C9B}"/>
                  </a:ext>
                </a:extLst>
              </p:cNvPr>
              <p:cNvGrpSpPr/>
              <p:nvPr/>
            </p:nvGrpSpPr>
            <p:grpSpPr>
              <a:xfrm>
                <a:off x="604315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0" name="타원 279">
                  <a:extLst>
                    <a:ext uri="{FF2B5EF4-FFF2-40B4-BE49-F238E27FC236}">
                      <a16:creationId xmlns:a16="http://schemas.microsoft.com/office/drawing/2014/main" id="{677542EF-1FBB-9354-3F73-C1226D7EC3F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1" name="원호 280">
                  <a:extLst>
                    <a:ext uri="{FF2B5EF4-FFF2-40B4-BE49-F238E27FC236}">
                      <a16:creationId xmlns:a16="http://schemas.microsoft.com/office/drawing/2014/main" id="{F9273596-A8BB-4E21-65A3-DC31B47F0E5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2" name="원호 281">
                  <a:extLst>
                    <a:ext uri="{FF2B5EF4-FFF2-40B4-BE49-F238E27FC236}">
                      <a16:creationId xmlns:a16="http://schemas.microsoft.com/office/drawing/2014/main" id="{08B3B77B-C6B7-E1A8-3A58-EB4767921D2B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3" name="그룹 282">
                <a:extLst>
                  <a:ext uri="{FF2B5EF4-FFF2-40B4-BE49-F238E27FC236}">
                    <a16:creationId xmlns:a16="http://schemas.microsoft.com/office/drawing/2014/main" id="{A1BBBB3E-955D-1FAC-F962-4B7AB39316FB}"/>
                  </a:ext>
                </a:extLst>
              </p:cNvPr>
              <p:cNvGrpSpPr/>
              <p:nvPr/>
            </p:nvGrpSpPr>
            <p:grpSpPr>
              <a:xfrm>
                <a:off x="627285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4" name="타원 283">
                  <a:extLst>
                    <a:ext uri="{FF2B5EF4-FFF2-40B4-BE49-F238E27FC236}">
                      <a16:creationId xmlns:a16="http://schemas.microsoft.com/office/drawing/2014/main" id="{2AF3573C-5F24-BDD4-C058-E5DD212B04E2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5" name="원호 284">
                  <a:extLst>
                    <a:ext uri="{FF2B5EF4-FFF2-40B4-BE49-F238E27FC236}">
                      <a16:creationId xmlns:a16="http://schemas.microsoft.com/office/drawing/2014/main" id="{AF209E5B-39C4-4E97-5B0E-290825CFA0F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6" name="원호 285">
                  <a:extLst>
                    <a:ext uri="{FF2B5EF4-FFF2-40B4-BE49-F238E27FC236}">
                      <a16:creationId xmlns:a16="http://schemas.microsoft.com/office/drawing/2014/main" id="{1B0E85A7-7583-DA9F-F196-A6489C8DB28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7" name="그룹 286">
                <a:extLst>
                  <a:ext uri="{FF2B5EF4-FFF2-40B4-BE49-F238E27FC236}">
                    <a16:creationId xmlns:a16="http://schemas.microsoft.com/office/drawing/2014/main" id="{8C089C88-DD08-D877-4724-0AC33B197EE9}"/>
                  </a:ext>
                </a:extLst>
              </p:cNvPr>
              <p:cNvGrpSpPr/>
              <p:nvPr/>
            </p:nvGrpSpPr>
            <p:grpSpPr>
              <a:xfrm>
                <a:off x="650254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8" name="타원 287">
                  <a:extLst>
                    <a:ext uri="{FF2B5EF4-FFF2-40B4-BE49-F238E27FC236}">
                      <a16:creationId xmlns:a16="http://schemas.microsoft.com/office/drawing/2014/main" id="{4CF5A0F4-A45E-F09D-8392-1E762898150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9" name="원호 288">
                  <a:extLst>
                    <a:ext uri="{FF2B5EF4-FFF2-40B4-BE49-F238E27FC236}">
                      <a16:creationId xmlns:a16="http://schemas.microsoft.com/office/drawing/2014/main" id="{51C15093-B49D-8E0E-3BB6-DEA472A6058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0" name="원호 289">
                  <a:extLst>
                    <a:ext uri="{FF2B5EF4-FFF2-40B4-BE49-F238E27FC236}">
                      <a16:creationId xmlns:a16="http://schemas.microsoft.com/office/drawing/2014/main" id="{37D6E25F-1A2B-BDF9-DC10-CE081C6BEA0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1" name="그룹 290">
                <a:extLst>
                  <a:ext uri="{FF2B5EF4-FFF2-40B4-BE49-F238E27FC236}">
                    <a16:creationId xmlns:a16="http://schemas.microsoft.com/office/drawing/2014/main" id="{37CE65A3-95B1-0907-655A-F3D3163F65DD}"/>
                  </a:ext>
                </a:extLst>
              </p:cNvPr>
              <p:cNvGrpSpPr/>
              <p:nvPr/>
            </p:nvGrpSpPr>
            <p:grpSpPr>
              <a:xfrm>
                <a:off x="673223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2" name="타원 291">
                  <a:extLst>
                    <a:ext uri="{FF2B5EF4-FFF2-40B4-BE49-F238E27FC236}">
                      <a16:creationId xmlns:a16="http://schemas.microsoft.com/office/drawing/2014/main" id="{CB967639-7611-CD15-87AE-65C838A9F64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3" name="원호 292">
                  <a:extLst>
                    <a:ext uri="{FF2B5EF4-FFF2-40B4-BE49-F238E27FC236}">
                      <a16:creationId xmlns:a16="http://schemas.microsoft.com/office/drawing/2014/main" id="{86DF8A88-873C-4159-B2C5-6F22DF879A4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4" name="원호 293">
                  <a:extLst>
                    <a:ext uri="{FF2B5EF4-FFF2-40B4-BE49-F238E27FC236}">
                      <a16:creationId xmlns:a16="http://schemas.microsoft.com/office/drawing/2014/main" id="{9E46FC03-71F4-0CEE-75CD-EBF2BFD0CF7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5" name="그룹 294">
                <a:extLst>
                  <a:ext uri="{FF2B5EF4-FFF2-40B4-BE49-F238E27FC236}">
                    <a16:creationId xmlns:a16="http://schemas.microsoft.com/office/drawing/2014/main" id="{6442818B-DD97-ADA4-49B0-C56DCBC3F3D5}"/>
                  </a:ext>
                </a:extLst>
              </p:cNvPr>
              <p:cNvGrpSpPr/>
              <p:nvPr/>
            </p:nvGrpSpPr>
            <p:grpSpPr>
              <a:xfrm>
                <a:off x="696192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6" name="타원 295">
                  <a:extLst>
                    <a:ext uri="{FF2B5EF4-FFF2-40B4-BE49-F238E27FC236}">
                      <a16:creationId xmlns:a16="http://schemas.microsoft.com/office/drawing/2014/main" id="{548F4223-9F95-87EA-3126-9779A9460EBD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7" name="원호 296">
                  <a:extLst>
                    <a:ext uri="{FF2B5EF4-FFF2-40B4-BE49-F238E27FC236}">
                      <a16:creationId xmlns:a16="http://schemas.microsoft.com/office/drawing/2014/main" id="{19801336-985E-18F9-2368-8FB0B400A45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8" name="원호 297">
                  <a:extLst>
                    <a:ext uri="{FF2B5EF4-FFF2-40B4-BE49-F238E27FC236}">
                      <a16:creationId xmlns:a16="http://schemas.microsoft.com/office/drawing/2014/main" id="{0588411C-05D9-F627-778C-4F1C702537E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9" name="그룹 298">
                <a:extLst>
                  <a:ext uri="{FF2B5EF4-FFF2-40B4-BE49-F238E27FC236}">
                    <a16:creationId xmlns:a16="http://schemas.microsoft.com/office/drawing/2014/main" id="{36C4608F-E251-ECE1-D5A0-D1ED11AAFB8D}"/>
                  </a:ext>
                </a:extLst>
              </p:cNvPr>
              <p:cNvGrpSpPr/>
              <p:nvPr/>
            </p:nvGrpSpPr>
            <p:grpSpPr>
              <a:xfrm>
                <a:off x="719162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0" name="타원 299">
                  <a:extLst>
                    <a:ext uri="{FF2B5EF4-FFF2-40B4-BE49-F238E27FC236}">
                      <a16:creationId xmlns:a16="http://schemas.microsoft.com/office/drawing/2014/main" id="{4C935738-B084-15C5-EE85-45855DA458C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1" name="원호 300">
                  <a:extLst>
                    <a:ext uri="{FF2B5EF4-FFF2-40B4-BE49-F238E27FC236}">
                      <a16:creationId xmlns:a16="http://schemas.microsoft.com/office/drawing/2014/main" id="{0C83E926-B206-8AE4-8C74-4207C24E22C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2" name="원호 301">
                  <a:extLst>
                    <a:ext uri="{FF2B5EF4-FFF2-40B4-BE49-F238E27FC236}">
                      <a16:creationId xmlns:a16="http://schemas.microsoft.com/office/drawing/2014/main" id="{D6F8EBC2-7AC8-1C00-F8EC-83F190DE8CBA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3" name="그룹 302">
                <a:extLst>
                  <a:ext uri="{FF2B5EF4-FFF2-40B4-BE49-F238E27FC236}">
                    <a16:creationId xmlns:a16="http://schemas.microsoft.com/office/drawing/2014/main" id="{E260EA85-F55A-C332-2117-302B78C5D190}"/>
                  </a:ext>
                </a:extLst>
              </p:cNvPr>
              <p:cNvGrpSpPr/>
              <p:nvPr/>
            </p:nvGrpSpPr>
            <p:grpSpPr>
              <a:xfrm>
                <a:off x="742131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4" name="타원 303">
                  <a:extLst>
                    <a:ext uri="{FF2B5EF4-FFF2-40B4-BE49-F238E27FC236}">
                      <a16:creationId xmlns:a16="http://schemas.microsoft.com/office/drawing/2014/main" id="{1C47C706-6537-4CE6-2C9E-FC68037CC31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5" name="원호 304">
                  <a:extLst>
                    <a:ext uri="{FF2B5EF4-FFF2-40B4-BE49-F238E27FC236}">
                      <a16:creationId xmlns:a16="http://schemas.microsoft.com/office/drawing/2014/main" id="{BBB3FE5F-8BBD-D55B-CC94-B101F1B7E7D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6" name="원호 305">
                  <a:extLst>
                    <a:ext uri="{FF2B5EF4-FFF2-40B4-BE49-F238E27FC236}">
                      <a16:creationId xmlns:a16="http://schemas.microsoft.com/office/drawing/2014/main" id="{D311D294-3DF3-C907-9089-138CB2B74EC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7" name="그룹 306">
                <a:extLst>
                  <a:ext uri="{FF2B5EF4-FFF2-40B4-BE49-F238E27FC236}">
                    <a16:creationId xmlns:a16="http://schemas.microsoft.com/office/drawing/2014/main" id="{829575FE-670E-220D-24BF-0E722A40C737}"/>
                  </a:ext>
                </a:extLst>
              </p:cNvPr>
              <p:cNvGrpSpPr/>
              <p:nvPr/>
            </p:nvGrpSpPr>
            <p:grpSpPr>
              <a:xfrm>
                <a:off x="765100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8" name="타원 307">
                  <a:extLst>
                    <a:ext uri="{FF2B5EF4-FFF2-40B4-BE49-F238E27FC236}">
                      <a16:creationId xmlns:a16="http://schemas.microsoft.com/office/drawing/2014/main" id="{53C46EE9-2B7A-4E87-47CC-128BD0F6519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9" name="원호 308">
                  <a:extLst>
                    <a:ext uri="{FF2B5EF4-FFF2-40B4-BE49-F238E27FC236}">
                      <a16:creationId xmlns:a16="http://schemas.microsoft.com/office/drawing/2014/main" id="{A876B1C3-1D66-5BEA-CD71-9C710292BB4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0" name="원호 309">
                  <a:extLst>
                    <a:ext uri="{FF2B5EF4-FFF2-40B4-BE49-F238E27FC236}">
                      <a16:creationId xmlns:a16="http://schemas.microsoft.com/office/drawing/2014/main" id="{E36EBB23-2F34-C838-2F7E-33E080597C8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1" name="그룹 310">
                <a:extLst>
                  <a:ext uri="{FF2B5EF4-FFF2-40B4-BE49-F238E27FC236}">
                    <a16:creationId xmlns:a16="http://schemas.microsoft.com/office/drawing/2014/main" id="{983C0A79-1BEA-A0E5-9BE7-6727BF9CCE2D}"/>
                  </a:ext>
                </a:extLst>
              </p:cNvPr>
              <p:cNvGrpSpPr/>
              <p:nvPr/>
            </p:nvGrpSpPr>
            <p:grpSpPr>
              <a:xfrm>
                <a:off x="788070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2" name="타원 311">
                  <a:extLst>
                    <a:ext uri="{FF2B5EF4-FFF2-40B4-BE49-F238E27FC236}">
                      <a16:creationId xmlns:a16="http://schemas.microsoft.com/office/drawing/2014/main" id="{702FFE98-C464-31D6-FDCA-CBCD08CF405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3" name="원호 312">
                  <a:extLst>
                    <a:ext uri="{FF2B5EF4-FFF2-40B4-BE49-F238E27FC236}">
                      <a16:creationId xmlns:a16="http://schemas.microsoft.com/office/drawing/2014/main" id="{2B3794E5-9879-2E86-A571-2C6662B658C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4" name="원호 313">
                  <a:extLst>
                    <a:ext uri="{FF2B5EF4-FFF2-40B4-BE49-F238E27FC236}">
                      <a16:creationId xmlns:a16="http://schemas.microsoft.com/office/drawing/2014/main" id="{E0EF1557-88AE-EE0A-9C7E-1717DF05D67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5" name="그룹 314">
                <a:extLst>
                  <a:ext uri="{FF2B5EF4-FFF2-40B4-BE49-F238E27FC236}">
                    <a16:creationId xmlns:a16="http://schemas.microsoft.com/office/drawing/2014/main" id="{5DF7D136-BB6F-5695-8D06-525FC47E2870}"/>
                  </a:ext>
                </a:extLst>
              </p:cNvPr>
              <p:cNvGrpSpPr/>
              <p:nvPr/>
            </p:nvGrpSpPr>
            <p:grpSpPr>
              <a:xfrm>
                <a:off x="811039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6" name="타원 315">
                  <a:extLst>
                    <a:ext uri="{FF2B5EF4-FFF2-40B4-BE49-F238E27FC236}">
                      <a16:creationId xmlns:a16="http://schemas.microsoft.com/office/drawing/2014/main" id="{4F1DDE57-9906-1862-8655-F313D827B68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7" name="원호 316">
                  <a:extLst>
                    <a:ext uri="{FF2B5EF4-FFF2-40B4-BE49-F238E27FC236}">
                      <a16:creationId xmlns:a16="http://schemas.microsoft.com/office/drawing/2014/main" id="{F9D1DDAE-6CFC-C8F3-D79B-631517811FF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8" name="원호 317">
                  <a:extLst>
                    <a:ext uri="{FF2B5EF4-FFF2-40B4-BE49-F238E27FC236}">
                      <a16:creationId xmlns:a16="http://schemas.microsoft.com/office/drawing/2014/main" id="{BEF715FF-D340-B375-1A81-015C5041E11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9" name="그룹 318">
                <a:extLst>
                  <a:ext uri="{FF2B5EF4-FFF2-40B4-BE49-F238E27FC236}">
                    <a16:creationId xmlns:a16="http://schemas.microsoft.com/office/drawing/2014/main" id="{A3F8F675-68DA-8893-80CB-E6D3C849C065}"/>
                  </a:ext>
                </a:extLst>
              </p:cNvPr>
              <p:cNvGrpSpPr/>
              <p:nvPr/>
            </p:nvGrpSpPr>
            <p:grpSpPr>
              <a:xfrm>
                <a:off x="834008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0" name="타원 319">
                  <a:extLst>
                    <a:ext uri="{FF2B5EF4-FFF2-40B4-BE49-F238E27FC236}">
                      <a16:creationId xmlns:a16="http://schemas.microsoft.com/office/drawing/2014/main" id="{1CD5240B-8932-E6CD-99A1-777EDEC9637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1" name="원호 320">
                  <a:extLst>
                    <a:ext uri="{FF2B5EF4-FFF2-40B4-BE49-F238E27FC236}">
                      <a16:creationId xmlns:a16="http://schemas.microsoft.com/office/drawing/2014/main" id="{25ABDD0D-1447-6EB6-D9B7-4E1F76A5BCF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2" name="원호 321">
                  <a:extLst>
                    <a:ext uri="{FF2B5EF4-FFF2-40B4-BE49-F238E27FC236}">
                      <a16:creationId xmlns:a16="http://schemas.microsoft.com/office/drawing/2014/main" id="{596F6598-A51D-47A2-2AF9-151E67EACC8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3" name="그룹 322">
                <a:extLst>
                  <a:ext uri="{FF2B5EF4-FFF2-40B4-BE49-F238E27FC236}">
                    <a16:creationId xmlns:a16="http://schemas.microsoft.com/office/drawing/2014/main" id="{47DEBA19-6685-623D-60D4-1F4C4CB6FA34}"/>
                  </a:ext>
                </a:extLst>
              </p:cNvPr>
              <p:cNvGrpSpPr/>
              <p:nvPr/>
            </p:nvGrpSpPr>
            <p:grpSpPr>
              <a:xfrm>
                <a:off x="856978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4" name="타원 323">
                  <a:extLst>
                    <a:ext uri="{FF2B5EF4-FFF2-40B4-BE49-F238E27FC236}">
                      <a16:creationId xmlns:a16="http://schemas.microsoft.com/office/drawing/2014/main" id="{0E49349D-C5F2-16CA-DC63-DA0CA095822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5" name="원호 324">
                  <a:extLst>
                    <a:ext uri="{FF2B5EF4-FFF2-40B4-BE49-F238E27FC236}">
                      <a16:creationId xmlns:a16="http://schemas.microsoft.com/office/drawing/2014/main" id="{F14E0B14-2AE3-E2C9-8C73-747BB3B12C7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6" name="원호 325">
                  <a:extLst>
                    <a:ext uri="{FF2B5EF4-FFF2-40B4-BE49-F238E27FC236}">
                      <a16:creationId xmlns:a16="http://schemas.microsoft.com/office/drawing/2014/main" id="{C0707FEA-B964-A8E6-6A5D-7073431C56D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7" name="그룹 326">
                <a:extLst>
                  <a:ext uri="{FF2B5EF4-FFF2-40B4-BE49-F238E27FC236}">
                    <a16:creationId xmlns:a16="http://schemas.microsoft.com/office/drawing/2014/main" id="{9D09D26B-AE18-4FD4-C07A-2F68104928B3}"/>
                  </a:ext>
                </a:extLst>
              </p:cNvPr>
              <p:cNvGrpSpPr/>
              <p:nvPr/>
            </p:nvGrpSpPr>
            <p:grpSpPr>
              <a:xfrm>
                <a:off x="879947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8" name="타원 327">
                  <a:extLst>
                    <a:ext uri="{FF2B5EF4-FFF2-40B4-BE49-F238E27FC236}">
                      <a16:creationId xmlns:a16="http://schemas.microsoft.com/office/drawing/2014/main" id="{EAF473C5-673D-151E-3465-A92AFD593AA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9" name="원호 328">
                  <a:extLst>
                    <a:ext uri="{FF2B5EF4-FFF2-40B4-BE49-F238E27FC236}">
                      <a16:creationId xmlns:a16="http://schemas.microsoft.com/office/drawing/2014/main" id="{C131C9A3-877C-9D1D-2FEC-0838B046CD6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0" name="원호 329">
                  <a:extLst>
                    <a:ext uri="{FF2B5EF4-FFF2-40B4-BE49-F238E27FC236}">
                      <a16:creationId xmlns:a16="http://schemas.microsoft.com/office/drawing/2014/main" id="{DB1A2C55-B275-0987-6DD5-1C8D74BCB0C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1" name="그룹 330">
                <a:extLst>
                  <a:ext uri="{FF2B5EF4-FFF2-40B4-BE49-F238E27FC236}">
                    <a16:creationId xmlns:a16="http://schemas.microsoft.com/office/drawing/2014/main" id="{35F795E8-00A9-3958-5B2B-7D756980459A}"/>
                  </a:ext>
                </a:extLst>
              </p:cNvPr>
              <p:cNvGrpSpPr/>
              <p:nvPr/>
            </p:nvGrpSpPr>
            <p:grpSpPr>
              <a:xfrm>
                <a:off x="902916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2" name="타원 331">
                  <a:extLst>
                    <a:ext uri="{FF2B5EF4-FFF2-40B4-BE49-F238E27FC236}">
                      <a16:creationId xmlns:a16="http://schemas.microsoft.com/office/drawing/2014/main" id="{C2AC50CF-3248-DD8E-1870-2C1812D1FE9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3" name="원호 332">
                  <a:extLst>
                    <a:ext uri="{FF2B5EF4-FFF2-40B4-BE49-F238E27FC236}">
                      <a16:creationId xmlns:a16="http://schemas.microsoft.com/office/drawing/2014/main" id="{9029B8AF-D95A-C81D-0F50-5ADDA68AEC3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4" name="원호 333">
                  <a:extLst>
                    <a:ext uri="{FF2B5EF4-FFF2-40B4-BE49-F238E27FC236}">
                      <a16:creationId xmlns:a16="http://schemas.microsoft.com/office/drawing/2014/main" id="{B74BF156-7C17-DFAC-D581-5BEC665776AE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5" name="그룹 334">
                <a:extLst>
                  <a:ext uri="{FF2B5EF4-FFF2-40B4-BE49-F238E27FC236}">
                    <a16:creationId xmlns:a16="http://schemas.microsoft.com/office/drawing/2014/main" id="{73C3805C-85DD-7400-9657-9E1BEAA088AD}"/>
                  </a:ext>
                </a:extLst>
              </p:cNvPr>
              <p:cNvGrpSpPr/>
              <p:nvPr/>
            </p:nvGrpSpPr>
            <p:grpSpPr>
              <a:xfrm>
                <a:off x="925885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6" name="타원 335">
                  <a:extLst>
                    <a:ext uri="{FF2B5EF4-FFF2-40B4-BE49-F238E27FC236}">
                      <a16:creationId xmlns:a16="http://schemas.microsoft.com/office/drawing/2014/main" id="{06786119-C3B3-FD17-DD60-5B324D2BF1F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7" name="원호 336">
                  <a:extLst>
                    <a:ext uri="{FF2B5EF4-FFF2-40B4-BE49-F238E27FC236}">
                      <a16:creationId xmlns:a16="http://schemas.microsoft.com/office/drawing/2014/main" id="{FA4079C9-417B-9342-2642-0DF0C9E4580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8" name="원호 337">
                  <a:extLst>
                    <a:ext uri="{FF2B5EF4-FFF2-40B4-BE49-F238E27FC236}">
                      <a16:creationId xmlns:a16="http://schemas.microsoft.com/office/drawing/2014/main" id="{9F0361F3-066B-E9DC-1CC1-39610093A0CA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9" name="그룹 338">
                <a:extLst>
                  <a:ext uri="{FF2B5EF4-FFF2-40B4-BE49-F238E27FC236}">
                    <a16:creationId xmlns:a16="http://schemas.microsoft.com/office/drawing/2014/main" id="{69E3C0D6-763D-85D0-125A-208ADAC7337E}"/>
                  </a:ext>
                </a:extLst>
              </p:cNvPr>
              <p:cNvGrpSpPr/>
              <p:nvPr/>
            </p:nvGrpSpPr>
            <p:grpSpPr>
              <a:xfrm>
                <a:off x="948855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0" name="타원 339">
                  <a:extLst>
                    <a:ext uri="{FF2B5EF4-FFF2-40B4-BE49-F238E27FC236}">
                      <a16:creationId xmlns:a16="http://schemas.microsoft.com/office/drawing/2014/main" id="{C4FF37AA-C253-8160-2555-09F8A7CBB53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1" name="원호 340">
                  <a:extLst>
                    <a:ext uri="{FF2B5EF4-FFF2-40B4-BE49-F238E27FC236}">
                      <a16:creationId xmlns:a16="http://schemas.microsoft.com/office/drawing/2014/main" id="{ADF71952-C5DD-D2E4-5577-8491408CCB3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2" name="원호 341">
                  <a:extLst>
                    <a:ext uri="{FF2B5EF4-FFF2-40B4-BE49-F238E27FC236}">
                      <a16:creationId xmlns:a16="http://schemas.microsoft.com/office/drawing/2014/main" id="{6D209D89-2239-31AE-60E6-2145589A0A8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3" name="그룹 342">
                <a:extLst>
                  <a:ext uri="{FF2B5EF4-FFF2-40B4-BE49-F238E27FC236}">
                    <a16:creationId xmlns:a16="http://schemas.microsoft.com/office/drawing/2014/main" id="{87B0C9A6-0E6E-004F-0FA3-0017CBD24C45}"/>
                  </a:ext>
                </a:extLst>
              </p:cNvPr>
              <p:cNvGrpSpPr/>
              <p:nvPr/>
            </p:nvGrpSpPr>
            <p:grpSpPr>
              <a:xfrm>
                <a:off x="971824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4" name="타원 343">
                  <a:extLst>
                    <a:ext uri="{FF2B5EF4-FFF2-40B4-BE49-F238E27FC236}">
                      <a16:creationId xmlns:a16="http://schemas.microsoft.com/office/drawing/2014/main" id="{D66C109B-0ABC-5045-CD48-3108F23173F2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5" name="원호 344">
                  <a:extLst>
                    <a:ext uri="{FF2B5EF4-FFF2-40B4-BE49-F238E27FC236}">
                      <a16:creationId xmlns:a16="http://schemas.microsoft.com/office/drawing/2014/main" id="{B79E0967-59A0-8FFB-C62F-5849E1F9F8B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6" name="원호 345">
                  <a:extLst>
                    <a:ext uri="{FF2B5EF4-FFF2-40B4-BE49-F238E27FC236}">
                      <a16:creationId xmlns:a16="http://schemas.microsoft.com/office/drawing/2014/main" id="{5C9ACBBF-8DAE-EB4F-807A-6F2E726B81BE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7" name="그룹 346">
                <a:extLst>
                  <a:ext uri="{FF2B5EF4-FFF2-40B4-BE49-F238E27FC236}">
                    <a16:creationId xmlns:a16="http://schemas.microsoft.com/office/drawing/2014/main" id="{7883A644-9939-15FD-CA50-619076399E92}"/>
                  </a:ext>
                </a:extLst>
              </p:cNvPr>
              <p:cNvGrpSpPr/>
              <p:nvPr/>
            </p:nvGrpSpPr>
            <p:grpSpPr>
              <a:xfrm>
                <a:off x="994793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8" name="타원 347">
                  <a:extLst>
                    <a:ext uri="{FF2B5EF4-FFF2-40B4-BE49-F238E27FC236}">
                      <a16:creationId xmlns:a16="http://schemas.microsoft.com/office/drawing/2014/main" id="{2C029BBA-776B-1191-1B73-06025EE21CFD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9" name="원호 348">
                  <a:extLst>
                    <a:ext uri="{FF2B5EF4-FFF2-40B4-BE49-F238E27FC236}">
                      <a16:creationId xmlns:a16="http://schemas.microsoft.com/office/drawing/2014/main" id="{143ADD2B-E404-75EE-7372-F5B562081DD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0" name="원호 349">
                  <a:extLst>
                    <a:ext uri="{FF2B5EF4-FFF2-40B4-BE49-F238E27FC236}">
                      <a16:creationId xmlns:a16="http://schemas.microsoft.com/office/drawing/2014/main" id="{E7C20FBB-4179-CCFC-830E-73FD8181D27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1" name="그룹 350">
                <a:extLst>
                  <a:ext uri="{FF2B5EF4-FFF2-40B4-BE49-F238E27FC236}">
                    <a16:creationId xmlns:a16="http://schemas.microsoft.com/office/drawing/2014/main" id="{98BE442E-3439-EEFA-49F3-1ED97C3DE753}"/>
                  </a:ext>
                </a:extLst>
              </p:cNvPr>
              <p:cNvGrpSpPr/>
              <p:nvPr/>
            </p:nvGrpSpPr>
            <p:grpSpPr>
              <a:xfrm>
                <a:off x="1017763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2" name="타원 351">
                  <a:extLst>
                    <a:ext uri="{FF2B5EF4-FFF2-40B4-BE49-F238E27FC236}">
                      <a16:creationId xmlns:a16="http://schemas.microsoft.com/office/drawing/2014/main" id="{E587F358-B2C6-4DBB-1AFD-64845809E09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3" name="원호 352">
                  <a:extLst>
                    <a:ext uri="{FF2B5EF4-FFF2-40B4-BE49-F238E27FC236}">
                      <a16:creationId xmlns:a16="http://schemas.microsoft.com/office/drawing/2014/main" id="{F1A5F67D-D465-E9B2-D2FC-8CED68E0125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4" name="원호 353">
                  <a:extLst>
                    <a:ext uri="{FF2B5EF4-FFF2-40B4-BE49-F238E27FC236}">
                      <a16:creationId xmlns:a16="http://schemas.microsoft.com/office/drawing/2014/main" id="{CE5342BB-9B8D-9F3B-BB70-0CF09E9068D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5" name="그룹 354">
                <a:extLst>
                  <a:ext uri="{FF2B5EF4-FFF2-40B4-BE49-F238E27FC236}">
                    <a16:creationId xmlns:a16="http://schemas.microsoft.com/office/drawing/2014/main" id="{179C48CF-8F24-6545-54F7-225C1B5FC27F}"/>
                  </a:ext>
                </a:extLst>
              </p:cNvPr>
              <p:cNvGrpSpPr/>
              <p:nvPr/>
            </p:nvGrpSpPr>
            <p:grpSpPr>
              <a:xfrm>
                <a:off x="1040732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6" name="타원 355">
                  <a:extLst>
                    <a:ext uri="{FF2B5EF4-FFF2-40B4-BE49-F238E27FC236}">
                      <a16:creationId xmlns:a16="http://schemas.microsoft.com/office/drawing/2014/main" id="{1D989181-38A8-3602-B25E-DA74C06C97F2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7" name="원호 356">
                  <a:extLst>
                    <a:ext uri="{FF2B5EF4-FFF2-40B4-BE49-F238E27FC236}">
                      <a16:creationId xmlns:a16="http://schemas.microsoft.com/office/drawing/2014/main" id="{CDCF55A6-916D-FF54-C63B-F6E91688863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8" name="원호 357">
                  <a:extLst>
                    <a:ext uri="{FF2B5EF4-FFF2-40B4-BE49-F238E27FC236}">
                      <a16:creationId xmlns:a16="http://schemas.microsoft.com/office/drawing/2014/main" id="{8D942820-81D2-370D-0F37-07D5FD6F1F1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9" name="그룹 358">
                <a:extLst>
                  <a:ext uri="{FF2B5EF4-FFF2-40B4-BE49-F238E27FC236}">
                    <a16:creationId xmlns:a16="http://schemas.microsoft.com/office/drawing/2014/main" id="{1E678137-4AEB-D033-D44B-3D36DA744C78}"/>
                  </a:ext>
                </a:extLst>
              </p:cNvPr>
              <p:cNvGrpSpPr/>
              <p:nvPr/>
            </p:nvGrpSpPr>
            <p:grpSpPr>
              <a:xfrm>
                <a:off x="1063701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0" name="타원 359">
                  <a:extLst>
                    <a:ext uri="{FF2B5EF4-FFF2-40B4-BE49-F238E27FC236}">
                      <a16:creationId xmlns:a16="http://schemas.microsoft.com/office/drawing/2014/main" id="{92CB3799-8977-43A9-AA20-9E79C511F05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1" name="원호 360">
                  <a:extLst>
                    <a:ext uri="{FF2B5EF4-FFF2-40B4-BE49-F238E27FC236}">
                      <a16:creationId xmlns:a16="http://schemas.microsoft.com/office/drawing/2014/main" id="{460F2669-4C2E-4EA3-4902-C96EB4287CC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2" name="원호 361">
                  <a:extLst>
                    <a:ext uri="{FF2B5EF4-FFF2-40B4-BE49-F238E27FC236}">
                      <a16:creationId xmlns:a16="http://schemas.microsoft.com/office/drawing/2014/main" id="{C46B1F12-4742-DB7B-5544-FFA4B4FEE59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3" name="그룹 362">
                <a:extLst>
                  <a:ext uri="{FF2B5EF4-FFF2-40B4-BE49-F238E27FC236}">
                    <a16:creationId xmlns:a16="http://schemas.microsoft.com/office/drawing/2014/main" id="{E9FDECE6-1881-9295-696C-830FBD1D06E9}"/>
                  </a:ext>
                </a:extLst>
              </p:cNvPr>
              <p:cNvGrpSpPr/>
              <p:nvPr/>
            </p:nvGrpSpPr>
            <p:grpSpPr>
              <a:xfrm>
                <a:off x="1086671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4" name="타원 363">
                  <a:extLst>
                    <a:ext uri="{FF2B5EF4-FFF2-40B4-BE49-F238E27FC236}">
                      <a16:creationId xmlns:a16="http://schemas.microsoft.com/office/drawing/2014/main" id="{EB13732D-7643-F15C-F5C9-4526A2EE349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5" name="원호 364">
                  <a:extLst>
                    <a:ext uri="{FF2B5EF4-FFF2-40B4-BE49-F238E27FC236}">
                      <a16:creationId xmlns:a16="http://schemas.microsoft.com/office/drawing/2014/main" id="{0C8DD662-53CF-F9EF-106B-7C177A25419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6" name="원호 365">
                  <a:extLst>
                    <a:ext uri="{FF2B5EF4-FFF2-40B4-BE49-F238E27FC236}">
                      <a16:creationId xmlns:a16="http://schemas.microsoft.com/office/drawing/2014/main" id="{D53F5FE2-05FD-D991-9EDC-01D2630F4AA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7" name="그룹 366">
                <a:extLst>
                  <a:ext uri="{FF2B5EF4-FFF2-40B4-BE49-F238E27FC236}">
                    <a16:creationId xmlns:a16="http://schemas.microsoft.com/office/drawing/2014/main" id="{BFB2EBFC-3A25-86F1-97E7-42B4494CA5A4}"/>
                  </a:ext>
                </a:extLst>
              </p:cNvPr>
              <p:cNvGrpSpPr/>
              <p:nvPr/>
            </p:nvGrpSpPr>
            <p:grpSpPr>
              <a:xfrm>
                <a:off x="1109640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8" name="타원 367">
                  <a:extLst>
                    <a:ext uri="{FF2B5EF4-FFF2-40B4-BE49-F238E27FC236}">
                      <a16:creationId xmlns:a16="http://schemas.microsoft.com/office/drawing/2014/main" id="{F2C27B3D-F865-5479-3BC8-B69DAD634DE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9" name="원호 368">
                  <a:extLst>
                    <a:ext uri="{FF2B5EF4-FFF2-40B4-BE49-F238E27FC236}">
                      <a16:creationId xmlns:a16="http://schemas.microsoft.com/office/drawing/2014/main" id="{A65CBCA3-C58D-6791-E120-D919C0CB04E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0" name="원호 369">
                  <a:extLst>
                    <a:ext uri="{FF2B5EF4-FFF2-40B4-BE49-F238E27FC236}">
                      <a16:creationId xmlns:a16="http://schemas.microsoft.com/office/drawing/2014/main" id="{98B71756-6224-F114-DB2D-C9C71524CE1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1" name="그룹 370">
                <a:extLst>
                  <a:ext uri="{FF2B5EF4-FFF2-40B4-BE49-F238E27FC236}">
                    <a16:creationId xmlns:a16="http://schemas.microsoft.com/office/drawing/2014/main" id="{68DAFC60-1928-C89D-6528-AA8FC081EAAB}"/>
                  </a:ext>
                </a:extLst>
              </p:cNvPr>
              <p:cNvGrpSpPr/>
              <p:nvPr/>
            </p:nvGrpSpPr>
            <p:grpSpPr>
              <a:xfrm>
                <a:off x="1132609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2" name="타원 371">
                  <a:extLst>
                    <a:ext uri="{FF2B5EF4-FFF2-40B4-BE49-F238E27FC236}">
                      <a16:creationId xmlns:a16="http://schemas.microsoft.com/office/drawing/2014/main" id="{7CB34178-F804-8B9A-159F-9C2646B3AE32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3" name="원호 372">
                  <a:extLst>
                    <a:ext uri="{FF2B5EF4-FFF2-40B4-BE49-F238E27FC236}">
                      <a16:creationId xmlns:a16="http://schemas.microsoft.com/office/drawing/2014/main" id="{48667EF0-936E-3651-A195-39BCE01C75B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4" name="원호 373">
                  <a:extLst>
                    <a:ext uri="{FF2B5EF4-FFF2-40B4-BE49-F238E27FC236}">
                      <a16:creationId xmlns:a16="http://schemas.microsoft.com/office/drawing/2014/main" id="{EACBA57F-0A18-257E-FFD7-50D3CBAFEFC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5" name="그룹 374">
                <a:extLst>
                  <a:ext uri="{FF2B5EF4-FFF2-40B4-BE49-F238E27FC236}">
                    <a16:creationId xmlns:a16="http://schemas.microsoft.com/office/drawing/2014/main" id="{6D53DE58-3CE3-EEC9-D6AE-D5D5FF84BE38}"/>
                  </a:ext>
                </a:extLst>
              </p:cNvPr>
              <p:cNvGrpSpPr/>
              <p:nvPr/>
            </p:nvGrpSpPr>
            <p:grpSpPr>
              <a:xfrm>
                <a:off x="1155578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6" name="타원 375">
                  <a:extLst>
                    <a:ext uri="{FF2B5EF4-FFF2-40B4-BE49-F238E27FC236}">
                      <a16:creationId xmlns:a16="http://schemas.microsoft.com/office/drawing/2014/main" id="{3167B06F-9E2A-4EB7-88B5-1DC01B353B9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7" name="원호 376">
                  <a:extLst>
                    <a:ext uri="{FF2B5EF4-FFF2-40B4-BE49-F238E27FC236}">
                      <a16:creationId xmlns:a16="http://schemas.microsoft.com/office/drawing/2014/main" id="{81A53544-82D1-E8F1-828D-AA55B4335B4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8" name="원호 377">
                  <a:extLst>
                    <a:ext uri="{FF2B5EF4-FFF2-40B4-BE49-F238E27FC236}">
                      <a16:creationId xmlns:a16="http://schemas.microsoft.com/office/drawing/2014/main" id="{2033D84A-A8BE-77FB-AC12-18C0572AA46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9" name="그룹 378">
                <a:extLst>
                  <a:ext uri="{FF2B5EF4-FFF2-40B4-BE49-F238E27FC236}">
                    <a16:creationId xmlns:a16="http://schemas.microsoft.com/office/drawing/2014/main" id="{008434C2-E75A-AA26-BF7D-73A857500852}"/>
                  </a:ext>
                </a:extLst>
              </p:cNvPr>
              <p:cNvGrpSpPr/>
              <p:nvPr/>
            </p:nvGrpSpPr>
            <p:grpSpPr>
              <a:xfrm>
                <a:off x="1178548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80" name="타원 379">
                  <a:extLst>
                    <a:ext uri="{FF2B5EF4-FFF2-40B4-BE49-F238E27FC236}">
                      <a16:creationId xmlns:a16="http://schemas.microsoft.com/office/drawing/2014/main" id="{759D746C-8F2A-1794-0732-BCF247178C7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1" name="원호 380">
                  <a:extLst>
                    <a:ext uri="{FF2B5EF4-FFF2-40B4-BE49-F238E27FC236}">
                      <a16:creationId xmlns:a16="http://schemas.microsoft.com/office/drawing/2014/main" id="{600A41E3-91FF-F5B3-9823-CC8F5221A61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2" name="원호 381">
                  <a:extLst>
                    <a:ext uri="{FF2B5EF4-FFF2-40B4-BE49-F238E27FC236}">
                      <a16:creationId xmlns:a16="http://schemas.microsoft.com/office/drawing/2014/main" id="{8A8DA71B-C078-33C4-ABA0-BF32579C6C2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</p:grpSp>
      <p:sp>
        <p:nvSpPr>
          <p:cNvPr id="7" name="사각형: 잘린 한쪽 모서리 7">
            <a:extLst>
              <a:ext uri="{FF2B5EF4-FFF2-40B4-BE49-F238E27FC236}">
                <a16:creationId xmlns:a16="http://schemas.microsoft.com/office/drawing/2014/main" id="{CB3CE08D-0DA4-F0BF-4242-78A73CB24BC7}"/>
              </a:ext>
            </a:extLst>
          </p:cNvPr>
          <p:cNvSpPr/>
          <p:nvPr/>
        </p:nvSpPr>
        <p:spPr>
          <a:xfrm flipH="1">
            <a:off x="396989" y="640837"/>
            <a:ext cx="1025409" cy="235463"/>
          </a:xfrm>
          <a:prstGeom prst="roundRect">
            <a:avLst>
              <a:gd name="adj" fmla="val 50000"/>
            </a:avLst>
          </a:prstGeom>
          <a:solidFill>
            <a:srgbClr val="E96908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목차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021D95C-0ED8-BB16-ADD1-25F48EB7B9A4}"/>
              </a:ext>
            </a:extLst>
          </p:cNvPr>
          <p:cNvSpPr/>
          <p:nvPr/>
        </p:nvSpPr>
        <p:spPr>
          <a:xfrm>
            <a:off x="2206470" y="3009971"/>
            <a:ext cx="3190028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주제 선정 및 배경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설명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2EDB7C82-E4E7-772F-CABB-872502AABA5A}"/>
              </a:ext>
            </a:extLst>
          </p:cNvPr>
          <p:cNvSpPr>
            <a:spLocks/>
          </p:cNvSpPr>
          <p:nvPr/>
        </p:nvSpPr>
        <p:spPr bwMode="auto">
          <a:xfrm>
            <a:off x="9131429" y="2634532"/>
            <a:ext cx="236452" cy="312042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 23">
            <a:extLst>
              <a:ext uri="{FF2B5EF4-FFF2-40B4-BE49-F238E27FC236}">
                <a16:creationId xmlns:a16="http://schemas.microsoft.com/office/drawing/2014/main" id="{A52A2089-8967-883B-C43E-43358257C988}"/>
              </a:ext>
            </a:extLst>
          </p:cNvPr>
          <p:cNvSpPr>
            <a:spLocks/>
          </p:cNvSpPr>
          <p:nvPr/>
        </p:nvSpPr>
        <p:spPr bwMode="auto">
          <a:xfrm>
            <a:off x="6388939" y="4828748"/>
            <a:ext cx="284918" cy="24935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B739FAEE-F144-7E46-F603-C1E57920A7DF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3638677" y="2634532"/>
            <a:ext cx="287896" cy="25524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9DA94CC-4BF5-2CDB-945A-51E006DFC351}"/>
              </a:ext>
            </a:extLst>
          </p:cNvPr>
          <p:cNvGrpSpPr/>
          <p:nvPr/>
        </p:nvGrpSpPr>
        <p:grpSpPr>
          <a:xfrm flipV="1">
            <a:off x="5055012" y="3826457"/>
            <a:ext cx="2846547" cy="1446846"/>
            <a:chOff x="2031517" y="2753557"/>
            <a:chExt cx="2846547" cy="1446846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450D48AA-C0FE-8803-1F18-FDC858B00C63}"/>
                </a:ext>
              </a:extLst>
            </p:cNvPr>
            <p:cNvSpPr/>
            <p:nvPr/>
          </p:nvSpPr>
          <p:spPr>
            <a:xfrm>
              <a:off x="2031517" y="3960021"/>
              <a:ext cx="240382" cy="240382"/>
            </a:xfrm>
            <a:prstGeom prst="ellipse">
              <a:avLst/>
            </a:prstGeom>
            <a:solidFill>
              <a:srgbClr val="E9690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오른쪽 대괄호 14">
              <a:extLst>
                <a:ext uri="{FF2B5EF4-FFF2-40B4-BE49-F238E27FC236}">
                  <a16:creationId xmlns:a16="http://schemas.microsoft.com/office/drawing/2014/main" id="{C3309539-06B3-FB4E-617A-08AE640FD188}"/>
                </a:ext>
              </a:extLst>
            </p:cNvPr>
            <p:cNvSpPr/>
            <p:nvPr/>
          </p:nvSpPr>
          <p:spPr>
            <a:xfrm rot="16200000">
              <a:off x="2851558" y="2053706"/>
              <a:ext cx="1326655" cy="2726357"/>
            </a:xfrm>
            <a:prstGeom prst="rightBracket">
              <a:avLst>
                <a:gd name="adj" fmla="val 102753"/>
              </a:avLst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FFBD7-A630-4FDF-4ED5-0CD27D42EE13}"/>
              </a:ext>
            </a:extLst>
          </p:cNvPr>
          <p:cNvSpPr/>
          <p:nvPr/>
        </p:nvSpPr>
        <p:spPr>
          <a:xfrm>
            <a:off x="8250202" y="3009969"/>
            <a:ext cx="199890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구현기능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A62DEAE-9BFC-16D3-80C8-C033C2052AFA}"/>
              </a:ext>
            </a:extLst>
          </p:cNvPr>
          <p:cNvGrpSpPr/>
          <p:nvPr/>
        </p:nvGrpSpPr>
        <p:grpSpPr>
          <a:xfrm>
            <a:off x="7766287" y="2182128"/>
            <a:ext cx="2848723" cy="2622654"/>
            <a:chOff x="7874103" y="2461911"/>
            <a:chExt cx="2848723" cy="2622654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CA191A2-D75C-725C-DA73-39BD291B14E8}"/>
                </a:ext>
              </a:extLst>
            </p:cNvPr>
            <p:cNvGrpSpPr/>
            <p:nvPr/>
          </p:nvGrpSpPr>
          <p:grpSpPr>
            <a:xfrm>
              <a:off x="7874103" y="2461911"/>
              <a:ext cx="2846547" cy="1446846"/>
              <a:chOff x="7361229" y="2765671"/>
              <a:chExt cx="2846547" cy="1446846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468CBB29-9C04-4725-6365-8ADFBADF44B2}"/>
                  </a:ext>
                </a:extLst>
              </p:cNvPr>
              <p:cNvSpPr/>
              <p:nvPr/>
            </p:nvSpPr>
            <p:spPr>
              <a:xfrm>
                <a:off x="7361229" y="3972135"/>
                <a:ext cx="240382" cy="240382"/>
              </a:xfrm>
              <a:prstGeom prst="ellipse">
                <a:avLst/>
              </a:prstGeom>
              <a:solidFill>
                <a:srgbClr val="E96908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2" name="오른쪽 대괄호 21">
                <a:extLst>
                  <a:ext uri="{FF2B5EF4-FFF2-40B4-BE49-F238E27FC236}">
                    <a16:creationId xmlns:a16="http://schemas.microsoft.com/office/drawing/2014/main" id="{65C950EE-9A00-0D34-D6BF-F83A2F037987}"/>
                  </a:ext>
                </a:extLst>
              </p:cNvPr>
              <p:cNvSpPr/>
              <p:nvPr/>
            </p:nvSpPr>
            <p:spPr>
              <a:xfrm rot="16200000">
                <a:off x="8181270" y="2065820"/>
                <a:ext cx="1326655" cy="2726357"/>
              </a:xfrm>
              <a:prstGeom prst="rightBracket">
                <a:avLst>
                  <a:gd name="adj" fmla="val 102753"/>
                </a:avLst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headEnd type="oval" w="lg" len="lg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DBAEF32-9433-89C4-854E-C445A5C1AFF8}"/>
                </a:ext>
              </a:extLst>
            </p:cNvPr>
            <p:cNvCxnSpPr>
              <a:cxnSpLocks/>
            </p:cNvCxnSpPr>
            <p:nvPr/>
          </p:nvCxnSpPr>
          <p:spPr>
            <a:xfrm>
              <a:off x="10722826" y="3788565"/>
              <a:ext cx="0" cy="129600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모서리가 둥근 직사각형 55">
            <a:extLst>
              <a:ext uri="{FF2B5EF4-FFF2-40B4-BE49-F238E27FC236}">
                <a16:creationId xmlns:a16="http://schemas.microsoft.com/office/drawing/2014/main" id="{85C6918E-0FDC-9725-EEF4-BA364EAEB133}"/>
              </a:ext>
            </a:extLst>
          </p:cNvPr>
          <p:cNvSpPr/>
          <p:nvPr/>
        </p:nvSpPr>
        <p:spPr>
          <a:xfrm>
            <a:off x="10100048" y="4914517"/>
            <a:ext cx="1025572" cy="358786"/>
          </a:xfrm>
          <a:prstGeom prst="roundRect">
            <a:avLst>
              <a:gd name="adj" fmla="val 50000"/>
            </a:avLst>
          </a:prstGeom>
          <a:solidFill>
            <a:srgbClr val="E96908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QnA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43D18CE-6451-7DE1-5576-24D00B11F301}"/>
              </a:ext>
            </a:extLst>
          </p:cNvPr>
          <p:cNvGrpSpPr/>
          <p:nvPr/>
        </p:nvGrpSpPr>
        <p:grpSpPr>
          <a:xfrm>
            <a:off x="865987" y="2182128"/>
            <a:ext cx="4279817" cy="1506047"/>
            <a:chOff x="973803" y="2461911"/>
            <a:chExt cx="4279817" cy="1506047"/>
          </a:xfrm>
        </p:grpSpPr>
        <p:sp>
          <p:nvSpPr>
            <p:cNvPr id="25" name="오른쪽 대괄호 24">
              <a:extLst>
                <a:ext uri="{FF2B5EF4-FFF2-40B4-BE49-F238E27FC236}">
                  <a16:creationId xmlns:a16="http://schemas.microsoft.com/office/drawing/2014/main" id="{32C95B7E-23C2-10E7-1C62-B05A6124A17C}"/>
                </a:ext>
              </a:extLst>
            </p:cNvPr>
            <p:cNvSpPr/>
            <p:nvPr/>
          </p:nvSpPr>
          <p:spPr>
            <a:xfrm rot="16200000">
              <a:off x="3227114" y="1762060"/>
              <a:ext cx="1326655" cy="2726357"/>
            </a:xfrm>
            <a:prstGeom prst="rightBracket">
              <a:avLst>
                <a:gd name="adj" fmla="val 102753"/>
              </a:avLst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none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모서리가 둥근 직사각형 67">
              <a:extLst>
                <a:ext uri="{FF2B5EF4-FFF2-40B4-BE49-F238E27FC236}">
                  <a16:creationId xmlns:a16="http://schemas.microsoft.com/office/drawing/2014/main" id="{013DA2B1-3851-59AD-DB1F-082E5C0A5683}"/>
                </a:ext>
              </a:extLst>
            </p:cNvPr>
            <p:cNvSpPr/>
            <p:nvPr/>
          </p:nvSpPr>
          <p:spPr>
            <a:xfrm>
              <a:off x="973803" y="3609172"/>
              <a:ext cx="1025572" cy="35878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START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FE276F74-9686-EA13-B231-78A459661DB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271551" y="3518565"/>
              <a:ext cx="0" cy="54000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994E485-FDE0-4325-9BFF-0DECD2B5F9FA}"/>
              </a:ext>
            </a:extLst>
          </p:cNvPr>
          <p:cNvSpPr txBox="1"/>
          <p:nvPr/>
        </p:nvSpPr>
        <p:spPr>
          <a:xfrm>
            <a:off x="2690170" y="3599351"/>
            <a:ext cx="22088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/>
              <a:t>주제 선정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개발 환경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일정</a:t>
            </a:r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370B8B94-E94F-4338-8E0E-9DCBF8D39410}"/>
              </a:ext>
            </a:extLst>
          </p:cNvPr>
          <p:cNvSpPr txBox="1"/>
          <p:nvPr/>
        </p:nvSpPr>
        <p:spPr>
          <a:xfrm>
            <a:off x="3438022" y="4231519"/>
            <a:ext cx="6162472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설계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99E01BFA-1088-45C8-B723-3E72B2DFD033}"/>
              </a:ext>
            </a:extLst>
          </p:cNvPr>
          <p:cNvSpPr txBox="1"/>
          <p:nvPr/>
        </p:nvSpPr>
        <p:spPr>
          <a:xfrm>
            <a:off x="8256525" y="3505309"/>
            <a:ext cx="2208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/>
              <a:t>구현 기능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프로젝트 시연</a:t>
            </a:r>
          </a:p>
        </p:txBody>
      </p:sp>
    </p:spTree>
    <p:extLst>
      <p:ext uri="{BB962C8B-B14F-4D97-AF65-F5344CB8AC3E}">
        <p14:creationId xmlns:p14="http://schemas.microsoft.com/office/powerpoint/2010/main" val="2877869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7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529C4AE7-A46C-3970-DF71-49522FB9D97D}"/>
              </a:ext>
            </a:extLst>
          </p:cNvPr>
          <p:cNvGrpSpPr/>
          <p:nvPr/>
        </p:nvGrpSpPr>
        <p:grpSpPr>
          <a:xfrm>
            <a:off x="206625" y="209355"/>
            <a:ext cx="11836998" cy="6439289"/>
            <a:chOff x="177501" y="150886"/>
            <a:chExt cx="11836998" cy="6439289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76324609-4FC7-CC11-E1DA-F960305D2D3B}"/>
                </a:ext>
              </a:extLst>
            </p:cNvPr>
            <p:cNvSpPr/>
            <p:nvPr/>
          </p:nvSpPr>
          <p:spPr>
            <a:xfrm>
              <a:off x="177501" y="285825"/>
              <a:ext cx="11836998" cy="6304350"/>
            </a:xfrm>
            <a:prstGeom prst="round2SameRect">
              <a:avLst>
                <a:gd name="adj1" fmla="val 0"/>
                <a:gd name="adj2" fmla="val 2091"/>
              </a:avLst>
            </a:prstGeom>
            <a:solidFill>
              <a:srgbClr val="EEE7DD"/>
            </a:solidFill>
            <a:ln>
              <a:noFill/>
            </a:ln>
            <a:effectLst>
              <a:outerShdw blurRad="241300" dist="1397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83" name="그룹 382">
              <a:extLst>
                <a:ext uri="{FF2B5EF4-FFF2-40B4-BE49-F238E27FC236}">
                  <a16:creationId xmlns:a16="http://schemas.microsoft.com/office/drawing/2014/main" id="{E9C3CB4E-FF57-FF00-FDD3-0E3E245FB018}"/>
                </a:ext>
              </a:extLst>
            </p:cNvPr>
            <p:cNvGrpSpPr/>
            <p:nvPr/>
          </p:nvGrpSpPr>
          <p:grpSpPr>
            <a:xfrm>
              <a:off x="177501" y="150886"/>
              <a:ext cx="11836998" cy="269876"/>
              <a:chOff x="177501" y="150886"/>
              <a:chExt cx="11836998" cy="269876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E171BF7-DDDE-C2E5-6DBA-D2765744D538}"/>
                  </a:ext>
                </a:extLst>
              </p:cNvPr>
              <p:cNvSpPr/>
              <p:nvPr/>
            </p:nvSpPr>
            <p:spPr>
              <a:xfrm>
                <a:off x="177501" y="260205"/>
                <a:ext cx="11836998" cy="36000"/>
              </a:xfrm>
              <a:prstGeom prst="rect">
                <a:avLst/>
              </a:prstGeom>
              <a:solidFill>
                <a:srgbClr val="E9690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182" name="그룹 181">
                <a:extLst>
                  <a:ext uri="{FF2B5EF4-FFF2-40B4-BE49-F238E27FC236}">
                    <a16:creationId xmlns:a16="http://schemas.microsoft.com/office/drawing/2014/main" id="{80475D45-DB78-3C76-E2EC-1B16E8C72CC6}"/>
                  </a:ext>
                </a:extLst>
              </p:cNvPr>
              <p:cNvGrpSpPr/>
              <p:nvPr/>
            </p:nvGrpSpPr>
            <p:grpSpPr>
              <a:xfrm>
                <a:off x="30083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4" name="타원 3">
                  <a:extLst>
                    <a:ext uri="{FF2B5EF4-FFF2-40B4-BE49-F238E27FC236}">
                      <a16:creationId xmlns:a16="http://schemas.microsoft.com/office/drawing/2014/main" id="{46EBE0F1-4A5E-1C6F-ABD4-CFBD8AC5908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" name="원호 5">
                  <a:extLst>
                    <a:ext uri="{FF2B5EF4-FFF2-40B4-BE49-F238E27FC236}">
                      <a16:creationId xmlns:a16="http://schemas.microsoft.com/office/drawing/2014/main" id="{2E5D183F-FE74-7FC2-02DE-34E9F88BD61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1" name="원호 180">
                  <a:extLst>
                    <a:ext uri="{FF2B5EF4-FFF2-40B4-BE49-F238E27FC236}">
                      <a16:creationId xmlns:a16="http://schemas.microsoft.com/office/drawing/2014/main" id="{5827F837-A62C-3624-26B9-E806F10CC65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5EEA3609-9F46-E2A9-F4ED-3D6B58F759C0}"/>
                  </a:ext>
                </a:extLst>
              </p:cNvPr>
              <p:cNvGrpSpPr/>
              <p:nvPr/>
            </p:nvGrpSpPr>
            <p:grpSpPr>
              <a:xfrm>
                <a:off x="53052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4" name="타원 183">
                  <a:extLst>
                    <a:ext uri="{FF2B5EF4-FFF2-40B4-BE49-F238E27FC236}">
                      <a16:creationId xmlns:a16="http://schemas.microsoft.com/office/drawing/2014/main" id="{4EFEB3FE-F83E-74D9-15C7-9B94401048B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5" name="원호 184">
                  <a:extLst>
                    <a:ext uri="{FF2B5EF4-FFF2-40B4-BE49-F238E27FC236}">
                      <a16:creationId xmlns:a16="http://schemas.microsoft.com/office/drawing/2014/main" id="{F662AF68-EAF0-696D-703F-D3B564078A0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6" name="원호 185">
                  <a:extLst>
                    <a:ext uri="{FF2B5EF4-FFF2-40B4-BE49-F238E27FC236}">
                      <a16:creationId xmlns:a16="http://schemas.microsoft.com/office/drawing/2014/main" id="{8BC01DE6-B614-C513-8A77-4C464FD0235E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FEA2B0C0-2F4B-B179-4F8A-8AC027872361}"/>
                  </a:ext>
                </a:extLst>
              </p:cNvPr>
              <p:cNvGrpSpPr/>
              <p:nvPr/>
            </p:nvGrpSpPr>
            <p:grpSpPr>
              <a:xfrm>
                <a:off x="76021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8" name="타원 187">
                  <a:extLst>
                    <a:ext uri="{FF2B5EF4-FFF2-40B4-BE49-F238E27FC236}">
                      <a16:creationId xmlns:a16="http://schemas.microsoft.com/office/drawing/2014/main" id="{9D2330C5-5BFD-035E-2A44-DE0209849B9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9" name="원호 188">
                  <a:extLst>
                    <a:ext uri="{FF2B5EF4-FFF2-40B4-BE49-F238E27FC236}">
                      <a16:creationId xmlns:a16="http://schemas.microsoft.com/office/drawing/2014/main" id="{15475E09-41FF-B58B-EC13-A1AB9FAA5CA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0" name="원호 189">
                  <a:extLst>
                    <a:ext uri="{FF2B5EF4-FFF2-40B4-BE49-F238E27FC236}">
                      <a16:creationId xmlns:a16="http://schemas.microsoft.com/office/drawing/2014/main" id="{FF9C783C-F414-4AD5-713B-D99958DF36E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F1D17A7F-7DC5-83CA-33CA-22ECFB3CE5BB}"/>
                  </a:ext>
                </a:extLst>
              </p:cNvPr>
              <p:cNvGrpSpPr/>
              <p:nvPr/>
            </p:nvGrpSpPr>
            <p:grpSpPr>
              <a:xfrm>
                <a:off x="98991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BC2B1B73-3F1D-1EC9-2D10-BAF843E08B2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3" name="원호 192">
                  <a:extLst>
                    <a:ext uri="{FF2B5EF4-FFF2-40B4-BE49-F238E27FC236}">
                      <a16:creationId xmlns:a16="http://schemas.microsoft.com/office/drawing/2014/main" id="{859B9281-A812-53E7-E4D1-40EBE1711D7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4" name="원호 193">
                  <a:extLst>
                    <a:ext uri="{FF2B5EF4-FFF2-40B4-BE49-F238E27FC236}">
                      <a16:creationId xmlns:a16="http://schemas.microsoft.com/office/drawing/2014/main" id="{2B42E2E6-CBE3-173A-BD05-B3ACDED67FB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5" name="그룹 194">
                <a:extLst>
                  <a:ext uri="{FF2B5EF4-FFF2-40B4-BE49-F238E27FC236}">
                    <a16:creationId xmlns:a16="http://schemas.microsoft.com/office/drawing/2014/main" id="{08BA5E3D-FEDD-16E5-3553-854C8702790A}"/>
                  </a:ext>
                </a:extLst>
              </p:cNvPr>
              <p:cNvGrpSpPr/>
              <p:nvPr/>
            </p:nvGrpSpPr>
            <p:grpSpPr>
              <a:xfrm>
                <a:off x="121960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F0884DF2-F795-6C25-AF8A-64CBC38709E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7" name="원호 196">
                  <a:extLst>
                    <a:ext uri="{FF2B5EF4-FFF2-40B4-BE49-F238E27FC236}">
                      <a16:creationId xmlns:a16="http://schemas.microsoft.com/office/drawing/2014/main" id="{E5F515DA-663E-AB10-9C6B-40666F6228C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8" name="원호 197">
                  <a:extLst>
                    <a:ext uri="{FF2B5EF4-FFF2-40B4-BE49-F238E27FC236}">
                      <a16:creationId xmlns:a16="http://schemas.microsoft.com/office/drawing/2014/main" id="{6678B0AB-CB21-9C25-8C37-611CEBFE4B2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E0598E1E-71CC-5C93-DF8A-5DA4FA1B9E19}"/>
                  </a:ext>
                </a:extLst>
              </p:cNvPr>
              <p:cNvGrpSpPr/>
              <p:nvPr/>
            </p:nvGrpSpPr>
            <p:grpSpPr>
              <a:xfrm>
                <a:off x="144929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0" name="타원 199">
                  <a:extLst>
                    <a:ext uri="{FF2B5EF4-FFF2-40B4-BE49-F238E27FC236}">
                      <a16:creationId xmlns:a16="http://schemas.microsoft.com/office/drawing/2014/main" id="{0811883E-E324-6E67-AC78-0BAAC977662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1" name="원호 200">
                  <a:extLst>
                    <a:ext uri="{FF2B5EF4-FFF2-40B4-BE49-F238E27FC236}">
                      <a16:creationId xmlns:a16="http://schemas.microsoft.com/office/drawing/2014/main" id="{CA82810F-922F-CE3B-AE9D-BF321DD3173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2" name="원호 201">
                  <a:extLst>
                    <a:ext uri="{FF2B5EF4-FFF2-40B4-BE49-F238E27FC236}">
                      <a16:creationId xmlns:a16="http://schemas.microsoft.com/office/drawing/2014/main" id="{ACC661D4-7055-2C45-411A-93812346B1B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3" name="그룹 202">
                <a:extLst>
                  <a:ext uri="{FF2B5EF4-FFF2-40B4-BE49-F238E27FC236}">
                    <a16:creationId xmlns:a16="http://schemas.microsoft.com/office/drawing/2014/main" id="{6FA847EC-28BB-9936-F0BC-9E39D51B1912}"/>
                  </a:ext>
                </a:extLst>
              </p:cNvPr>
              <p:cNvGrpSpPr/>
              <p:nvPr/>
            </p:nvGrpSpPr>
            <p:grpSpPr>
              <a:xfrm>
                <a:off x="167899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4" name="타원 203">
                  <a:extLst>
                    <a:ext uri="{FF2B5EF4-FFF2-40B4-BE49-F238E27FC236}">
                      <a16:creationId xmlns:a16="http://schemas.microsoft.com/office/drawing/2014/main" id="{A334C95B-E929-D267-BF9B-1CDF4718BBE2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5" name="원호 204">
                  <a:extLst>
                    <a:ext uri="{FF2B5EF4-FFF2-40B4-BE49-F238E27FC236}">
                      <a16:creationId xmlns:a16="http://schemas.microsoft.com/office/drawing/2014/main" id="{DAFDDA6A-4478-22C5-9019-5CD536B4DDB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6" name="원호 205">
                  <a:extLst>
                    <a:ext uri="{FF2B5EF4-FFF2-40B4-BE49-F238E27FC236}">
                      <a16:creationId xmlns:a16="http://schemas.microsoft.com/office/drawing/2014/main" id="{3A5BBAB4-9DB4-D64B-D381-CAD0BE7DA0B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3A3616E0-BFE8-644C-7CD6-2E6715985834}"/>
                  </a:ext>
                </a:extLst>
              </p:cNvPr>
              <p:cNvGrpSpPr/>
              <p:nvPr/>
            </p:nvGrpSpPr>
            <p:grpSpPr>
              <a:xfrm>
                <a:off x="190868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8" name="타원 207">
                  <a:extLst>
                    <a:ext uri="{FF2B5EF4-FFF2-40B4-BE49-F238E27FC236}">
                      <a16:creationId xmlns:a16="http://schemas.microsoft.com/office/drawing/2014/main" id="{178DA1B1-F189-B110-C6EA-3C717623608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9" name="원호 208">
                  <a:extLst>
                    <a:ext uri="{FF2B5EF4-FFF2-40B4-BE49-F238E27FC236}">
                      <a16:creationId xmlns:a16="http://schemas.microsoft.com/office/drawing/2014/main" id="{CAF97EF7-5816-229C-F8FD-121BCF1FBFB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0" name="원호 209">
                  <a:extLst>
                    <a:ext uri="{FF2B5EF4-FFF2-40B4-BE49-F238E27FC236}">
                      <a16:creationId xmlns:a16="http://schemas.microsoft.com/office/drawing/2014/main" id="{D6392A27-7CE2-8E4F-924B-C4DE4FEFE15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5309182F-A269-6C72-7D2F-DD5338A23DF5}"/>
                  </a:ext>
                </a:extLst>
              </p:cNvPr>
              <p:cNvGrpSpPr/>
              <p:nvPr/>
            </p:nvGrpSpPr>
            <p:grpSpPr>
              <a:xfrm>
                <a:off x="213837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2" name="타원 211">
                  <a:extLst>
                    <a:ext uri="{FF2B5EF4-FFF2-40B4-BE49-F238E27FC236}">
                      <a16:creationId xmlns:a16="http://schemas.microsoft.com/office/drawing/2014/main" id="{27C47CE4-DF8D-F0C0-D2C9-F6B80E93EDE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3" name="원호 212">
                  <a:extLst>
                    <a:ext uri="{FF2B5EF4-FFF2-40B4-BE49-F238E27FC236}">
                      <a16:creationId xmlns:a16="http://schemas.microsoft.com/office/drawing/2014/main" id="{0C624142-D9A0-B66D-44ED-933EE3BC2F5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4" name="원호 213">
                  <a:extLst>
                    <a:ext uri="{FF2B5EF4-FFF2-40B4-BE49-F238E27FC236}">
                      <a16:creationId xmlns:a16="http://schemas.microsoft.com/office/drawing/2014/main" id="{BAF11059-539C-3FFC-3EE9-A55D9AE8922E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5" name="그룹 214">
                <a:extLst>
                  <a:ext uri="{FF2B5EF4-FFF2-40B4-BE49-F238E27FC236}">
                    <a16:creationId xmlns:a16="http://schemas.microsoft.com/office/drawing/2014/main" id="{5812D3B4-687D-E8E0-518E-5DD7047AA50D}"/>
                  </a:ext>
                </a:extLst>
              </p:cNvPr>
              <p:cNvGrpSpPr/>
              <p:nvPr/>
            </p:nvGrpSpPr>
            <p:grpSpPr>
              <a:xfrm>
                <a:off x="236806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6" name="타원 215">
                  <a:extLst>
                    <a:ext uri="{FF2B5EF4-FFF2-40B4-BE49-F238E27FC236}">
                      <a16:creationId xmlns:a16="http://schemas.microsoft.com/office/drawing/2014/main" id="{1C50D579-8225-1022-839A-69FA08D5F45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7" name="원호 216">
                  <a:extLst>
                    <a:ext uri="{FF2B5EF4-FFF2-40B4-BE49-F238E27FC236}">
                      <a16:creationId xmlns:a16="http://schemas.microsoft.com/office/drawing/2014/main" id="{035DCACB-43B1-12B5-44A6-346676763FC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8" name="원호 217">
                  <a:extLst>
                    <a:ext uri="{FF2B5EF4-FFF2-40B4-BE49-F238E27FC236}">
                      <a16:creationId xmlns:a16="http://schemas.microsoft.com/office/drawing/2014/main" id="{B0263E0B-0363-1D52-8793-134666A2A92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9" name="그룹 218">
                <a:extLst>
                  <a:ext uri="{FF2B5EF4-FFF2-40B4-BE49-F238E27FC236}">
                    <a16:creationId xmlns:a16="http://schemas.microsoft.com/office/drawing/2014/main" id="{7EE26428-F8DB-CBB9-16AE-2FF1B8B0CF9B}"/>
                  </a:ext>
                </a:extLst>
              </p:cNvPr>
              <p:cNvGrpSpPr/>
              <p:nvPr/>
            </p:nvGrpSpPr>
            <p:grpSpPr>
              <a:xfrm>
                <a:off x="259776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0" name="타원 219">
                  <a:extLst>
                    <a:ext uri="{FF2B5EF4-FFF2-40B4-BE49-F238E27FC236}">
                      <a16:creationId xmlns:a16="http://schemas.microsoft.com/office/drawing/2014/main" id="{EFD365A0-C6B8-5B68-55D8-B33FBA9FC67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1" name="원호 220">
                  <a:extLst>
                    <a:ext uri="{FF2B5EF4-FFF2-40B4-BE49-F238E27FC236}">
                      <a16:creationId xmlns:a16="http://schemas.microsoft.com/office/drawing/2014/main" id="{597C6CA5-897B-CD78-4481-89A5B2572F3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2" name="원호 221">
                  <a:extLst>
                    <a:ext uri="{FF2B5EF4-FFF2-40B4-BE49-F238E27FC236}">
                      <a16:creationId xmlns:a16="http://schemas.microsoft.com/office/drawing/2014/main" id="{6D0805BF-7C58-2AC0-5159-09C31511F8AE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3" name="그룹 222">
                <a:extLst>
                  <a:ext uri="{FF2B5EF4-FFF2-40B4-BE49-F238E27FC236}">
                    <a16:creationId xmlns:a16="http://schemas.microsoft.com/office/drawing/2014/main" id="{963B9AA5-CE33-39F4-7059-39AABB352CA4}"/>
                  </a:ext>
                </a:extLst>
              </p:cNvPr>
              <p:cNvGrpSpPr/>
              <p:nvPr/>
            </p:nvGrpSpPr>
            <p:grpSpPr>
              <a:xfrm>
                <a:off x="282745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4" name="타원 223">
                  <a:extLst>
                    <a:ext uri="{FF2B5EF4-FFF2-40B4-BE49-F238E27FC236}">
                      <a16:creationId xmlns:a16="http://schemas.microsoft.com/office/drawing/2014/main" id="{D27303E7-A3CB-1956-D8B1-A10285AB23A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5" name="원호 224">
                  <a:extLst>
                    <a:ext uri="{FF2B5EF4-FFF2-40B4-BE49-F238E27FC236}">
                      <a16:creationId xmlns:a16="http://schemas.microsoft.com/office/drawing/2014/main" id="{6FF9E261-978F-75B9-E4DE-95A9FB2F6FD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6" name="원호 225">
                  <a:extLst>
                    <a:ext uri="{FF2B5EF4-FFF2-40B4-BE49-F238E27FC236}">
                      <a16:creationId xmlns:a16="http://schemas.microsoft.com/office/drawing/2014/main" id="{DC5B20B4-2E97-A356-033D-04DE8B9F731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0FEB28DB-4B0C-8E7C-930C-4D4ACB276D74}"/>
                  </a:ext>
                </a:extLst>
              </p:cNvPr>
              <p:cNvGrpSpPr/>
              <p:nvPr/>
            </p:nvGrpSpPr>
            <p:grpSpPr>
              <a:xfrm>
                <a:off x="305714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8" name="타원 227">
                  <a:extLst>
                    <a:ext uri="{FF2B5EF4-FFF2-40B4-BE49-F238E27FC236}">
                      <a16:creationId xmlns:a16="http://schemas.microsoft.com/office/drawing/2014/main" id="{68B7834F-16D3-EDDD-E541-B69725F4CFC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9" name="원호 228">
                  <a:extLst>
                    <a:ext uri="{FF2B5EF4-FFF2-40B4-BE49-F238E27FC236}">
                      <a16:creationId xmlns:a16="http://schemas.microsoft.com/office/drawing/2014/main" id="{C0E1AF28-A8F0-7749-0DC7-95B99CD4920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0" name="원호 229">
                  <a:extLst>
                    <a:ext uri="{FF2B5EF4-FFF2-40B4-BE49-F238E27FC236}">
                      <a16:creationId xmlns:a16="http://schemas.microsoft.com/office/drawing/2014/main" id="{E17D2C5A-3346-39C5-506B-64EA806FD54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1" name="그룹 230">
                <a:extLst>
                  <a:ext uri="{FF2B5EF4-FFF2-40B4-BE49-F238E27FC236}">
                    <a16:creationId xmlns:a16="http://schemas.microsoft.com/office/drawing/2014/main" id="{CD9BCA28-5CAF-BCF1-05CA-ECD5F82FAA0A}"/>
                  </a:ext>
                </a:extLst>
              </p:cNvPr>
              <p:cNvGrpSpPr/>
              <p:nvPr/>
            </p:nvGrpSpPr>
            <p:grpSpPr>
              <a:xfrm>
                <a:off x="328684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2" name="타원 231">
                  <a:extLst>
                    <a:ext uri="{FF2B5EF4-FFF2-40B4-BE49-F238E27FC236}">
                      <a16:creationId xmlns:a16="http://schemas.microsoft.com/office/drawing/2014/main" id="{14A1B082-29DA-2968-ECB6-9F5E0BC2DED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3" name="원호 232">
                  <a:extLst>
                    <a:ext uri="{FF2B5EF4-FFF2-40B4-BE49-F238E27FC236}">
                      <a16:creationId xmlns:a16="http://schemas.microsoft.com/office/drawing/2014/main" id="{7D4DF850-6766-2698-07B7-59C06DEE59E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4" name="원호 233">
                  <a:extLst>
                    <a:ext uri="{FF2B5EF4-FFF2-40B4-BE49-F238E27FC236}">
                      <a16:creationId xmlns:a16="http://schemas.microsoft.com/office/drawing/2014/main" id="{69E3EC42-2870-C768-9375-16C8266FD2A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5" name="그룹 234">
                <a:extLst>
                  <a:ext uri="{FF2B5EF4-FFF2-40B4-BE49-F238E27FC236}">
                    <a16:creationId xmlns:a16="http://schemas.microsoft.com/office/drawing/2014/main" id="{838A8C31-6425-9F11-3694-2A436B76CC65}"/>
                  </a:ext>
                </a:extLst>
              </p:cNvPr>
              <p:cNvGrpSpPr/>
              <p:nvPr/>
            </p:nvGrpSpPr>
            <p:grpSpPr>
              <a:xfrm>
                <a:off x="351653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6" name="타원 235">
                  <a:extLst>
                    <a:ext uri="{FF2B5EF4-FFF2-40B4-BE49-F238E27FC236}">
                      <a16:creationId xmlns:a16="http://schemas.microsoft.com/office/drawing/2014/main" id="{0B3C0D0E-732B-1C29-9699-75ACC3418C4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7" name="원호 236">
                  <a:extLst>
                    <a:ext uri="{FF2B5EF4-FFF2-40B4-BE49-F238E27FC236}">
                      <a16:creationId xmlns:a16="http://schemas.microsoft.com/office/drawing/2014/main" id="{B67D7B07-79B5-1D90-9C49-61FD76545E7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8" name="원호 237">
                  <a:extLst>
                    <a:ext uri="{FF2B5EF4-FFF2-40B4-BE49-F238E27FC236}">
                      <a16:creationId xmlns:a16="http://schemas.microsoft.com/office/drawing/2014/main" id="{66DAEB79-38C0-DAFD-6A05-4B74D6761D5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9" name="그룹 238">
                <a:extLst>
                  <a:ext uri="{FF2B5EF4-FFF2-40B4-BE49-F238E27FC236}">
                    <a16:creationId xmlns:a16="http://schemas.microsoft.com/office/drawing/2014/main" id="{74263341-AFC5-E7D7-FA21-F5716F09DD02}"/>
                  </a:ext>
                </a:extLst>
              </p:cNvPr>
              <p:cNvGrpSpPr/>
              <p:nvPr/>
            </p:nvGrpSpPr>
            <p:grpSpPr>
              <a:xfrm>
                <a:off x="374622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0" name="타원 239">
                  <a:extLst>
                    <a:ext uri="{FF2B5EF4-FFF2-40B4-BE49-F238E27FC236}">
                      <a16:creationId xmlns:a16="http://schemas.microsoft.com/office/drawing/2014/main" id="{BF75C5BE-E42F-722A-0C1D-5716DEC1243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1" name="원호 240">
                  <a:extLst>
                    <a:ext uri="{FF2B5EF4-FFF2-40B4-BE49-F238E27FC236}">
                      <a16:creationId xmlns:a16="http://schemas.microsoft.com/office/drawing/2014/main" id="{776EEE64-8788-D6D5-312D-5A198EE0392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2" name="원호 241">
                  <a:extLst>
                    <a:ext uri="{FF2B5EF4-FFF2-40B4-BE49-F238E27FC236}">
                      <a16:creationId xmlns:a16="http://schemas.microsoft.com/office/drawing/2014/main" id="{E0D7A674-6FB9-8326-2DAB-9270EFC5B4C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684F67B6-7799-F0DB-CD42-228C5D178979}"/>
                  </a:ext>
                </a:extLst>
              </p:cNvPr>
              <p:cNvGrpSpPr/>
              <p:nvPr/>
            </p:nvGrpSpPr>
            <p:grpSpPr>
              <a:xfrm>
                <a:off x="397592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4" name="타원 243">
                  <a:extLst>
                    <a:ext uri="{FF2B5EF4-FFF2-40B4-BE49-F238E27FC236}">
                      <a16:creationId xmlns:a16="http://schemas.microsoft.com/office/drawing/2014/main" id="{7F1CF5BC-4070-5E92-A2A0-C320307A3BB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5" name="원호 244">
                  <a:extLst>
                    <a:ext uri="{FF2B5EF4-FFF2-40B4-BE49-F238E27FC236}">
                      <a16:creationId xmlns:a16="http://schemas.microsoft.com/office/drawing/2014/main" id="{0B66EE36-B4B3-A432-A784-23198768F17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6" name="원호 245">
                  <a:extLst>
                    <a:ext uri="{FF2B5EF4-FFF2-40B4-BE49-F238E27FC236}">
                      <a16:creationId xmlns:a16="http://schemas.microsoft.com/office/drawing/2014/main" id="{26C9C05D-3051-60BC-E653-861682B1AFE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7" name="그룹 246">
                <a:extLst>
                  <a:ext uri="{FF2B5EF4-FFF2-40B4-BE49-F238E27FC236}">
                    <a16:creationId xmlns:a16="http://schemas.microsoft.com/office/drawing/2014/main" id="{121B2347-13B0-3C84-F334-6BA3DC95E9F2}"/>
                  </a:ext>
                </a:extLst>
              </p:cNvPr>
              <p:cNvGrpSpPr/>
              <p:nvPr/>
            </p:nvGrpSpPr>
            <p:grpSpPr>
              <a:xfrm>
                <a:off x="420561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8" name="타원 247">
                  <a:extLst>
                    <a:ext uri="{FF2B5EF4-FFF2-40B4-BE49-F238E27FC236}">
                      <a16:creationId xmlns:a16="http://schemas.microsoft.com/office/drawing/2014/main" id="{7F099A17-5851-605A-F518-7030583718E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9" name="원호 248">
                  <a:extLst>
                    <a:ext uri="{FF2B5EF4-FFF2-40B4-BE49-F238E27FC236}">
                      <a16:creationId xmlns:a16="http://schemas.microsoft.com/office/drawing/2014/main" id="{D412E85A-FCE2-C4F3-43AB-E7898D722C6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0" name="원호 249">
                  <a:extLst>
                    <a:ext uri="{FF2B5EF4-FFF2-40B4-BE49-F238E27FC236}">
                      <a16:creationId xmlns:a16="http://schemas.microsoft.com/office/drawing/2014/main" id="{C365F41A-B610-58D5-6C64-AF331702200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F69B5B07-9C7A-5CFE-F7F0-BA44258BF365}"/>
                  </a:ext>
                </a:extLst>
              </p:cNvPr>
              <p:cNvGrpSpPr/>
              <p:nvPr/>
            </p:nvGrpSpPr>
            <p:grpSpPr>
              <a:xfrm>
                <a:off x="443530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2" name="타원 251">
                  <a:extLst>
                    <a:ext uri="{FF2B5EF4-FFF2-40B4-BE49-F238E27FC236}">
                      <a16:creationId xmlns:a16="http://schemas.microsoft.com/office/drawing/2014/main" id="{D99C8731-BDD3-5C31-E21B-BA2BD2EA9D0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3" name="원호 252">
                  <a:extLst>
                    <a:ext uri="{FF2B5EF4-FFF2-40B4-BE49-F238E27FC236}">
                      <a16:creationId xmlns:a16="http://schemas.microsoft.com/office/drawing/2014/main" id="{B8601FEB-6744-82C7-CEE7-9552D8934D2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4" name="원호 253">
                  <a:extLst>
                    <a:ext uri="{FF2B5EF4-FFF2-40B4-BE49-F238E27FC236}">
                      <a16:creationId xmlns:a16="http://schemas.microsoft.com/office/drawing/2014/main" id="{48D10574-95A3-2573-E327-D0303457E5C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5" name="그룹 254">
                <a:extLst>
                  <a:ext uri="{FF2B5EF4-FFF2-40B4-BE49-F238E27FC236}">
                    <a16:creationId xmlns:a16="http://schemas.microsoft.com/office/drawing/2014/main" id="{A36BAA2A-6946-D807-A533-4C0739AC7DE7}"/>
                  </a:ext>
                </a:extLst>
              </p:cNvPr>
              <p:cNvGrpSpPr/>
              <p:nvPr/>
            </p:nvGrpSpPr>
            <p:grpSpPr>
              <a:xfrm>
                <a:off x="466499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6" name="타원 255">
                  <a:extLst>
                    <a:ext uri="{FF2B5EF4-FFF2-40B4-BE49-F238E27FC236}">
                      <a16:creationId xmlns:a16="http://schemas.microsoft.com/office/drawing/2014/main" id="{8A6BD52B-D8DF-37C3-6AD7-11B021B6ECA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7" name="원호 256">
                  <a:extLst>
                    <a:ext uri="{FF2B5EF4-FFF2-40B4-BE49-F238E27FC236}">
                      <a16:creationId xmlns:a16="http://schemas.microsoft.com/office/drawing/2014/main" id="{509F895A-F88B-C3BE-A6D4-F0966D1702A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8" name="원호 257">
                  <a:extLst>
                    <a:ext uri="{FF2B5EF4-FFF2-40B4-BE49-F238E27FC236}">
                      <a16:creationId xmlns:a16="http://schemas.microsoft.com/office/drawing/2014/main" id="{27DDE705-8880-1735-DA3B-554974D1D90B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9" name="그룹 258">
                <a:extLst>
                  <a:ext uri="{FF2B5EF4-FFF2-40B4-BE49-F238E27FC236}">
                    <a16:creationId xmlns:a16="http://schemas.microsoft.com/office/drawing/2014/main" id="{C80F7596-B8B1-F13A-DA57-253C74B33E1E}"/>
                  </a:ext>
                </a:extLst>
              </p:cNvPr>
              <p:cNvGrpSpPr/>
              <p:nvPr/>
            </p:nvGrpSpPr>
            <p:grpSpPr>
              <a:xfrm>
                <a:off x="489469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0" name="타원 259">
                  <a:extLst>
                    <a:ext uri="{FF2B5EF4-FFF2-40B4-BE49-F238E27FC236}">
                      <a16:creationId xmlns:a16="http://schemas.microsoft.com/office/drawing/2014/main" id="{DF577C94-18C7-FEF5-51A3-86371B23CF6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1" name="원호 260">
                  <a:extLst>
                    <a:ext uri="{FF2B5EF4-FFF2-40B4-BE49-F238E27FC236}">
                      <a16:creationId xmlns:a16="http://schemas.microsoft.com/office/drawing/2014/main" id="{58A74FED-BF6A-BB68-EDB7-133C81BEA49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2" name="원호 261">
                  <a:extLst>
                    <a:ext uri="{FF2B5EF4-FFF2-40B4-BE49-F238E27FC236}">
                      <a16:creationId xmlns:a16="http://schemas.microsoft.com/office/drawing/2014/main" id="{E0390567-1B5E-7898-5848-0302C699D46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3" name="그룹 262">
                <a:extLst>
                  <a:ext uri="{FF2B5EF4-FFF2-40B4-BE49-F238E27FC236}">
                    <a16:creationId xmlns:a16="http://schemas.microsoft.com/office/drawing/2014/main" id="{D26E48F2-FE2A-94EC-EEFB-A26321176C7F}"/>
                  </a:ext>
                </a:extLst>
              </p:cNvPr>
              <p:cNvGrpSpPr/>
              <p:nvPr/>
            </p:nvGrpSpPr>
            <p:grpSpPr>
              <a:xfrm>
                <a:off x="512438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4" name="타원 263">
                  <a:extLst>
                    <a:ext uri="{FF2B5EF4-FFF2-40B4-BE49-F238E27FC236}">
                      <a16:creationId xmlns:a16="http://schemas.microsoft.com/office/drawing/2014/main" id="{1359D13E-B95C-9810-A2DD-C573D666791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5" name="원호 264">
                  <a:extLst>
                    <a:ext uri="{FF2B5EF4-FFF2-40B4-BE49-F238E27FC236}">
                      <a16:creationId xmlns:a16="http://schemas.microsoft.com/office/drawing/2014/main" id="{6F37727F-B56C-ECEF-8A42-2D902A0C038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6" name="원호 265">
                  <a:extLst>
                    <a:ext uri="{FF2B5EF4-FFF2-40B4-BE49-F238E27FC236}">
                      <a16:creationId xmlns:a16="http://schemas.microsoft.com/office/drawing/2014/main" id="{50D90667-89C6-1DEE-F1A8-16CF202208D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7" name="그룹 266">
                <a:extLst>
                  <a:ext uri="{FF2B5EF4-FFF2-40B4-BE49-F238E27FC236}">
                    <a16:creationId xmlns:a16="http://schemas.microsoft.com/office/drawing/2014/main" id="{AEF30394-81B5-5F7A-7A9B-22D4FCAC0FCC}"/>
                  </a:ext>
                </a:extLst>
              </p:cNvPr>
              <p:cNvGrpSpPr/>
              <p:nvPr/>
            </p:nvGrpSpPr>
            <p:grpSpPr>
              <a:xfrm>
                <a:off x="535407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8" name="타원 267">
                  <a:extLst>
                    <a:ext uri="{FF2B5EF4-FFF2-40B4-BE49-F238E27FC236}">
                      <a16:creationId xmlns:a16="http://schemas.microsoft.com/office/drawing/2014/main" id="{5006CD02-9D3C-4577-DC1C-BDDC6329E3DD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9" name="원호 268">
                  <a:extLst>
                    <a:ext uri="{FF2B5EF4-FFF2-40B4-BE49-F238E27FC236}">
                      <a16:creationId xmlns:a16="http://schemas.microsoft.com/office/drawing/2014/main" id="{7BF2216D-CC66-EF34-ED81-29F305390C2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0" name="원호 269">
                  <a:extLst>
                    <a:ext uri="{FF2B5EF4-FFF2-40B4-BE49-F238E27FC236}">
                      <a16:creationId xmlns:a16="http://schemas.microsoft.com/office/drawing/2014/main" id="{0FB101BB-0C11-4EFF-6184-DC3142D47C0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2B73986D-89D1-0ED7-AB96-F37136E0967A}"/>
                  </a:ext>
                </a:extLst>
              </p:cNvPr>
              <p:cNvGrpSpPr/>
              <p:nvPr/>
            </p:nvGrpSpPr>
            <p:grpSpPr>
              <a:xfrm>
                <a:off x="558377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2" name="타원 271">
                  <a:extLst>
                    <a:ext uri="{FF2B5EF4-FFF2-40B4-BE49-F238E27FC236}">
                      <a16:creationId xmlns:a16="http://schemas.microsoft.com/office/drawing/2014/main" id="{01339B6E-CB39-AF35-C1E3-FB1159CB6BD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3" name="원호 272">
                  <a:extLst>
                    <a:ext uri="{FF2B5EF4-FFF2-40B4-BE49-F238E27FC236}">
                      <a16:creationId xmlns:a16="http://schemas.microsoft.com/office/drawing/2014/main" id="{F2916F72-27E2-9F21-3C36-069CBA87A4F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4" name="원호 273">
                  <a:extLst>
                    <a:ext uri="{FF2B5EF4-FFF2-40B4-BE49-F238E27FC236}">
                      <a16:creationId xmlns:a16="http://schemas.microsoft.com/office/drawing/2014/main" id="{9BCA1B7C-8832-42BC-56CA-54A6ED402D4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27895F31-D80C-F2F4-0BBE-E9F2FC3CC9A6}"/>
                  </a:ext>
                </a:extLst>
              </p:cNvPr>
              <p:cNvGrpSpPr/>
              <p:nvPr/>
            </p:nvGrpSpPr>
            <p:grpSpPr>
              <a:xfrm>
                <a:off x="581346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6" name="타원 275">
                  <a:extLst>
                    <a:ext uri="{FF2B5EF4-FFF2-40B4-BE49-F238E27FC236}">
                      <a16:creationId xmlns:a16="http://schemas.microsoft.com/office/drawing/2014/main" id="{1F7EE8A4-62E2-79A4-546C-E708A5F2EB0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7" name="원호 276">
                  <a:extLst>
                    <a:ext uri="{FF2B5EF4-FFF2-40B4-BE49-F238E27FC236}">
                      <a16:creationId xmlns:a16="http://schemas.microsoft.com/office/drawing/2014/main" id="{3C2CB89D-BEC9-0F5D-9E6E-4CE137F6DCD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8" name="원호 277">
                  <a:extLst>
                    <a:ext uri="{FF2B5EF4-FFF2-40B4-BE49-F238E27FC236}">
                      <a16:creationId xmlns:a16="http://schemas.microsoft.com/office/drawing/2014/main" id="{D23DE1E3-ED4E-3660-54EF-9F7D7F5CBC1B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9" name="그룹 278">
                <a:extLst>
                  <a:ext uri="{FF2B5EF4-FFF2-40B4-BE49-F238E27FC236}">
                    <a16:creationId xmlns:a16="http://schemas.microsoft.com/office/drawing/2014/main" id="{2008C922-077A-DD12-C044-E06D5B02BB20}"/>
                  </a:ext>
                </a:extLst>
              </p:cNvPr>
              <p:cNvGrpSpPr/>
              <p:nvPr/>
            </p:nvGrpSpPr>
            <p:grpSpPr>
              <a:xfrm>
                <a:off x="604315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0" name="타원 279">
                  <a:extLst>
                    <a:ext uri="{FF2B5EF4-FFF2-40B4-BE49-F238E27FC236}">
                      <a16:creationId xmlns:a16="http://schemas.microsoft.com/office/drawing/2014/main" id="{42AA6B7B-DF62-56B6-2CB5-4E519D68C29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1" name="원호 280">
                  <a:extLst>
                    <a:ext uri="{FF2B5EF4-FFF2-40B4-BE49-F238E27FC236}">
                      <a16:creationId xmlns:a16="http://schemas.microsoft.com/office/drawing/2014/main" id="{47AAC08A-A832-D06B-161F-9E97ECCAE04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2" name="원호 281">
                  <a:extLst>
                    <a:ext uri="{FF2B5EF4-FFF2-40B4-BE49-F238E27FC236}">
                      <a16:creationId xmlns:a16="http://schemas.microsoft.com/office/drawing/2014/main" id="{D1BC20A2-AC63-5684-8F9C-5FECD60E8BE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3" name="그룹 282">
                <a:extLst>
                  <a:ext uri="{FF2B5EF4-FFF2-40B4-BE49-F238E27FC236}">
                    <a16:creationId xmlns:a16="http://schemas.microsoft.com/office/drawing/2014/main" id="{DC188721-7C36-B85F-D5ED-594683A1A9DF}"/>
                  </a:ext>
                </a:extLst>
              </p:cNvPr>
              <p:cNvGrpSpPr/>
              <p:nvPr/>
            </p:nvGrpSpPr>
            <p:grpSpPr>
              <a:xfrm>
                <a:off x="627285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4" name="타원 283">
                  <a:extLst>
                    <a:ext uri="{FF2B5EF4-FFF2-40B4-BE49-F238E27FC236}">
                      <a16:creationId xmlns:a16="http://schemas.microsoft.com/office/drawing/2014/main" id="{E6CBCD96-68FD-5BF9-44F2-DB75DC15B17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5" name="원호 284">
                  <a:extLst>
                    <a:ext uri="{FF2B5EF4-FFF2-40B4-BE49-F238E27FC236}">
                      <a16:creationId xmlns:a16="http://schemas.microsoft.com/office/drawing/2014/main" id="{DBD60480-B8B6-D47E-2D34-FC281F4BF6F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6" name="원호 285">
                  <a:extLst>
                    <a:ext uri="{FF2B5EF4-FFF2-40B4-BE49-F238E27FC236}">
                      <a16:creationId xmlns:a16="http://schemas.microsoft.com/office/drawing/2014/main" id="{E5FAC3A7-BFE0-3E10-5B05-F79614AD5E1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7" name="그룹 286">
                <a:extLst>
                  <a:ext uri="{FF2B5EF4-FFF2-40B4-BE49-F238E27FC236}">
                    <a16:creationId xmlns:a16="http://schemas.microsoft.com/office/drawing/2014/main" id="{B194F799-163D-BE3F-542B-8941A0358F70}"/>
                  </a:ext>
                </a:extLst>
              </p:cNvPr>
              <p:cNvGrpSpPr/>
              <p:nvPr/>
            </p:nvGrpSpPr>
            <p:grpSpPr>
              <a:xfrm>
                <a:off x="650254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8" name="타원 287">
                  <a:extLst>
                    <a:ext uri="{FF2B5EF4-FFF2-40B4-BE49-F238E27FC236}">
                      <a16:creationId xmlns:a16="http://schemas.microsoft.com/office/drawing/2014/main" id="{51E52845-9C9B-27FB-6688-667695E40EC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9" name="원호 288">
                  <a:extLst>
                    <a:ext uri="{FF2B5EF4-FFF2-40B4-BE49-F238E27FC236}">
                      <a16:creationId xmlns:a16="http://schemas.microsoft.com/office/drawing/2014/main" id="{0E5C4BFB-BD4F-CD60-0E74-7B3A40E8F3B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0" name="원호 289">
                  <a:extLst>
                    <a:ext uri="{FF2B5EF4-FFF2-40B4-BE49-F238E27FC236}">
                      <a16:creationId xmlns:a16="http://schemas.microsoft.com/office/drawing/2014/main" id="{95D98C4D-C74B-6849-872E-229AF83153A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1" name="그룹 290">
                <a:extLst>
                  <a:ext uri="{FF2B5EF4-FFF2-40B4-BE49-F238E27FC236}">
                    <a16:creationId xmlns:a16="http://schemas.microsoft.com/office/drawing/2014/main" id="{5B331CCA-A3CC-4C12-2537-34D880F66353}"/>
                  </a:ext>
                </a:extLst>
              </p:cNvPr>
              <p:cNvGrpSpPr/>
              <p:nvPr/>
            </p:nvGrpSpPr>
            <p:grpSpPr>
              <a:xfrm>
                <a:off x="673223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2" name="타원 291">
                  <a:extLst>
                    <a:ext uri="{FF2B5EF4-FFF2-40B4-BE49-F238E27FC236}">
                      <a16:creationId xmlns:a16="http://schemas.microsoft.com/office/drawing/2014/main" id="{585C0829-56C9-DF18-4942-C6DE8BA2886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3" name="원호 292">
                  <a:extLst>
                    <a:ext uri="{FF2B5EF4-FFF2-40B4-BE49-F238E27FC236}">
                      <a16:creationId xmlns:a16="http://schemas.microsoft.com/office/drawing/2014/main" id="{99A31A8C-9303-A459-5C88-932320C3DA3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4" name="원호 293">
                  <a:extLst>
                    <a:ext uri="{FF2B5EF4-FFF2-40B4-BE49-F238E27FC236}">
                      <a16:creationId xmlns:a16="http://schemas.microsoft.com/office/drawing/2014/main" id="{74B8DE07-4E3A-F10D-B09C-608CB389A79A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5" name="그룹 294">
                <a:extLst>
                  <a:ext uri="{FF2B5EF4-FFF2-40B4-BE49-F238E27FC236}">
                    <a16:creationId xmlns:a16="http://schemas.microsoft.com/office/drawing/2014/main" id="{33105234-5524-4240-48B0-123D188E8551}"/>
                  </a:ext>
                </a:extLst>
              </p:cNvPr>
              <p:cNvGrpSpPr/>
              <p:nvPr/>
            </p:nvGrpSpPr>
            <p:grpSpPr>
              <a:xfrm>
                <a:off x="696192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6" name="타원 295">
                  <a:extLst>
                    <a:ext uri="{FF2B5EF4-FFF2-40B4-BE49-F238E27FC236}">
                      <a16:creationId xmlns:a16="http://schemas.microsoft.com/office/drawing/2014/main" id="{70D1AF60-F63A-A42C-7604-0C7D430715B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7" name="원호 296">
                  <a:extLst>
                    <a:ext uri="{FF2B5EF4-FFF2-40B4-BE49-F238E27FC236}">
                      <a16:creationId xmlns:a16="http://schemas.microsoft.com/office/drawing/2014/main" id="{6CA17036-BE24-7AE0-F7DB-2D544F88F01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8" name="원호 297">
                  <a:extLst>
                    <a:ext uri="{FF2B5EF4-FFF2-40B4-BE49-F238E27FC236}">
                      <a16:creationId xmlns:a16="http://schemas.microsoft.com/office/drawing/2014/main" id="{023062B3-7A7A-9542-8281-AE06CB327FC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9" name="그룹 298">
                <a:extLst>
                  <a:ext uri="{FF2B5EF4-FFF2-40B4-BE49-F238E27FC236}">
                    <a16:creationId xmlns:a16="http://schemas.microsoft.com/office/drawing/2014/main" id="{E5FC1972-DEFC-2B44-277E-7FC5DFEA0B7E}"/>
                  </a:ext>
                </a:extLst>
              </p:cNvPr>
              <p:cNvGrpSpPr/>
              <p:nvPr/>
            </p:nvGrpSpPr>
            <p:grpSpPr>
              <a:xfrm>
                <a:off x="719162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0" name="타원 299">
                  <a:extLst>
                    <a:ext uri="{FF2B5EF4-FFF2-40B4-BE49-F238E27FC236}">
                      <a16:creationId xmlns:a16="http://schemas.microsoft.com/office/drawing/2014/main" id="{128A28A4-163B-E950-4DC1-57FC4293D0A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1" name="원호 300">
                  <a:extLst>
                    <a:ext uri="{FF2B5EF4-FFF2-40B4-BE49-F238E27FC236}">
                      <a16:creationId xmlns:a16="http://schemas.microsoft.com/office/drawing/2014/main" id="{9234C52F-F947-0909-0242-741FE231D4D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2" name="원호 301">
                  <a:extLst>
                    <a:ext uri="{FF2B5EF4-FFF2-40B4-BE49-F238E27FC236}">
                      <a16:creationId xmlns:a16="http://schemas.microsoft.com/office/drawing/2014/main" id="{AA03440A-AB9C-DA77-B7DB-E6B183A3621A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3" name="그룹 302">
                <a:extLst>
                  <a:ext uri="{FF2B5EF4-FFF2-40B4-BE49-F238E27FC236}">
                    <a16:creationId xmlns:a16="http://schemas.microsoft.com/office/drawing/2014/main" id="{7B3485CA-7DA0-312B-BB20-F36FC7AC7271}"/>
                  </a:ext>
                </a:extLst>
              </p:cNvPr>
              <p:cNvGrpSpPr/>
              <p:nvPr/>
            </p:nvGrpSpPr>
            <p:grpSpPr>
              <a:xfrm>
                <a:off x="742131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4" name="타원 303">
                  <a:extLst>
                    <a:ext uri="{FF2B5EF4-FFF2-40B4-BE49-F238E27FC236}">
                      <a16:creationId xmlns:a16="http://schemas.microsoft.com/office/drawing/2014/main" id="{529FC148-1677-EA59-8AC0-63C917C2D3E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5" name="원호 304">
                  <a:extLst>
                    <a:ext uri="{FF2B5EF4-FFF2-40B4-BE49-F238E27FC236}">
                      <a16:creationId xmlns:a16="http://schemas.microsoft.com/office/drawing/2014/main" id="{CE389A04-9538-2ABB-6320-E9D13F56FC0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6" name="원호 305">
                  <a:extLst>
                    <a:ext uri="{FF2B5EF4-FFF2-40B4-BE49-F238E27FC236}">
                      <a16:creationId xmlns:a16="http://schemas.microsoft.com/office/drawing/2014/main" id="{258C435F-AF40-3724-EA6D-934F326A987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7" name="그룹 306">
                <a:extLst>
                  <a:ext uri="{FF2B5EF4-FFF2-40B4-BE49-F238E27FC236}">
                    <a16:creationId xmlns:a16="http://schemas.microsoft.com/office/drawing/2014/main" id="{730001AD-D43D-9CF9-897A-2FC400ED837B}"/>
                  </a:ext>
                </a:extLst>
              </p:cNvPr>
              <p:cNvGrpSpPr/>
              <p:nvPr/>
            </p:nvGrpSpPr>
            <p:grpSpPr>
              <a:xfrm>
                <a:off x="765100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8" name="타원 307">
                  <a:extLst>
                    <a:ext uri="{FF2B5EF4-FFF2-40B4-BE49-F238E27FC236}">
                      <a16:creationId xmlns:a16="http://schemas.microsoft.com/office/drawing/2014/main" id="{32B6BE27-7A1C-B136-8023-259D396B01E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9" name="원호 308">
                  <a:extLst>
                    <a:ext uri="{FF2B5EF4-FFF2-40B4-BE49-F238E27FC236}">
                      <a16:creationId xmlns:a16="http://schemas.microsoft.com/office/drawing/2014/main" id="{9DFF41AA-DBAF-570B-88F9-1F61CE809D3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0" name="원호 309">
                  <a:extLst>
                    <a:ext uri="{FF2B5EF4-FFF2-40B4-BE49-F238E27FC236}">
                      <a16:creationId xmlns:a16="http://schemas.microsoft.com/office/drawing/2014/main" id="{41A7E0E1-DFE5-06BF-63C1-767B109BE25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1" name="그룹 310">
                <a:extLst>
                  <a:ext uri="{FF2B5EF4-FFF2-40B4-BE49-F238E27FC236}">
                    <a16:creationId xmlns:a16="http://schemas.microsoft.com/office/drawing/2014/main" id="{7EDC0AFB-178F-0A7E-05CF-9F46EB54539F}"/>
                  </a:ext>
                </a:extLst>
              </p:cNvPr>
              <p:cNvGrpSpPr/>
              <p:nvPr/>
            </p:nvGrpSpPr>
            <p:grpSpPr>
              <a:xfrm>
                <a:off x="788070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2" name="타원 311">
                  <a:extLst>
                    <a:ext uri="{FF2B5EF4-FFF2-40B4-BE49-F238E27FC236}">
                      <a16:creationId xmlns:a16="http://schemas.microsoft.com/office/drawing/2014/main" id="{09FC5596-66EA-92C1-820F-47406B405A3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3" name="원호 312">
                  <a:extLst>
                    <a:ext uri="{FF2B5EF4-FFF2-40B4-BE49-F238E27FC236}">
                      <a16:creationId xmlns:a16="http://schemas.microsoft.com/office/drawing/2014/main" id="{8022B17E-DA59-4E12-E27C-BE49E8C20F4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4" name="원호 313">
                  <a:extLst>
                    <a:ext uri="{FF2B5EF4-FFF2-40B4-BE49-F238E27FC236}">
                      <a16:creationId xmlns:a16="http://schemas.microsoft.com/office/drawing/2014/main" id="{3D08DCC4-4B3E-B39A-A5B9-ABA8FF679E2B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5" name="그룹 314">
                <a:extLst>
                  <a:ext uri="{FF2B5EF4-FFF2-40B4-BE49-F238E27FC236}">
                    <a16:creationId xmlns:a16="http://schemas.microsoft.com/office/drawing/2014/main" id="{151FDA29-1706-0A94-515E-1D71B75471FE}"/>
                  </a:ext>
                </a:extLst>
              </p:cNvPr>
              <p:cNvGrpSpPr/>
              <p:nvPr/>
            </p:nvGrpSpPr>
            <p:grpSpPr>
              <a:xfrm>
                <a:off x="811039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6" name="타원 315">
                  <a:extLst>
                    <a:ext uri="{FF2B5EF4-FFF2-40B4-BE49-F238E27FC236}">
                      <a16:creationId xmlns:a16="http://schemas.microsoft.com/office/drawing/2014/main" id="{29F5A0FE-23A9-CC96-F64E-3E69FC00CC4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7" name="원호 316">
                  <a:extLst>
                    <a:ext uri="{FF2B5EF4-FFF2-40B4-BE49-F238E27FC236}">
                      <a16:creationId xmlns:a16="http://schemas.microsoft.com/office/drawing/2014/main" id="{0014F8BC-B0C6-17F9-3A48-61F652ACF01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8" name="원호 317">
                  <a:extLst>
                    <a:ext uri="{FF2B5EF4-FFF2-40B4-BE49-F238E27FC236}">
                      <a16:creationId xmlns:a16="http://schemas.microsoft.com/office/drawing/2014/main" id="{A841BEB9-62A5-C950-2F6A-AC9B4B605D2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9" name="그룹 318">
                <a:extLst>
                  <a:ext uri="{FF2B5EF4-FFF2-40B4-BE49-F238E27FC236}">
                    <a16:creationId xmlns:a16="http://schemas.microsoft.com/office/drawing/2014/main" id="{16362165-6F9D-2FCF-1D12-E085BF14D73B}"/>
                  </a:ext>
                </a:extLst>
              </p:cNvPr>
              <p:cNvGrpSpPr/>
              <p:nvPr/>
            </p:nvGrpSpPr>
            <p:grpSpPr>
              <a:xfrm>
                <a:off x="834008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0" name="타원 319">
                  <a:extLst>
                    <a:ext uri="{FF2B5EF4-FFF2-40B4-BE49-F238E27FC236}">
                      <a16:creationId xmlns:a16="http://schemas.microsoft.com/office/drawing/2014/main" id="{29825845-B62A-AD23-C919-8E7DD561E57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1" name="원호 320">
                  <a:extLst>
                    <a:ext uri="{FF2B5EF4-FFF2-40B4-BE49-F238E27FC236}">
                      <a16:creationId xmlns:a16="http://schemas.microsoft.com/office/drawing/2014/main" id="{B5757D23-5002-97B0-84E1-CE8DFA344D6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2" name="원호 321">
                  <a:extLst>
                    <a:ext uri="{FF2B5EF4-FFF2-40B4-BE49-F238E27FC236}">
                      <a16:creationId xmlns:a16="http://schemas.microsoft.com/office/drawing/2014/main" id="{882B9396-B454-5B0B-C474-2AF04C5D2BD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3" name="그룹 322">
                <a:extLst>
                  <a:ext uri="{FF2B5EF4-FFF2-40B4-BE49-F238E27FC236}">
                    <a16:creationId xmlns:a16="http://schemas.microsoft.com/office/drawing/2014/main" id="{C304B522-D706-41AC-FFE6-620CB2AB66CD}"/>
                  </a:ext>
                </a:extLst>
              </p:cNvPr>
              <p:cNvGrpSpPr/>
              <p:nvPr/>
            </p:nvGrpSpPr>
            <p:grpSpPr>
              <a:xfrm>
                <a:off x="856978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4" name="타원 323">
                  <a:extLst>
                    <a:ext uri="{FF2B5EF4-FFF2-40B4-BE49-F238E27FC236}">
                      <a16:creationId xmlns:a16="http://schemas.microsoft.com/office/drawing/2014/main" id="{D0B72AC6-5664-0DCD-F0CD-A147CC4DB43D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5" name="원호 324">
                  <a:extLst>
                    <a:ext uri="{FF2B5EF4-FFF2-40B4-BE49-F238E27FC236}">
                      <a16:creationId xmlns:a16="http://schemas.microsoft.com/office/drawing/2014/main" id="{809890C7-95BD-B9F2-85A7-37884AC9EDC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6" name="원호 325">
                  <a:extLst>
                    <a:ext uri="{FF2B5EF4-FFF2-40B4-BE49-F238E27FC236}">
                      <a16:creationId xmlns:a16="http://schemas.microsoft.com/office/drawing/2014/main" id="{0381D638-8263-6B67-F843-92842E54C87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7" name="그룹 326">
                <a:extLst>
                  <a:ext uri="{FF2B5EF4-FFF2-40B4-BE49-F238E27FC236}">
                    <a16:creationId xmlns:a16="http://schemas.microsoft.com/office/drawing/2014/main" id="{B51E7A00-E13E-4052-932D-9869D8BB2792}"/>
                  </a:ext>
                </a:extLst>
              </p:cNvPr>
              <p:cNvGrpSpPr/>
              <p:nvPr/>
            </p:nvGrpSpPr>
            <p:grpSpPr>
              <a:xfrm>
                <a:off x="879947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8" name="타원 327">
                  <a:extLst>
                    <a:ext uri="{FF2B5EF4-FFF2-40B4-BE49-F238E27FC236}">
                      <a16:creationId xmlns:a16="http://schemas.microsoft.com/office/drawing/2014/main" id="{2DFDF643-5CCF-7714-BD53-60C96EF09E8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9" name="원호 328">
                  <a:extLst>
                    <a:ext uri="{FF2B5EF4-FFF2-40B4-BE49-F238E27FC236}">
                      <a16:creationId xmlns:a16="http://schemas.microsoft.com/office/drawing/2014/main" id="{384CFEA9-4238-DE8A-39A1-27B78E52425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0" name="원호 329">
                  <a:extLst>
                    <a:ext uri="{FF2B5EF4-FFF2-40B4-BE49-F238E27FC236}">
                      <a16:creationId xmlns:a16="http://schemas.microsoft.com/office/drawing/2014/main" id="{6EC532F8-3F25-B219-A0AD-ACB0BE839E6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1" name="그룹 330">
                <a:extLst>
                  <a:ext uri="{FF2B5EF4-FFF2-40B4-BE49-F238E27FC236}">
                    <a16:creationId xmlns:a16="http://schemas.microsoft.com/office/drawing/2014/main" id="{DA133D66-187C-2165-841A-06C978002336}"/>
                  </a:ext>
                </a:extLst>
              </p:cNvPr>
              <p:cNvGrpSpPr/>
              <p:nvPr/>
            </p:nvGrpSpPr>
            <p:grpSpPr>
              <a:xfrm>
                <a:off x="902916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2" name="타원 331">
                  <a:extLst>
                    <a:ext uri="{FF2B5EF4-FFF2-40B4-BE49-F238E27FC236}">
                      <a16:creationId xmlns:a16="http://schemas.microsoft.com/office/drawing/2014/main" id="{9CBF4314-C330-EA04-AAB8-1A97B40CAA4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3" name="원호 332">
                  <a:extLst>
                    <a:ext uri="{FF2B5EF4-FFF2-40B4-BE49-F238E27FC236}">
                      <a16:creationId xmlns:a16="http://schemas.microsoft.com/office/drawing/2014/main" id="{A788E420-BF9E-2BFE-01F4-AC8AC810AD4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4" name="원호 333">
                  <a:extLst>
                    <a:ext uri="{FF2B5EF4-FFF2-40B4-BE49-F238E27FC236}">
                      <a16:creationId xmlns:a16="http://schemas.microsoft.com/office/drawing/2014/main" id="{5BE8F08B-3F10-DF69-23B5-13B1336ACCCA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5" name="그룹 334">
                <a:extLst>
                  <a:ext uri="{FF2B5EF4-FFF2-40B4-BE49-F238E27FC236}">
                    <a16:creationId xmlns:a16="http://schemas.microsoft.com/office/drawing/2014/main" id="{82E07046-BF38-2CA8-66C9-1D3B38C084F4}"/>
                  </a:ext>
                </a:extLst>
              </p:cNvPr>
              <p:cNvGrpSpPr/>
              <p:nvPr/>
            </p:nvGrpSpPr>
            <p:grpSpPr>
              <a:xfrm>
                <a:off x="925885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6" name="타원 335">
                  <a:extLst>
                    <a:ext uri="{FF2B5EF4-FFF2-40B4-BE49-F238E27FC236}">
                      <a16:creationId xmlns:a16="http://schemas.microsoft.com/office/drawing/2014/main" id="{A261E56B-AC8B-B513-96F0-8D160EFB39A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7" name="원호 336">
                  <a:extLst>
                    <a:ext uri="{FF2B5EF4-FFF2-40B4-BE49-F238E27FC236}">
                      <a16:creationId xmlns:a16="http://schemas.microsoft.com/office/drawing/2014/main" id="{31D11CD3-71B6-97A6-EAFF-19232F2F107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8" name="원호 337">
                  <a:extLst>
                    <a:ext uri="{FF2B5EF4-FFF2-40B4-BE49-F238E27FC236}">
                      <a16:creationId xmlns:a16="http://schemas.microsoft.com/office/drawing/2014/main" id="{F96835B9-5368-1FAC-8087-C2C0C721840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9" name="그룹 338">
                <a:extLst>
                  <a:ext uri="{FF2B5EF4-FFF2-40B4-BE49-F238E27FC236}">
                    <a16:creationId xmlns:a16="http://schemas.microsoft.com/office/drawing/2014/main" id="{FC067248-18E7-D6A6-8109-5C337AA2C294}"/>
                  </a:ext>
                </a:extLst>
              </p:cNvPr>
              <p:cNvGrpSpPr/>
              <p:nvPr/>
            </p:nvGrpSpPr>
            <p:grpSpPr>
              <a:xfrm>
                <a:off x="948855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0" name="타원 339">
                  <a:extLst>
                    <a:ext uri="{FF2B5EF4-FFF2-40B4-BE49-F238E27FC236}">
                      <a16:creationId xmlns:a16="http://schemas.microsoft.com/office/drawing/2014/main" id="{2568CC0F-1B78-32A0-28E7-27EDA88C1DCD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1" name="원호 340">
                  <a:extLst>
                    <a:ext uri="{FF2B5EF4-FFF2-40B4-BE49-F238E27FC236}">
                      <a16:creationId xmlns:a16="http://schemas.microsoft.com/office/drawing/2014/main" id="{FA5AE1AA-802A-AD9B-2BA6-B475AAE5F0F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2" name="원호 341">
                  <a:extLst>
                    <a:ext uri="{FF2B5EF4-FFF2-40B4-BE49-F238E27FC236}">
                      <a16:creationId xmlns:a16="http://schemas.microsoft.com/office/drawing/2014/main" id="{07A2F93B-6F72-AB9B-EAC1-22632337CE7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3" name="그룹 342">
                <a:extLst>
                  <a:ext uri="{FF2B5EF4-FFF2-40B4-BE49-F238E27FC236}">
                    <a16:creationId xmlns:a16="http://schemas.microsoft.com/office/drawing/2014/main" id="{42802279-93B1-92F9-F137-E06F499775FC}"/>
                  </a:ext>
                </a:extLst>
              </p:cNvPr>
              <p:cNvGrpSpPr/>
              <p:nvPr/>
            </p:nvGrpSpPr>
            <p:grpSpPr>
              <a:xfrm>
                <a:off x="971824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4" name="타원 343">
                  <a:extLst>
                    <a:ext uri="{FF2B5EF4-FFF2-40B4-BE49-F238E27FC236}">
                      <a16:creationId xmlns:a16="http://schemas.microsoft.com/office/drawing/2014/main" id="{A8E4BD7F-9289-0651-1D27-383112E93F5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5" name="원호 344">
                  <a:extLst>
                    <a:ext uri="{FF2B5EF4-FFF2-40B4-BE49-F238E27FC236}">
                      <a16:creationId xmlns:a16="http://schemas.microsoft.com/office/drawing/2014/main" id="{AA9C881C-A02C-9692-347C-F9E901E14F8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6" name="원호 345">
                  <a:extLst>
                    <a:ext uri="{FF2B5EF4-FFF2-40B4-BE49-F238E27FC236}">
                      <a16:creationId xmlns:a16="http://schemas.microsoft.com/office/drawing/2014/main" id="{94ADB6A9-4851-F67C-8A13-52F0E18129C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7" name="그룹 346">
                <a:extLst>
                  <a:ext uri="{FF2B5EF4-FFF2-40B4-BE49-F238E27FC236}">
                    <a16:creationId xmlns:a16="http://schemas.microsoft.com/office/drawing/2014/main" id="{FE4042FF-B81B-4F14-6A26-36EF984A82AC}"/>
                  </a:ext>
                </a:extLst>
              </p:cNvPr>
              <p:cNvGrpSpPr/>
              <p:nvPr/>
            </p:nvGrpSpPr>
            <p:grpSpPr>
              <a:xfrm>
                <a:off x="994793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8" name="타원 347">
                  <a:extLst>
                    <a:ext uri="{FF2B5EF4-FFF2-40B4-BE49-F238E27FC236}">
                      <a16:creationId xmlns:a16="http://schemas.microsoft.com/office/drawing/2014/main" id="{439F6907-5FE0-B1B8-EE97-A35092FA5D9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9" name="원호 348">
                  <a:extLst>
                    <a:ext uri="{FF2B5EF4-FFF2-40B4-BE49-F238E27FC236}">
                      <a16:creationId xmlns:a16="http://schemas.microsoft.com/office/drawing/2014/main" id="{D010E37A-D2A9-F120-C23A-A80B41EC37A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0" name="원호 349">
                  <a:extLst>
                    <a:ext uri="{FF2B5EF4-FFF2-40B4-BE49-F238E27FC236}">
                      <a16:creationId xmlns:a16="http://schemas.microsoft.com/office/drawing/2014/main" id="{0654C38E-115A-FEB7-E6B4-178AD35DD63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1" name="그룹 350">
                <a:extLst>
                  <a:ext uri="{FF2B5EF4-FFF2-40B4-BE49-F238E27FC236}">
                    <a16:creationId xmlns:a16="http://schemas.microsoft.com/office/drawing/2014/main" id="{CA1E7443-D2C6-B88A-8AB4-3F908C5399DE}"/>
                  </a:ext>
                </a:extLst>
              </p:cNvPr>
              <p:cNvGrpSpPr/>
              <p:nvPr/>
            </p:nvGrpSpPr>
            <p:grpSpPr>
              <a:xfrm>
                <a:off x="1017763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2" name="타원 351">
                  <a:extLst>
                    <a:ext uri="{FF2B5EF4-FFF2-40B4-BE49-F238E27FC236}">
                      <a16:creationId xmlns:a16="http://schemas.microsoft.com/office/drawing/2014/main" id="{46CE0992-13EE-CB80-1B81-9A469403295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3" name="원호 352">
                  <a:extLst>
                    <a:ext uri="{FF2B5EF4-FFF2-40B4-BE49-F238E27FC236}">
                      <a16:creationId xmlns:a16="http://schemas.microsoft.com/office/drawing/2014/main" id="{92D247B7-7B2C-C4DC-6821-B9260B79DFB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4" name="원호 353">
                  <a:extLst>
                    <a:ext uri="{FF2B5EF4-FFF2-40B4-BE49-F238E27FC236}">
                      <a16:creationId xmlns:a16="http://schemas.microsoft.com/office/drawing/2014/main" id="{B24D5442-9A31-8A7B-076F-A8A9E9C0B99A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5" name="그룹 354">
                <a:extLst>
                  <a:ext uri="{FF2B5EF4-FFF2-40B4-BE49-F238E27FC236}">
                    <a16:creationId xmlns:a16="http://schemas.microsoft.com/office/drawing/2014/main" id="{FBEFFAE8-9B4D-D29A-0DD7-2403A6053885}"/>
                  </a:ext>
                </a:extLst>
              </p:cNvPr>
              <p:cNvGrpSpPr/>
              <p:nvPr/>
            </p:nvGrpSpPr>
            <p:grpSpPr>
              <a:xfrm>
                <a:off x="1040732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6" name="타원 355">
                  <a:extLst>
                    <a:ext uri="{FF2B5EF4-FFF2-40B4-BE49-F238E27FC236}">
                      <a16:creationId xmlns:a16="http://schemas.microsoft.com/office/drawing/2014/main" id="{2F75E3FA-16A2-06C6-610F-8CE6A31C4B9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7" name="원호 356">
                  <a:extLst>
                    <a:ext uri="{FF2B5EF4-FFF2-40B4-BE49-F238E27FC236}">
                      <a16:creationId xmlns:a16="http://schemas.microsoft.com/office/drawing/2014/main" id="{A7D3F1E5-ACF0-B2A4-4585-BA83F7B7359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8" name="원호 357">
                  <a:extLst>
                    <a:ext uri="{FF2B5EF4-FFF2-40B4-BE49-F238E27FC236}">
                      <a16:creationId xmlns:a16="http://schemas.microsoft.com/office/drawing/2014/main" id="{20090357-E500-B8C3-86D2-0B366114202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9" name="그룹 358">
                <a:extLst>
                  <a:ext uri="{FF2B5EF4-FFF2-40B4-BE49-F238E27FC236}">
                    <a16:creationId xmlns:a16="http://schemas.microsoft.com/office/drawing/2014/main" id="{B56D7C26-36A2-99E7-94F2-91E22AEAC827}"/>
                  </a:ext>
                </a:extLst>
              </p:cNvPr>
              <p:cNvGrpSpPr/>
              <p:nvPr/>
            </p:nvGrpSpPr>
            <p:grpSpPr>
              <a:xfrm>
                <a:off x="1063701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0" name="타원 359">
                  <a:extLst>
                    <a:ext uri="{FF2B5EF4-FFF2-40B4-BE49-F238E27FC236}">
                      <a16:creationId xmlns:a16="http://schemas.microsoft.com/office/drawing/2014/main" id="{B8172C3B-C9BB-3EE8-CB14-DC7BF6DD325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1" name="원호 360">
                  <a:extLst>
                    <a:ext uri="{FF2B5EF4-FFF2-40B4-BE49-F238E27FC236}">
                      <a16:creationId xmlns:a16="http://schemas.microsoft.com/office/drawing/2014/main" id="{A6BA8ABA-0DE2-B428-6ECA-0ADFA0F3AC6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2" name="원호 361">
                  <a:extLst>
                    <a:ext uri="{FF2B5EF4-FFF2-40B4-BE49-F238E27FC236}">
                      <a16:creationId xmlns:a16="http://schemas.microsoft.com/office/drawing/2014/main" id="{0D9E8850-6520-D5A0-0EFC-DC641DCFC69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3" name="그룹 362">
                <a:extLst>
                  <a:ext uri="{FF2B5EF4-FFF2-40B4-BE49-F238E27FC236}">
                    <a16:creationId xmlns:a16="http://schemas.microsoft.com/office/drawing/2014/main" id="{E4DB6D60-6149-106D-689D-CADCFD41FCEA}"/>
                  </a:ext>
                </a:extLst>
              </p:cNvPr>
              <p:cNvGrpSpPr/>
              <p:nvPr/>
            </p:nvGrpSpPr>
            <p:grpSpPr>
              <a:xfrm>
                <a:off x="1086671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4" name="타원 363">
                  <a:extLst>
                    <a:ext uri="{FF2B5EF4-FFF2-40B4-BE49-F238E27FC236}">
                      <a16:creationId xmlns:a16="http://schemas.microsoft.com/office/drawing/2014/main" id="{CEA5DE3C-F16F-0E96-CB95-0894EE16385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5" name="원호 364">
                  <a:extLst>
                    <a:ext uri="{FF2B5EF4-FFF2-40B4-BE49-F238E27FC236}">
                      <a16:creationId xmlns:a16="http://schemas.microsoft.com/office/drawing/2014/main" id="{AB6EAD61-7B69-1760-6113-005C9287FC3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6" name="원호 365">
                  <a:extLst>
                    <a:ext uri="{FF2B5EF4-FFF2-40B4-BE49-F238E27FC236}">
                      <a16:creationId xmlns:a16="http://schemas.microsoft.com/office/drawing/2014/main" id="{6C678239-EFF1-BBC1-4F08-A9482C8B0FC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7" name="그룹 366">
                <a:extLst>
                  <a:ext uri="{FF2B5EF4-FFF2-40B4-BE49-F238E27FC236}">
                    <a16:creationId xmlns:a16="http://schemas.microsoft.com/office/drawing/2014/main" id="{89823EE3-5769-8B63-27DF-085565FE7324}"/>
                  </a:ext>
                </a:extLst>
              </p:cNvPr>
              <p:cNvGrpSpPr/>
              <p:nvPr/>
            </p:nvGrpSpPr>
            <p:grpSpPr>
              <a:xfrm>
                <a:off x="1109640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8" name="타원 367">
                  <a:extLst>
                    <a:ext uri="{FF2B5EF4-FFF2-40B4-BE49-F238E27FC236}">
                      <a16:creationId xmlns:a16="http://schemas.microsoft.com/office/drawing/2014/main" id="{CEBEE5E7-66C4-C670-EA1C-49EA0FD248B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9" name="원호 368">
                  <a:extLst>
                    <a:ext uri="{FF2B5EF4-FFF2-40B4-BE49-F238E27FC236}">
                      <a16:creationId xmlns:a16="http://schemas.microsoft.com/office/drawing/2014/main" id="{CF4C1071-8490-DC07-E1EA-AEA0A31462E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0" name="원호 369">
                  <a:extLst>
                    <a:ext uri="{FF2B5EF4-FFF2-40B4-BE49-F238E27FC236}">
                      <a16:creationId xmlns:a16="http://schemas.microsoft.com/office/drawing/2014/main" id="{E7438C5E-EB44-7DC4-3DA3-41546B96324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1" name="그룹 370">
                <a:extLst>
                  <a:ext uri="{FF2B5EF4-FFF2-40B4-BE49-F238E27FC236}">
                    <a16:creationId xmlns:a16="http://schemas.microsoft.com/office/drawing/2014/main" id="{D27D989F-2C53-315A-017E-EC394BC28602}"/>
                  </a:ext>
                </a:extLst>
              </p:cNvPr>
              <p:cNvGrpSpPr/>
              <p:nvPr/>
            </p:nvGrpSpPr>
            <p:grpSpPr>
              <a:xfrm>
                <a:off x="1132609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2" name="타원 371">
                  <a:extLst>
                    <a:ext uri="{FF2B5EF4-FFF2-40B4-BE49-F238E27FC236}">
                      <a16:creationId xmlns:a16="http://schemas.microsoft.com/office/drawing/2014/main" id="{03738914-6585-66A8-D047-0B03EEABB28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3" name="원호 372">
                  <a:extLst>
                    <a:ext uri="{FF2B5EF4-FFF2-40B4-BE49-F238E27FC236}">
                      <a16:creationId xmlns:a16="http://schemas.microsoft.com/office/drawing/2014/main" id="{E5EEE59F-0476-9899-2483-BA4D8C39B80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4" name="원호 373">
                  <a:extLst>
                    <a:ext uri="{FF2B5EF4-FFF2-40B4-BE49-F238E27FC236}">
                      <a16:creationId xmlns:a16="http://schemas.microsoft.com/office/drawing/2014/main" id="{91005A14-D8B1-ED1C-7CE2-D85F2512351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5" name="그룹 374">
                <a:extLst>
                  <a:ext uri="{FF2B5EF4-FFF2-40B4-BE49-F238E27FC236}">
                    <a16:creationId xmlns:a16="http://schemas.microsoft.com/office/drawing/2014/main" id="{FEFE359D-C114-A979-870B-D971EEAEEDE6}"/>
                  </a:ext>
                </a:extLst>
              </p:cNvPr>
              <p:cNvGrpSpPr/>
              <p:nvPr/>
            </p:nvGrpSpPr>
            <p:grpSpPr>
              <a:xfrm>
                <a:off x="1155578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6" name="타원 375">
                  <a:extLst>
                    <a:ext uri="{FF2B5EF4-FFF2-40B4-BE49-F238E27FC236}">
                      <a16:creationId xmlns:a16="http://schemas.microsoft.com/office/drawing/2014/main" id="{F8D7A057-D81F-3B12-F19C-78894136149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7" name="원호 376">
                  <a:extLst>
                    <a:ext uri="{FF2B5EF4-FFF2-40B4-BE49-F238E27FC236}">
                      <a16:creationId xmlns:a16="http://schemas.microsoft.com/office/drawing/2014/main" id="{2E215794-866F-5B8D-0721-1787E12D751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8" name="원호 377">
                  <a:extLst>
                    <a:ext uri="{FF2B5EF4-FFF2-40B4-BE49-F238E27FC236}">
                      <a16:creationId xmlns:a16="http://schemas.microsoft.com/office/drawing/2014/main" id="{A5C1E209-5F7C-9D91-0DA1-7E4FFB48A16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9" name="그룹 378">
                <a:extLst>
                  <a:ext uri="{FF2B5EF4-FFF2-40B4-BE49-F238E27FC236}">
                    <a16:creationId xmlns:a16="http://schemas.microsoft.com/office/drawing/2014/main" id="{5109FCD7-C6EF-2921-4A16-647AB0A846BE}"/>
                  </a:ext>
                </a:extLst>
              </p:cNvPr>
              <p:cNvGrpSpPr/>
              <p:nvPr/>
            </p:nvGrpSpPr>
            <p:grpSpPr>
              <a:xfrm>
                <a:off x="1178548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80" name="타원 379">
                  <a:extLst>
                    <a:ext uri="{FF2B5EF4-FFF2-40B4-BE49-F238E27FC236}">
                      <a16:creationId xmlns:a16="http://schemas.microsoft.com/office/drawing/2014/main" id="{3E46FF51-300A-1C11-3770-7EBAC7557E7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1" name="원호 380">
                  <a:extLst>
                    <a:ext uri="{FF2B5EF4-FFF2-40B4-BE49-F238E27FC236}">
                      <a16:creationId xmlns:a16="http://schemas.microsoft.com/office/drawing/2014/main" id="{5CD007F7-8842-C8AC-467F-A703C1788B0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2" name="원호 381">
                  <a:extLst>
                    <a:ext uri="{FF2B5EF4-FFF2-40B4-BE49-F238E27FC236}">
                      <a16:creationId xmlns:a16="http://schemas.microsoft.com/office/drawing/2014/main" id="{ADE3D0C3-10EE-B668-7981-B21241A3A31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</p:grpSp>
      <p:sp>
        <p:nvSpPr>
          <p:cNvPr id="7" name="사각형: 잘린 한쪽 모서리 7">
            <a:extLst>
              <a:ext uri="{FF2B5EF4-FFF2-40B4-BE49-F238E27FC236}">
                <a16:creationId xmlns:a16="http://schemas.microsoft.com/office/drawing/2014/main" id="{700A7EDD-2235-7CA4-7ADD-24A42CF641DD}"/>
              </a:ext>
            </a:extLst>
          </p:cNvPr>
          <p:cNvSpPr/>
          <p:nvPr/>
        </p:nvSpPr>
        <p:spPr>
          <a:xfrm flipH="1">
            <a:off x="396988" y="640837"/>
            <a:ext cx="1180961" cy="235463"/>
          </a:xfrm>
          <a:prstGeom prst="roundRect">
            <a:avLst>
              <a:gd name="adj" fmla="val 50000"/>
            </a:avLst>
          </a:prstGeom>
          <a:solidFill>
            <a:srgbClr val="E96908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주제 선정</a:t>
            </a:r>
          </a:p>
        </p:txBody>
      </p:sp>
      <p:pic>
        <p:nvPicPr>
          <p:cNvPr id="399" name="Object 2">
            <a:extLst>
              <a:ext uri="{FF2B5EF4-FFF2-40B4-BE49-F238E27FC236}">
                <a16:creationId xmlns:a16="http://schemas.microsoft.com/office/drawing/2014/main" id="{D409DB0C-08E3-45B4-A7C9-16927CD7679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3279" y="344292"/>
            <a:ext cx="11836998" cy="6304350"/>
          </a:xfrm>
          <a:prstGeom prst="rect">
            <a:avLst/>
          </a:prstGeom>
        </p:spPr>
      </p:pic>
      <p:pic>
        <p:nvPicPr>
          <p:cNvPr id="400" name="Object 7">
            <a:extLst>
              <a:ext uri="{FF2B5EF4-FFF2-40B4-BE49-F238E27FC236}">
                <a16:creationId xmlns:a16="http://schemas.microsoft.com/office/drawing/2014/main" id="{2638AABD-E2B3-4C9D-9F6C-727B31EFBCE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22188" y="960291"/>
            <a:ext cx="5333813" cy="1649483"/>
          </a:xfrm>
          <a:prstGeom prst="rect">
            <a:avLst/>
          </a:prstGeom>
        </p:spPr>
      </p:pic>
      <p:sp>
        <p:nvSpPr>
          <p:cNvPr id="402" name="TextBox 401">
            <a:extLst>
              <a:ext uri="{FF2B5EF4-FFF2-40B4-BE49-F238E27FC236}">
                <a16:creationId xmlns:a16="http://schemas.microsoft.com/office/drawing/2014/main" id="{70F1C738-72A7-4F3E-9F9E-6DD836C62079}"/>
              </a:ext>
            </a:extLst>
          </p:cNvPr>
          <p:cNvSpPr txBox="1"/>
          <p:nvPr/>
        </p:nvSpPr>
        <p:spPr>
          <a:xfrm>
            <a:off x="2626886" y="2292061"/>
            <a:ext cx="69012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400" b="1" dirty="0">
                <a:solidFill>
                  <a:srgbClr val="3DC2F2"/>
                </a:solidFill>
                <a:latin typeface="Arial Rounded MT Bold" panose="020F0704030504030204" pitchFamily="34" charset="0"/>
              </a:rPr>
              <a:t>자격증</a:t>
            </a:r>
            <a:r>
              <a:rPr lang="en-US" altLang="ko-KR" sz="5400" b="1" dirty="0">
                <a:latin typeface="Arial Rounded MT Bold"/>
              </a:rPr>
              <a:t> + Catch(</a:t>
            </a:r>
            <a:r>
              <a:rPr lang="ko-KR" altLang="en-US" sz="5400" b="1" dirty="0">
                <a:latin typeface="Arial Rounded MT Bold"/>
              </a:rPr>
              <a:t>잡다</a:t>
            </a:r>
            <a:r>
              <a:rPr lang="en-US" altLang="ko-KR" sz="5400" b="1" dirty="0">
                <a:latin typeface="Arial Rounded MT Bold"/>
              </a:rPr>
              <a:t>)</a:t>
            </a:r>
            <a:endParaRPr lang="ko-KR" altLang="en-US" sz="54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99D27FA-44B8-4A52-8914-E2707CA45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5550" y="4324536"/>
            <a:ext cx="7480900" cy="1656484"/>
          </a:xfrm>
          <a:prstGeom prst="rect">
            <a:avLst/>
          </a:prstGeom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C234F3A6-CF6C-46EC-96E1-54B381202725}"/>
              </a:ext>
            </a:extLst>
          </p:cNvPr>
          <p:cNvSpPr/>
          <p:nvPr/>
        </p:nvSpPr>
        <p:spPr>
          <a:xfrm>
            <a:off x="5486422" y="3429000"/>
            <a:ext cx="765279" cy="588523"/>
          </a:xfrm>
          <a:prstGeom prst="dow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962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7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529C4AE7-A46C-3970-DF71-49522FB9D97D}"/>
              </a:ext>
            </a:extLst>
          </p:cNvPr>
          <p:cNvGrpSpPr/>
          <p:nvPr/>
        </p:nvGrpSpPr>
        <p:grpSpPr>
          <a:xfrm>
            <a:off x="206625" y="209355"/>
            <a:ext cx="11836998" cy="6439289"/>
            <a:chOff x="177501" y="150886"/>
            <a:chExt cx="11836998" cy="6439289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76324609-4FC7-CC11-E1DA-F960305D2D3B}"/>
                </a:ext>
              </a:extLst>
            </p:cNvPr>
            <p:cNvSpPr/>
            <p:nvPr/>
          </p:nvSpPr>
          <p:spPr>
            <a:xfrm>
              <a:off x="177501" y="285825"/>
              <a:ext cx="11836998" cy="6304350"/>
            </a:xfrm>
            <a:prstGeom prst="round2SameRect">
              <a:avLst>
                <a:gd name="adj1" fmla="val 0"/>
                <a:gd name="adj2" fmla="val 2091"/>
              </a:avLst>
            </a:prstGeom>
            <a:solidFill>
              <a:srgbClr val="EEE7DD"/>
            </a:solidFill>
            <a:ln>
              <a:noFill/>
            </a:ln>
            <a:effectLst>
              <a:outerShdw blurRad="241300" dist="1397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83" name="그룹 382">
              <a:extLst>
                <a:ext uri="{FF2B5EF4-FFF2-40B4-BE49-F238E27FC236}">
                  <a16:creationId xmlns:a16="http://schemas.microsoft.com/office/drawing/2014/main" id="{E9C3CB4E-FF57-FF00-FDD3-0E3E245FB018}"/>
                </a:ext>
              </a:extLst>
            </p:cNvPr>
            <p:cNvGrpSpPr/>
            <p:nvPr/>
          </p:nvGrpSpPr>
          <p:grpSpPr>
            <a:xfrm>
              <a:off x="177501" y="150886"/>
              <a:ext cx="11836998" cy="269876"/>
              <a:chOff x="177501" y="150886"/>
              <a:chExt cx="11836998" cy="269876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E171BF7-DDDE-C2E5-6DBA-D2765744D538}"/>
                  </a:ext>
                </a:extLst>
              </p:cNvPr>
              <p:cNvSpPr/>
              <p:nvPr/>
            </p:nvSpPr>
            <p:spPr>
              <a:xfrm>
                <a:off x="177501" y="260205"/>
                <a:ext cx="11836998" cy="36000"/>
              </a:xfrm>
              <a:prstGeom prst="rect">
                <a:avLst/>
              </a:prstGeom>
              <a:solidFill>
                <a:srgbClr val="E9690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182" name="그룹 181">
                <a:extLst>
                  <a:ext uri="{FF2B5EF4-FFF2-40B4-BE49-F238E27FC236}">
                    <a16:creationId xmlns:a16="http://schemas.microsoft.com/office/drawing/2014/main" id="{80475D45-DB78-3C76-E2EC-1B16E8C72CC6}"/>
                  </a:ext>
                </a:extLst>
              </p:cNvPr>
              <p:cNvGrpSpPr/>
              <p:nvPr/>
            </p:nvGrpSpPr>
            <p:grpSpPr>
              <a:xfrm>
                <a:off x="30083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4" name="타원 3">
                  <a:extLst>
                    <a:ext uri="{FF2B5EF4-FFF2-40B4-BE49-F238E27FC236}">
                      <a16:creationId xmlns:a16="http://schemas.microsoft.com/office/drawing/2014/main" id="{46EBE0F1-4A5E-1C6F-ABD4-CFBD8AC5908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" name="원호 5">
                  <a:extLst>
                    <a:ext uri="{FF2B5EF4-FFF2-40B4-BE49-F238E27FC236}">
                      <a16:creationId xmlns:a16="http://schemas.microsoft.com/office/drawing/2014/main" id="{2E5D183F-FE74-7FC2-02DE-34E9F88BD61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1" name="원호 180">
                  <a:extLst>
                    <a:ext uri="{FF2B5EF4-FFF2-40B4-BE49-F238E27FC236}">
                      <a16:creationId xmlns:a16="http://schemas.microsoft.com/office/drawing/2014/main" id="{5827F837-A62C-3624-26B9-E806F10CC65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5EEA3609-9F46-E2A9-F4ED-3D6B58F759C0}"/>
                  </a:ext>
                </a:extLst>
              </p:cNvPr>
              <p:cNvGrpSpPr/>
              <p:nvPr/>
            </p:nvGrpSpPr>
            <p:grpSpPr>
              <a:xfrm>
                <a:off x="53052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4" name="타원 183">
                  <a:extLst>
                    <a:ext uri="{FF2B5EF4-FFF2-40B4-BE49-F238E27FC236}">
                      <a16:creationId xmlns:a16="http://schemas.microsoft.com/office/drawing/2014/main" id="{4EFEB3FE-F83E-74D9-15C7-9B94401048B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5" name="원호 184">
                  <a:extLst>
                    <a:ext uri="{FF2B5EF4-FFF2-40B4-BE49-F238E27FC236}">
                      <a16:creationId xmlns:a16="http://schemas.microsoft.com/office/drawing/2014/main" id="{F662AF68-EAF0-696D-703F-D3B564078A0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6" name="원호 185">
                  <a:extLst>
                    <a:ext uri="{FF2B5EF4-FFF2-40B4-BE49-F238E27FC236}">
                      <a16:creationId xmlns:a16="http://schemas.microsoft.com/office/drawing/2014/main" id="{8BC01DE6-B614-C513-8A77-4C464FD0235E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FEA2B0C0-2F4B-B179-4F8A-8AC027872361}"/>
                  </a:ext>
                </a:extLst>
              </p:cNvPr>
              <p:cNvGrpSpPr/>
              <p:nvPr/>
            </p:nvGrpSpPr>
            <p:grpSpPr>
              <a:xfrm>
                <a:off x="76021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8" name="타원 187">
                  <a:extLst>
                    <a:ext uri="{FF2B5EF4-FFF2-40B4-BE49-F238E27FC236}">
                      <a16:creationId xmlns:a16="http://schemas.microsoft.com/office/drawing/2014/main" id="{9D2330C5-5BFD-035E-2A44-DE0209849B9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9" name="원호 188">
                  <a:extLst>
                    <a:ext uri="{FF2B5EF4-FFF2-40B4-BE49-F238E27FC236}">
                      <a16:creationId xmlns:a16="http://schemas.microsoft.com/office/drawing/2014/main" id="{15475E09-41FF-B58B-EC13-A1AB9FAA5CA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0" name="원호 189">
                  <a:extLst>
                    <a:ext uri="{FF2B5EF4-FFF2-40B4-BE49-F238E27FC236}">
                      <a16:creationId xmlns:a16="http://schemas.microsoft.com/office/drawing/2014/main" id="{FF9C783C-F414-4AD5-713B-D99958DF36E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F1D17A7F-7DC5-83CA-33CA-22ECFB3CE5BB}"/>
                  </a:ext>
                </a:extLst>
              </p:cNvPr>
              <p:cNvGrpSpPr/>
              <p:nvPr/>
            </p:nvGrpSpPr>
            <p:grpSpPr>
              <a:xfrm>
                <a:off x="98991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BC2B1B73-3F1D-1EC9-2D10-BAF843E08B2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3" name="원호 192">
                  <a:extLst>
                    <a:ext uri="{FF2B5EF4-FFF2-40B4-BE49-F238E27FC236}">
                      <a16:creationId xmlns:a16="http://schemas.microsoft.com/office/drawing/2014/main" id="{859B9281-A812-53E7-E4D1-40EBE1711D7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4" name="원호 193">
                  <a:extLst>
                    <a:ext uri="{FF2B5EF4-FFF2-40B4-BE49-F238E27FC236}">
                      <a16:creationId xmlns:a16="http://schemas.microsoft.com/office/drawing/2014/main" id="{2B42E2E6-CBE3-173A-BD05-B3ACDED67FB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5" name="그룹 194">
                <a:extLst>
                  <a:ext uri="{FF2B5EF4-FFF2-40B4-BE49-F238E27FC236}">
                    <a16:creationId xmlns:a16="http://schemas.microsoft.com/office/drawing/2014/main" id="{08BA5E3D-FEDD-16E5-3553-854C8702790A}"/>
                  </a:ext>
                </a:extLst>
              </p:cNvPr>
              <p:cNvGrpSpPr/>
              <p:nvPr/>
            </p:nvGrpSpPr>
            <p:grpSpPr>
              <a:xfrm>
                <a:off x="121960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F0884DF2-F795-6C25-AF8A-64CBC38709E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7" name="원호 196">
                  <a:extLst>
                    <a:ext uri="{FF2B5EF4-FFF2-40B4-BE49-F238E27FC236}">
                      <a16:creationId xmlns:a16="http://schemas.microsoft.com/office/drawing/2014/main" id="{E5F515DA-663E-AB10-9C6B-40666F6228C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8" name="원호 197">
                  <a:extLst>
                    <a:ext uri="{FF2B5EF4-FFF2-40B4-BE49-F238E27FC236}">
                      <a16:creationId xmlns:a16="http://schemas.microsoft.com/office/drawing/2014/main" id="{6678B0AB-CB21-9C25-8C37-611CEBFE4B2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E0598E1E-71CC-5C93-DF8A-5DA4FA1B9E19}"/>
                  </a:ext>
                </a:extLst>
              </p:cNvPr>
              <p:cNvGrpSpPr/>
              <p:nvPr/>
            </p:nvGrpSpPr>
            <p:grpSpPr>
              <a:xfrm>
                <a:off x="144929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0" name="타원 199">
                  <a:extLst>
                    <a:ext uri="{FF2B5EF4-FFF2-40B4-BE49-F238E27FC236}">
                      <a16:creationId xmlns:a16="http://schemas.microsoft.com/office/drawing/2014/main" id="{0811883E-E324-6E67-AC78-0BAAC977662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1" name="원호 200">
                  <a:extLst>
                    <a:ext uri="{FF2B5EF4-FFF2-40B4-BE49-F238E27FC236}">
                      <a16:creationId xmlns:a16="http://schemas.microsoft.com/office/drawing/2014/main" id="{CA82810F-922F-CE3B-AE9D-BF321DD3173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2" name="원호 201">
                  <a:extLst>
                    <a:ext uri="{FF2B5EF4-FFF2-40B4-BE49-F238E27FC236}">
                      <a16:creationId xmlns:a16="http://schemas.microsoft.com/office/drawing/2014/main" id="{ACC661D4-7055-2C45-411A-93812346B1B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3" name="그룹 202">
                <a:extLst>
                  <a:ext uri="{FF2B5EF4-FFF2-40B4-BE49-F238E27FC236}">
                    <a16:creationId xmlns:a16="http://schemas.microsoft.com/office/drawing/2014/main" id="{6FA847EC-28BB-9936-F0BC-9E39D51B1912}"/>
                  </a:ext>
                </a:extLst>
              </p:cNvPr>
              <p:cNvGrpSpPr/>
              <p:nvPr/>
            </p:nvGrpSpPr>
            <p:grpSpPr>
              <a:xfrm>
                <a:off x="167899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4" name="타원 203">
                  <a:extLst>
                    <a:ext uri="{FF2B5EF4-FFF2-40B4-BE49-F238E27FC236}">
                      <a16:creationId xmlns:a16="http://schemas.microsoft.com/office/drawing/2014/main" id="{A334C95B-E929-D267-BF9B-1CDF4718BBE2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5" name="원호 204">
                  <a:extLst>
                    <a:ext uri="{FF2B5EF4-FFF2-40B4-BE49-F238E27FC236}">
                      <a16:creationId xmlns:a16="http://schemas.microsoft.com/office/drawing/2014/main" id="{DAFDDA6A-4478-22C5-9019-5CD536B4DDB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6" name="원호 205">
                  <a:extLst>
                    <a:ext uri="{FF2B5EF4-FFF2-40B4-BE49-F238E27FC236}">
                      <a16:creationId xmlns:a16="http://schemas.microsoft.com/office/drawing/2014/main" id="{3A5BBAB4-9DB4-D64B-D381-CAD0BE7DA0B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3A3616E0-BFE8-644C-7CD6-2E6715985834}"/>
                  </a:ext>
                </a:extLst>
              </p:cNvPr>
              <p:cNvGrpSpPr/>
              <p:nvPr/>
            </p:nvGrpSpPr>
            <p:grpSpPr>
              <a:xfrm>
                <a:off x="190868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8" name="타원 207">
                  <a:extLst>
                    <a:ext uri="{FF2B5EF4-FFF2-40B4-BE49-F238E27FC236}">
                      <a16:creationId xmlns:a16="http://schemas.microsoft.com/office/drawing/2014/main" id="{178DA1B1-F189-B110-C6EA-3C717623608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9" name="원호 208">
                  <a:extLst>
                    <a:ext uri="{FF2B5EF4-FFF2-40B4-BE49-F238E27FC236}">
                      <a16:creationId xmlns:a16="http://schemas.microsoft.com/office/drawing/2014/main" id="{CAF97EF7-5816-229C-F8FD-121BCF1FBFB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0" name="원호 209">
                  <a:extLst>
                    <a:ext uri="{FF2B5EF4-FFF2-40B4-BE49-F238E27FC236}">
                      <a16:creationId xmlns:a16="http://schemas.microsoft.com/office/drawing/2014/main" id="{D6392A27-7CE2-8E4F-924B-C4DE4FEFE15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5309182F-A269-6C72-7D2F-DD5338A23DF5}"/>
                  </a:ext>
                </a:extLst>
              </p:cNvPr>
              <p:cNvGrpSpPr/>
              <p:nvPr/>
            </p:nvGrpSpPr>
            <p:grpSpPr>
              <a:xfrm>
                <a:off x="213837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2" name="타원 211">
                  <a:extLst>
                    <a:ext uri="{FF2B5EF4-FFF2-40B4-BE49-F238E27FC236}">
                      <a16:creationId xmlns:a16="http://schemas.microsoft.com/office/drawing/2014/main" id="{27C47CE4-DF8D-F0C0-D2C9-F6B80E93EDE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3" name="원호 212">
                  <a:extLst>
                    <a:ext uri="{FF2B5EF4-FFF2-40B4-BE49-F238E27FC236}">
                      <a16:creationId xmlns:a16="http://schemas.microsoft.com/office/drawing/2014/main" id="{0C624142-D9A0-B66D-44ED-933EE3BC2F5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4" name="원호 213">
                  <a:extLst>
                    <a:ext uri="{FF2B5EF4-FFF2-40B4-BE49-F238E27FC236}">
                      <a16:creationId xmlns:a16="http://schemas.microsoft.com/office/drawing/2014/main" id="{BAF11059-539C-3FFC-3EE9-A55D9AE8922E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5" name="그룹 214">
                <a:extLst>
                  <a:ext uri="{FF2B5EF4-FFF2-40B4-BE49-F238E27FC236}">
                    <a16:creationId xmlns:a16="http://schemas.microsoft.com/office/drawing/2014/main" id="{5812D3B4-687D-E8E0-518E-5DD7047AA50D}"/>
                  </a:ext>
                </a:extLst>
              </p:cNvPr>
              <p:cNvGrpSpPr/>
              <p:nvPr/>
            </p:nvGrpSpPr>
            <p:grpSpPr>
              <a:xfrm>
                <a:off x="236806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6" name="타원 215">
                  <a:extLst>
                    <a:ext uri="{FF2B5EF4-FFF2-40B4-BE49-F238E27FC236}">
                      <a16:creationId xmlns:a16="http://schemas.microsoft.com/office/drawing/2014/main" id="{1C50D579-8225-1022-839A-69FA08D5F45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7" name="원호 216">
                  <a:extLst>
                    <a:ext uri="{FF2B5EF4-FFF2-40B4-BE49-F238E27FC236}">
                      <a16:creationId xmlns:a16="http://schemas.microsoft.com/office/drawing/2014/main" id="{035DCACB-43B1-12B5-44A6-346676763FC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8" name="원호 217">
                  <a:extLst>
                    <a:ext uri="{FF2B5EF4-FFF2-40B4-BE49-F238E27FC236}">
                      <a16:creationId xmlns:a16="http://schemas.microsoft.com/office/drawing/2014/main" id="{B0263E0B-0363-1D52-8793-134666A2A92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9" name="그룹 218">
                <a:extLst>
                  <a:ext uri="{FF2B5EF4-FFF2-40B4-BE49-F238E27FC236}">
                    <a16:creationId xmlns:a16="http://schemas.microsoft.com/office/drawing/2014/main" id="{7EE26428-F8DB-CBB9-16AE-2FF1B8B0CF9B}"/>
                  </a:ext>
                </a:extLst>
              </p:cNvPr>
              <p:cNvGrpSpPr/>
              <p:nvPr/>
            </p:nvGrpSpPr>
            <p:grpSpPr>
              <a:xfrm>
                <a:off x="259776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0" name="타원 219">
                  <a:extLst>
                    <a:ext uri="{FF2B5EF4-FFF2-40B4-BE49-F238E27FC236}">
                      <a16:creationId xmlns:a16="http://schemas.microsoft.com/office/drawing/2014/main" id="{EFD365A0-C6B8-5B68-55D8-B33FBA9FC67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1" name="원호 220">
                  <a:extLst>
                    <a:ext uri="{FF2B5EF4-FFF2-40B4-BE49-F238E27FC236}">
                      <a16:creationId xmlns:a16="http://schemas.microsoft.com/office/drawing/2014/main" id="{597C6CA5-897B-CD78-4481-89A5B2572F3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2" name="원호 221">
                  <a:extLst>
                    <a:ext uri="{FF2B5EF4-FFF2-40B4-BE49-F238E27FC236}">
                      <a16:creationId xmlns:a16="http://schemas.microsoft.com/office/drawing/2014/main" id="{6D0805BF-7C58-2AC0-5159-09C31511F8AE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3" name="그룹 222">
                <a:extLst>
                  <a:ext uri="{FF2B5EF4-FFF2-40B4-BE49-F238E27FC236}">
                    <a16:creationId xmlns:a16="http://schemas.microsoft.com/office/drawing/2014/main" id="{963B9AA5-CE33-39F4-7059-39AABB352CA4}"/>
                  </a:ext>
                </a:extLst>
              </p:cNvPr>
              <p:cNvGrpSpPr/>
              <p:nvPr/>
            </p:nvGrpSpPr>
            <p:grpSpPr>
              <a:xfrm>
                <a:off x="282745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4" name="타원 223">
                  <a:extLst>
                    <a:ext uri="{FF2B5EF4-FFF2-40B4-BE49-F238E27FC236}">
                      <a16:creationId xmlns:a16="http://schemas.microsoft.com/office/drawing/2014/main" id="{D27303E7-A3CB-1956-D8B1-A10285AB23A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5" name="원호 224">
                  <a:extLst>
                    <a:ext uri="{FF2B5EF4-FFF2-40B4-BE49-F238E27FC236}">
                      <a16:creationId xmlns:a16="http://schemas.microsoft.com/office/drawing/2014/main" id="{6FF9E261-978F-75B9-E4DE-95A9FB2F6FD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6" name="원호 225">
                  <a:extLst>
                    <a:ext uri="{FF2B5EF4-FFF2-40B4-BE49-F238E27FC236}">
                      <a16:creationId xmlns:a16="http://schemas.microsoft.com/office/drawing/2014/main" id="{DC5B20B4-2E97-A356-033D-04DE8B9F731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0FEB28DB-4B0C-8E7C-930C-4D4ACB276D74}"/>
                  </a:ext>
                </a:extLst>
              </p:cNvPr>
              <p:cNvGrpSpPr/>
              <p:nvPr/>
            </p:nvGrpSpPr>
            <p:grpSpPr>
              <a:xfrm>
                <a:off x="305714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8" name="타원 227">
                  <a:extLst>
                    <a:ext uri="{FF2B5EF4-FFF2-40B4-BE49-F238E27FC236}">
                      <a16:creationId xmlns:a16="http://schemas.microsoft.com/office/drawing/2014/main" id="{68B7834F-16D3-EDDD-E541-B69725F4CFC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9" name="원호 228">
                  <a:extLst>
                    <a:ext uri="{FF2B5EF4-FFF2-40B4-BE49-F238E27FC236}">
                      <a16:creationId xmlns:a16="http://schemas.microsoft.com/office/drawing/2014/main" id="{C0E1AF28-A8F0-7749-0DC7-95B99CD4920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0" name="원호 229">
                  <a:extLst>
                    <a:ext uri="{FF2B5EF4-FFF2-40B4-BE49-F238E27FC236}">
                      <a16:creationId xmlns:a16="http://schemas.microsoft.com/office/drawing/2014/main" id="{E17D2C5A-3346-39C5-506B-64EA806FD54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1" name="그룹 230">
                <a:extLst>
                  <a:ext uri="{FF2B5EF4-FFF2-40B4-BE49-F238E27FC236}">
                    <a16:creationId xmlns:a16="http://schemas.microsoft.com/office/drawing/2014/main" id="{CD9BCA28-5CAF-BCF1-05CA-ECD5F82FAA0A}"/>
                  </a:ext>
                </a:extLst>
              </p:cNvPr>
              <p:cNvGrpSpPr/>
              <p:nvPr/>
            </p:nvGrpSpPr>
            <p:grpSpPr>
              <a:xfrm>
                <a:off x="328684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2" name="타원 231">
                  <a:extLst>
                    <a:ext uri="{FF2B5EF4-FFF2-40B4-BE49-F238E27FC236}">
                      <a16:creationId xmlns:a16="http://schemas.microsoft.com/office/drawing/2014/main" id="{14A1B082-29DA-2968-ECB6-9F5E0BC2DED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3" name="원호 232">
                  <a:extLst>
                    <a:ext uri="{FF2B5EF4-FFF2-40B4-BE49-F238E27FC236}">
                      <a16:creationId xmlns:a16="http://schemas.microsoft.com/office/drawing/2014/main" id="{7D4DF850-6766-2698-07B7-59C06DEE59E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4" name="원호 233">
                  <a:extLst>
                    <a:ext uri="{FF2B5EF4-FFF2-40B4-BE49-F238E27FC236}">
                      <a16:creationId xmlns:a16="http://schemas.microsoft.com/office/drawing/2014/main" id="{69E3EC42-2870-C768-9375-16C8266FD2A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5" name="그룹 234">
                <a:extLst>
                  <a:ext uri="{FF2B5EF4-FFF2-40B4-BE49-F238E27FC236}">
                    <a16:creationId xmlns:a16="http://schemas.microsoft.com/office/drawing/2014/main" id="{838A8C31-6425-9F11-3694-2A436B76CC65}"/>
                  </a:ext>
                </a:extLst>
              </p:cNvPr>
              <p:cNvGrpSpPr/>
              <p:nvPr/>
            </p:nvGrpSpPr>
            <p:grpSpPr>
              <a:xfrm>
                <a:off x="351653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6" name="타원 235">
                  <a:extLst>
                    <a:ext uri="{FF2B5EF4-FFF2-40B4-BE49-F238E27FC236}">
                      <a16:creationId xmlns:a16="http://schemas.microsoft.com/office/drawing/2014/main" id="{0B3C0D0E-732B-1C29-9699-75ACC3418C4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7" name="원호 236">
                  <a:extLst>
                    <a:ext uri="{FF2B5EF4-FFF2-40B4-BE49-F238E27FC236}">
                      <a16:creationId xmlns:a16="http://schemas.microsoft.com/office/drawing/2014/main" id="{B67D7B07-79B5-1D90-9C49-61FD76545E7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8" name="원호 237">
                  <a:extLst>
                    <a:ext uri="{FF2B5EF4-FFF2-40B4-BE49-F238E27FC236}">
                      <a16:creationId xmlns:a16="http://schemas.microsoft.com/office/drawing/2014/main" id="{66DAEB79-38C0-DAFD-6A05-4B74D6761D5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9" name="그룹 238">
                <a:extLst>
                  <a:ext uri="{FF2B5EF4-FFF2-40B4-BE49-F238E27FC236}">
                    <a16:creationId xmlns:a16="http://schemas.microsoft.com/office/drawing/2014/main" id="{74263341-AFC5-E7D7-FA21-F5716F09DD02}"/>
                  </a:ext>
                </a:extLst>
              </p:cNvPr>
              <p:cNvGrpSpPr/>
              <p:nvPr/>
            </p:nvGrpSpPr>
            <p:grpSpPr>
              <a:xfrm>
                <a:off x="374622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0" name="타원 239">
                  <a:extLst>
                    <a:ext uri="{FF2B5EF4-FFF2-40B4-BE49-F238E27FC236}">
                      <a16:creationId xmlns:a16="http://schemas.microsoft.com/office/drawing/2014/main" id="{BF75C5BE-E42F-722A-0C1D-5716DEC1243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1" name="원호 240">
                  <a:extLst>
                    <a:ext uri="{FF2B5EF4-FFF2-40B4-BE49-F238E27FC236}">
                      <a16:creationId xmlns:a16="http://schemas.microsoft.com/office/drawing/2014/main" id="{776EEE64-8788-D6D5-312D-5A198EE0392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2" name="원호 241">
                  <a:extLst>
                    <a:ext uri="{FF2B5EF4-FFF2-40B4-BE49-F238E27FC236}">
                      <a16:creationId xmlns:a16="http://schemas.microsoft.com/office/drawing/2014/main" id="{E0D7A674-6FB9-8326-2DAB-9270EFC5B4C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684F67B6-7799-F0DB-CD42-228C5D178979}"/>
                  </a:ext>
                </a:extLst>
              </p:cNvPr>
              <p:cNvGrpSpPr/>
              <p:nvPr/>
            </p:nvGrpSpPr>
            <p:grpSpPr>
              <a:xfrm>
                <a:off x="397592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4" name="타원 243">
                  <a:extLst>
                    <a:ext uri="{FF2B5EF4-FFF2-40B4-BE49-F238E27FC236}">
                      <a16:creationId xmlns:a16="http://schemas.microsoft.com/office/drawing/2014/main" id="{7F1CF5BC-4070-5E92-A2A0-C320307A3BB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5" name="원호 244">
                  <a:extLst>
                    <a:ext uri="{FF2B5EF4-FFF2-40B4-BE49-F238E27FC236}">
                      <a16:creationId xmlns:a16="http://schemas.microsoft.com/office/drawing/2014/main" id="{0B66EE36-B4B3-A432-A784-23198768F17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6" name="원호 245">
                  <a:extLst>
                    <a:ext uri="{FF2B5EF4-FFF2-40B4-BE49-F238E27FC236}">
                      <a16:creationId xmlns:a16="http://schemas.microsoft.com/office/drawing/2014/main" id="{26C9C05D-3051-60BC-E653-861682B1AFE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7" name="그룹 246">
                <a:extLst>
                  <a:ext uri="{FF2B5EF4-FFF2-40B4-BE49-F238E27FC236}">
                    <a16:creationId xmlns:a16="http://schemas.microsoft.com/office/drawing/2014/main" id="{121B2347-13B0-3C84-F334-6BA3DC95E9F2}"/>
                  </a:ext>
                </a:extLst>
              </p:cNvPr>
              <p:cNvGrpSpPr/>
              <p:nvPr/>
            </p:nvGrpSpPr>
            <p:grpSpPr>
              <a:xfrm>
                <a:off x="420561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8" name="타원 247">
                  <a:extLst>
                    <a:ext uri="{FF2B5EF4-FFF2-40B4-BE49-F238E27FC236}">
                      <a16:creationId xmlns:a16="http://schemas.microsoft.com/office/drawing/2014/main" id="{7F099A17-5851-605A-F518-7030583718E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9" name="원호 248">
                  <a:extLst>
                    <a:ext uri="{FF2B5EF4-FFF2-40B4-BE49-F238E27FC236}">
                      <a16:creationId xmlns:a16="http://schemas.microsoft.com/office/drawing/2014/main" id="{D412E85A-FCE2-C4F3-43AB-E7898D722C6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0" name="원호 249">
                  <a:extLst>
                    <a:ext uri="{FF2B5EF4-FFF2-40B4-BE49-F238E27FC236}">
                      <a16:creationId xmlns:a16="http://schemas.microsoft.com/office/drawing/2014/main" id="{C365F41A-B610-58D5-6C64-AF331702200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F69B5B07-9C7A-5CFE-F7F0-BA44258BF365}"/>
                  </a:ext>
                </a:extLst>
              </p:cNvPr>
              <p:cNvGrpSpPr/>
              <p:nvPr/>
            </p:nvGrpSpPr>
            <p:grpSpPr>
              <a:xfrm>
                <a:off x="443530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2" name="타원 251">
                  <a:extLst>
                    <a:ext uri="{FF2B5EF4-FFF2-40B4-BE49-F238E27FC236}">
                      <a16:creationId xmlns:a16="http://schemas.microsoft.com/office/drawing/2014/main" id="{D99C8731-BDD3-5C31-E21B-BA2BD2EA9D0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3" name="원호 252">
                  <a:extLst>
                    <a:ext uri="{FF2B5EF4-FFF2-40B4-BE49-F238E27FC236}">
                      <a16:creationId xmlns:a16="http://schemas.microsoft.com/office/drawing/2014/main" id="{B8601FEB-6744-82C7-CEE7-9552D8934D2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4" name="원호 253">
                  <a:extLst>
                    <a:ext uri="{FF2B5EF4-FFF2-40B4-BE49-F238E27FC236}">
                      <a16:creationId xmlns:a16="http://schemas.microsoft.com/office/drawing/2014/main" id="{48D10574-95A3-2573-E327-D0303457E5C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5" name="그룹 254">
                <a:extLst>
                  <a:ext uri="{FF2B5EF4-FFF2-40B4-BE49-F238E27FC236}">
                    <a16:creationId xmlns:a16="http://schemas.microsoft.com/office/drawing/2014/main" id="{A36BAA2A-6946-D807-A533-4C0739AC7DE7}"/>
                  </a:ext>
                </a:extLst>
              </p:cNvPr>
              <p:cNvGrpSpPr/>
              <p:nvPr/>
            </p:nvGrpSpPr>
            <p:grpSpPr>
              <a:xfrm>
                <a:off x="466499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6" name="타원 255">
                  <a:extLst>
                    <a:ext uri="{FF2B5EF4-FFF2-40B4-BE49-F238E27FC236}">
                      <a16:creationId xmlns:a16="http://schemas.microsoft.com/office/drawing/2014/main" id="{8A6BD52B-D8DF-37C3-6AD7-11B021B6ECA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7" name="원호 256">
                  <a:extLst>
                    <a:ext uri="{FF2B5EF4-FFF2-40B4-BE49-F238E27FC236}">
                      <a16:creationId xmlns:a16="http://schemas.microsoft.com/office/drawing/2014/main" id="{509F895A-F88B-C3BE-A6D4-F0966D1702A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8" name="원호 257">
                  <a:extLst>
                    <a:ext uri="{FF2B5EF4-FFF2-40B4-BE49-F238E27FC236}">
                      <a16:creationId xmlns:a16="http://schemas.microsoft.com/office/drawing/2014/main" id="{27DDE705-8880-1735-DA3B-554974D1D90B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9" name="그룹 258">
                <a:extLst>
                  <a:ext uri="{FF2B5EF4-FFF2-40B4-BE49-F238E27FC236}">
                    <a16:creationId xmlns:a16="http://schemas.microsoft.com/office/drawing/2014/main" id="{C80F7596-B8B1-F13A-DA57-253C74B33E1E}"/>
                  </a:ext>
                </a:extLst>
              </p:cNvPr>
              <p:cNvGrpSpPr/>
              <p:nvPr/>
            </p:nvGrpSpPr>
            <p:grpSpPr>
              <a:xfrm>
                <a:off x="489469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0" name="타원 259">
                  <a:extLst>
                    <a:ext uri="{FF2B5EF4-FFF2-40B4-BE49-F238E27FC236}">
                      <a16:creationId xmlns:a16="http://schemas.microsoft.com/office/drawing/2014/main" id="{DF577C94-18C7-FEF5-51A3-86371B23CF6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1" name="원호 260">
                  <a:extLst>
                    <a:ext uri="{FF2B5EF4-FFF2-40B4-BE49-F238E27FC236}">
                      <a16:creationId xmlns:a16="http://schemas.microsoft.com/office/drawing/2014/main" id="{58A74FED-BF6A-BB68-EDB7-133C81BEA49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2" name="원호 261">
                  <a:extLst>
                    <a:ext uri="{FF2B5EF4-FFF2-40B4-BE49-F238E27FC236}">
                      <a16:creationId xmlns:a16="http://schemas.microsoft.com/office/drawing/2014/main" id="{E0390567-1B5E-7898-5848-0302C699D46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3" name="그룹 262">
                <a:extLst>
                  <a:ext uri="{FF2B5EF4-FFF2-40B4-BE49-F238E27FC236}">
                    <a16:creationId xmlns:a16="http://schemas.microsoft.com/office/drawing/2014/main" id="{D26E48F2-FE2A-94EC-EEFB-A26321176C7F}"/>
                  </a:ext>
                </a:extLst>
              </p:cNvPr>
              <p:cNvGrpSpPr/>
              <p:nvPr/>
            </p:nvGrpSpPr>
            <p:grpSpPr>
              <a:xfrm>
                <a:off x="512438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4" name="타원 263">
                  <a:extLst>
                    <a:ext uri="{FF2B5EF4-FFF2-40B4-BE49-F238E27FC236}">
                      <a16:creationId xmlns:a16="http://schemas.microsoft.com/office/drawing/2014/main" id="{1359D13E-B95C-9810-A2DD-C573D666791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5" name="원호 264">
                  <a:extLst>
                    <a:ext uri="{FF2B5EF4-FFF2-40B4-BE49-F238E27FC236}">
                      <a16:creationId xmlns:a16="http://schemas.microsoft.com/office/drawing/2014/main" id="{6F37727F-B56C-ECEF-8A42-2D902A0C038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6" name="원호 265">
                  <a:extLst>
                    <a:ext uri="{FF2B5EF4-FFF2-40B4-BE49-F238E27FC236}">
                      <a16:creationId xmlns:a16="http://schemas.microsoft.com/office/drawing/2014/main" id="{50D90667-89C6-1DEE-F1A8-16CF202208D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7" name="그룹 266">
                <a:extLst>
                  <a:ext uri="{FF2B5EF4-FFF2-40B4-BE49-F238E27FC236}">
                    <a16:creationId xmlns:a16="http://schemas.microsoft.com/office/drawing/2014/main" id="{AEF30394-81B5-5F7A-7A9B-22D4FCAC0FCC}"/>
                  </a:ext>
                </a:extLst>
              </p:cNvPr>
              <p:cNvGrpSpPr/>
              <p:nvPr/>
            </p:nvGrpSpPr>
            <p:grpSpPr>
              <a:xfrm>
                <a:off x="535407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8" name="타원 267">
                  <a:extLst>
                    <a:ext uri="{FF2B5EF4-FFF2-40B4-BE49-F238E27FC236}">
                      <a16:creationId xmlns:a16="http://schemas.microsoft.com/office/drawing/2014/main" id="{5006CD02-9D3C-4577-DC1C-BDDC6329E3DD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9" name="원호 268">
                  <a:extLst>
                    <a:ext uri="{FF2B5EF4-FFF2-40B4-BE49-F238E27FC236}">
                      <a16:creationId xmlns:a16="http://schemas.microsoft.com/office/drawing/2014/main" id="{7BF2216D-CC66-EF34-ED81-29F305390C2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0" name="원호 269">
                  <a:extLst>
                    <a:ext uri="{FF2B5EF4-FFF2-40B4-BE49-F238E27FC236}">
                      <a16:creationId xmlns:a16="http://schemas.microsoft.com/office/drawing/2014/main" id="{0FB101BB-0C11-4EFF-6184-DC3142D47C0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2B73986D-89D1-0ED7-AB96-F37136E0967A}"/>
                  </a:ext>
                </a:extLst>
              </p:cNvPr>
              <p:cNvGrpSpPr/>
              <p:nvPr/>
            </p:nvGrpSpPr>
            <p:grpSpPr>
              <a:xfrm>
                <a:off x="558377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2" name="타원 271">
                  <a:extLst>
                    <a:ext uri="{FF2B5EF4-FFF2-40B4-BE49-F238E27FC236}">
                      <a16:creationId xmlns:a16="http://schemas.microsoft.com/office/drawing/2014/main" id="{01339B6E-CB39-AF35-C1E3-FB1159CB6BD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3" name="원호 272">
                  <a:extLst>
                    <a:ext uri="{FF2B5EF4-FFF2-40B4-BE49-F238E27FC236}">
                      <a16:creationId xmlns:a16="http://schemas.microsoft.com/office/drawing/2014/main" id="{F2916F72-27E2-9F21-3C36-069CBA87A4F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4" name="원호 273">
                  <a:extLst>
                    <a:ext uri="{FF2B5EF4-FFF2-40B4-BE49-F238E27FC236}">
                      <a16:creationId xmlns:a16="http://schemas.microsoft.com/office/drawing/2014/main" id="{9BCA1B7C-8832-42BC-56CA-54A6ED402D4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27895F31-D80C-F2F4-0BBE-E9F2FC3CC9A6}"/>
                  </a:ext>
                </a:extLst>
              </p:cNvPr>
              <p:cNvGrpSpPr/>
              <p:nvPr/>
            </p:nvGrpSpPr>
            <p:grpSpPr>
              <a:xfrm>
                <a:off x="581346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6" name="타원 275">
                  <a:extLst>
                    <a:ext uri="{FF2B5EF4-FFF2-40B4-BE49-F238E27FC236}">
                      <a16:creationId xmlns:a16="http://schemas.microsoft.com/office/drawing/2014/main" id="{1F7EE8A4-62E2-79A4-546C-E708A5F2EB0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7" name="원호 276">
                  <a:extLst>
                    <a:ext uri="{FF2B5EF4-FFF2-40B4-BE49-F238E27FC236}">
                      <a16:creationId xmlns:a16="http://schemas.microsoft.com/office/drawing/2014/main" id="{3C2CB89D-BEC9-0F5D-9E6E-4CE137F6DCD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8" name="원호 277">
                  <a:extLst>
                    <a:ext uri="{FF2B5EF4-FFF2-40B4-BE49-F238E27FC236}">
                      <a16:creationId xmlns:a16="http://schemas.microsoft.com/office/drawing/2014/main" id="{D23DE1E3-ED4E-3660-54EF-9F7D7F5CBC1B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9" name="그룹 278">
                <a:extLst>
                  <a:ext uri="{FF2B5EF4-FFF2-40B4-BE49-F238E27FC236}">
                    <a16:creationId xmlns:a16="http://schemas.microsoft.com/office/drawing/2014/main" id="{2008C922-077A-DD12-C044-E06D5B02BB20}"/>
                  </a:ext>
                </a:extLst>
              </p:cNvPr>
              <p:cNvGrpSpPr/>
              <p:nvPr/>
            </p:nvGrpSpPr>
            <p:grpSpPr>
              <a:xfrm>
                <a:off x="604315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0" name="타원 279">
                  <a:extLst>
                    <a:ext uri="{FF2B5EF4-FFF2-40B4-BE49-F238E27FC236}">
                      <a16:creationId xmlns:a16="http://schemas.microsoft.com/office/drawing/2014/main" id="{42AA6B7B-DF62-56B6-2CB5-4E519D68C29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1" name="원호 280">
                  <a:extLst>
                    <a:ext uri="{FF2B5EF4-FFF2-40B4-BE49-F238E27FC236}">
                      <a16:creationId xmlns:a16="http://schemas.microsoft.com/office/drawing/2014/main" id="{47AAC08A-A832-D06B-161F-9E97ECCAE04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2" name="원호 281">
                  <a:extLst>
                    <a:ext uri="{FF2B5EF4-FFF2-40B4-BE49-F238E27FC236}">
                      <a16:creationId xmlns:a16="http://schemas.microsoft.com/office/drawing/2014/main" id="{D1BC20A2-AC63-5684-8F9C-5FECD60E8BE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3" name="그룹 282">
                <a:extLst>
                  <a:ext uri="{FF2B5EF4-FFF2-40B4-BE49-F238E27FC236}">
                    <a16:creationId xmlns:a16="http://schemas.microsoft.com/office/drawing/2014/main" id="{DC188721-7C36-B85F-D5ED-594683A1A9DF}"/>
                  </a:ext>
                </a:extLst>
              </p:cNvPr>
              <p:cNvGrpSpPr/>
              <p:nvPr/>
            </p:nvGrpSpPr>
            <p:grpSpPr>
              <a:xfrm>
                <a:off x="627285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4" name="타원 283">
                  <a:extLst>
                    <a:ext uri="{FF2B5EF4-FFF2-40B4-BE49-F238E27FC236}">
                      <a16:creationId xmlns:a16="http://schemas.microsoft.com/office/drawing/2014/main" id="{E6CBCD96-68FD-5BF9-44F2-DB75DC15B17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5" name="원호 284">
                  <a:extLst>
                    <a:ext uri="{FF2B5EF4-FFF2-40B4-BE49-F238E27FC236}">
                      <a16:creationId xmlns:a16="http://schemas.microsoft.com/office/drawing/2014/main" id="{DBD60480-B8B6-D47E-2D34-FC281F4BF6F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6" name="원호 285">
                  <a:extLst>
                    <a:ext uri="{FF2B5EF4-FFF2-40B4-BE49-F238E27FC236}">
                      <a16:creationId xmlns:a16="http://schemas.microsoft.com/office/drawing/2014/main" id="{E5FAC3A7-BFE0-3E10-5B05-F79614AD5E1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7" name="그룹 286">
                <a:extLst>
                  <a:ext uri="{FF2B5EF4-FFF2-40B4-BE49-F238E27FC236}">
                    <a16:creationId xmlns:a16="http://schemas.microsoft.com/office/drawing/2014/main" id="{B194F799-163D-BE3F-542B-8941A0358F70}"/>
                  </a:ext>
                </a:extLst>
              </p:cNvPr>
              <p:cNvGrpSpPr/>
              <p:nvPr/>
            </p:nvGrpSpPr>
            <p:grpSpPr>
              <a:xfrm>
                <a:off x="650254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8" name="타원 287">
                  <a:extLst>
                    <a:ext uri="{FF2B5EF4-FFF2-40B4-BE49-F238E27FC236}">
                      <a16:creationId xmlns:a16="http://schemas.microsoft.com/office/drawing/2014/main" id="{51E52845-9C9B-27FB-6688-667695E40EC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9" name="원호 288">
                  <a:extLst>
                    <a:ext uri="{FF2B5EF4-FFF2-40B4-BE49-F238E27FC236}">
                      <a16:creationId xmlns:a16="http://schemas.microsoft.com/office/drawing/2014/main" id="{0E5C4BFB-BD4F-CD60-0E74-7B3A40E8F3B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0" name="원호 289">
                  <a:extLst>
                    <a:ext uri="{FF2B5EF4-FFF2-40B4-BE49-F238E27FC236}">
                      <a16:creationId xmlns:a16="http://schemas.microsoft.com/office/drawing/2014/main" id="{95D98C4D-C74B-6849-872E-229AF83153A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1" name="그룹 290">
                <a:extLst>
                  <a:ext uri="{FF2B5EF4-FFF2-40B4-BE49-F238E27FC236}">
                    <a16:creationId xmlns:a16="http://schemas.microsoft.com/office/drawing/2014/main" id="{5B331CCA-A3CC-4C12-2537-34D880F66353}"/>
                  </a:ext>
                </a:extLst>
              </p:cNvPr>
              <p:cNvGrpSpPr/>
              <p:nvPr/>
            </p:nvGrpSpPr>
            <p:grpSpPr>
              <a:xfrm>
                <a:off x="673223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2" name="타원 291">
                  <a:extLst>
                    <a:ext uri="{FF2B5EF4-FFF2-40B4-BE49-F238E27FC236}">
                      <a16:creationId xmlns:a16="http://schemas.microsoft.com/office/drawing/2014/main" id="{585C0829-56C9-DF18-4942-C6DE8BA2886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3" name="원호 292">
                  <a:extLst>
                    <a:ext uri="{FF2B5EF4-FFF2-40B4-BE49-F238E27FC236}">
                      <a16:creationId xmlns:a16="http://schemas.microsoft.com/office/drawing/2014/main" id="{99A31A8C-9303-A459-5C88-932320C3DA3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4" name="원호 293">
                  <a:extLst>
                    <a:ext uri="{FF2B5EF4-FFF2-40B4-BE49-F238E27FC236}">
                      <a16:creationId xmlns:a16="http://schemas.microsoft.com/office/drawing/2014/main" id="{74B8DE07-4E3A-F10D-B09C-608CB389A79A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5" name="그룹 294">
                <a:extLst>
                  <a:ext uri="{FF2B5EF4-FFF2-40B4-BE49-F238E27FC236}">
                    <a16:creationId xmlns:a16="http://schemas.microsoft.com/office/drawing/2014/main" id="{33105234-5524-4240-48B0-123D188E8551}"/>
                  </a:ext>
                </a:extLst>
              </p:cNvPr>
              <p:cNvGrpSpPr/>
              <p:nvPr/>
            </p:nvGrpSpPr>
            <p:grpSpPr>
              <a:xfrm>
                <a:off x="696192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6" name="타원 295">
                  <a:extLst>
                    <a:ext uri="{FF2B5EF4-FFF2-40B4-BE49-F238E27FC236}">
                      <a16:creationId xmlns:a16="http://schemas.microsoft.com/office/drawing/2014/main" id="{70D1AF60-F63A-A42C-7604-0C7D430715B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7" name="원호 296">
                  <a:extLst>
                    <a:ext uri="{FF2B5EF4-FFF2-40B4-BE49-F238E27FC236}">
                      <a16:creationId xmlns:a16="http://schemas.microsoft.com/office/drawing/2014/main" id="{6CA17036-BE24-7AE0-F7DB-2D544F88F01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8" name="원호 297">
                  <a:extLst>
                    <a:ext uri="{FF2B5EF4-FFF2-40B4-BE49-F238E27FC236}">
                      <a16:creationId xmlns:a16="http://schemas.microsoft.com/office/drawing/2014/main" id="{023062B3-7A7A-9542-8281-AE06CB327FC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9" name="그룹 298">
                <a:extLst>
                  <a:ext uri="{FF2B5EF4-FFF2-40B4-BE49-F238E27FC236}">
                    <a16:creationId xmlns:a16="http://schemas.microsoft.com/office/drawing/2014/main" id="{E5FC1972-DEFC-2B44-277E-7FC5DFEA0B7E}"/>
                  </a:ext>
                </a:extLst>
              </p:cNvPr>
              <p:cNvGrpSpPr/>
              <p:nvPr/>
            </p:nvGrpSpPr>
            <p:grpSpPr>
              <a:xfrm>
                <a:off x="719162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0" name="타원 299">
                  <a:extLst>
                    <a:ext uri="{FF2B5EF4-FFF2-40B4-BE49-F238E27FC236}">
                      <a16:creationId xmlns:a16="http://schemas.microsoft.com/office/drawing/2014/main" id="{128A28A4-163B-E950-4DC1-57FC4293D0A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1" name="원호 300">
                  <a:extLst>
                    <a:ext uri="{FF2B5EF4-FFF2-40B4-BE49-F238E27FC236}">
                      <a16:creationId xmlns:a16="http://schemas.microsoft.com/office/drawing/2014/main" id="{9234C52F-F947-0909-0242-741FE231D4D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2" name="원호 301">
                  <a:extLst>
                    <a:ext uri="{FF2B5EF4-FFF2-40B4-BE49-F238E27FC236}">
                      <a16:creationId xmlns:a16="http://schemas.microsoft.com/office/drawing/2014/main" id="{AA03440A-AB9C-DA77-B7DB-E6B183A3621A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3" name="그룹 302">
                <a:extLst>
                  <a:ext uri="{FF2B5EF4-FFF2-40B4-BE49-F238E27FC236}">
                    <a16:creationId xmlns:a16="http://schemas.microsoft.com/office/drawing/2014/main" id="{7B3485CA-7DA0-312B-BB20-F36FC7AC7271}"/>
                  </a:ext>
                </a:extLst>
              </p:cNvPr>
              <p:cNvGrpSpPr/>
              <p:nvPr/>
            </p:nvGrpSpPr>
            <p:grpSpPr>
              <a:xfrm>
                <a:off x="742131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4" name="타원 303">
                  <a:extLst>
                    <a:ext uri="{FF2B5EF4-FFF2-40B4-BE49-F238E27FC236}">
                      <a16:creationId xmlns:a16="http://schemas.microsoft.com/office/drawing/2014/main" id="{529FC148-1677-EA59-8AC0-63C917C2D3E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5" name="원호 304">
                  <a:extLst>
                    <a:ext uri="{FF2B5EF4-FFF2-40B4-BE49-F238E27FC236}">
                      <a16:creationId xmlns:a16="http://schemas.microsoft.com/office/drawing/2014/main" id="{CE389A04-9538-2ABB-6320-E9D13F56FC0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6" name="원호 305">
                  <a:extLst>
                    <a:ext uri="{FF2B5EF4-FFF2-40B4-BE49-F238E27FC236}">
                      <a16:creationId xmlns:a16="http://schemas.microsoft.com/office/drawing/2014/main" id="{258C435F-AF40-3724-EA6D-934F326A987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7" name="그룹 306">
                <a:extLst>
                  <a:ext uri="{FF2B5EF4-FFF2-40B4-BE49-F238E27FC236}">
                    <a16:creationId xmlns:a16="http://schemas.microsoft.com/office/drawing/2014/main" id="{730001AD-D43D-9CF9-897A-2FC400ED837B}"/>
                  </a:ext>
                </a:extLst>
              </p:cNvPr>
              <p:cNvGrpSpPr/>
              <p:nvPr/>
            </p:nvGrpSpPr>
            <p:grpSpPr>
              <a:xfrm>
                <a:off x="765100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8" name="타원 307">
                  <a:extLst>
                    <a:ext uri="{FF2B5EF4-FFF2-40B4-BE49-F238E27FC236}">
                      <a16:creationId xmlns:a16="http://schemas.microsoft.com/office/drawing/2014/main" id="{32B6BE27-7A1C-B136-8023-259D396B01E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9" name="원호 308">
                  <a:extLst>
                    <a:ext uri="{FF2B5EF4-FFF2-40B4-BE49-F238E27FC236}">
                      <a16:creationId xmlns:a16="http://schemas.microsoft.com/office/drawing/2014/main" id="{9DFF41AA-DBAF-570B-88F9-1F61CE809D3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0" name="원호 309">
                  <a:extLst>
                    <a:ext uri="{FF2B5EF4-FFF2-40B4-BE49-F238E27FC236}">
                      <a16:creationId xmlns:a16="http://schemas.microsoft.com/office/drawing/2014/main" id="{41A7E0E1-DFE5-06BF-63C1-767B109BE25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1" name="그룹 310">
                <a:extLst>
                  <a:ext uri="{FF2B5EF4-FFF2-40B4-BE49-F238E27FC236}">
                    <a16:creationId xmlns:a16="http://schemas.microsoft.com/office/drawing/2014/main" id="{7EDC0AFB-178F-0A7E-05CF-9F46EB54539F}"/>
                  </a:ext>
                </a:extLst>
              </p:cNvPr>
              <p:cNvGrpSpPr/>
              <p:nvPr/>
            </p:nvGrpSpPr>
            <p:grpSpPr>
              <a:xfrm>
                <a:off x="788070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2" name="타원 311">
                  <a:extLst>
                    <a:ext uri="{FF2B5EF4-FFF2-40B4-BE49-F238E27FC236}">
                      <a16:creationId xmlns:a16="http://schemas.microsoft.com/office/drawing/2014/main" id="{09FC5596-66EA-92C1-820F-47406B405A3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3" name="원호 312">
                  <a:extLst>
                    <a:ext uri="{FF2B5EF4-FFF2-40B4-BE49-F238E27FC236}">
                      <a16:creationId xmlns:a16="http://schemas.microsoft.com/office/drawing/2014/main" id="{8022B17E-DA59-4E12-E27C-BE49E8C20F4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4" name="원호 313">
                  <a:extLst>
                    <a:ext uri="{FF2B5EF4-FFF2-40B4-BE49-F238E27FC236}">
                      <a16:creationId xmlns:a16="http://schemas.microsoft.com/office/drawing/2014/main" id="{3D08DCC4-4B3E-B39A-A5B9-ABA8FF679E2B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5" name="그룹 314">
                <a:extLst>
                  <a:ext uri="{FF2B5EF4-FFF2-40B4-BE49-F238E27FC236}">
                    <a16:creationId xmlns:a16="http://schemas.microsoft.com/office/drawing/2014/main" id="{151FDA29-1706-0A94-515E-1D71B75471FE}"/>
                  </a:ext>
                </a:extLst>
              </p:cNvPr>
              <p:cNvGrpSpPr/>
              <p:nvPr/>
            </p:nvGrpSpPr>
            <p:grpSpPr>
              <a:xfrm>
                <a:off x="811039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6" name="타원 315">
                  <a:extLst>
                    <a:ext uri="{FF2B5EF4-FFF2-40B4-BE49-F238E27FC236}">
                      <a16:creationId xmlns:a16="http://schemas.microsoft.com/office/drawing/2014/main" id="{29F5A0FE-23A9-CC96-F64E-3E69FC00CC4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7" name="원호 316">
                  <a:extLst>
                    <a:ext uri="{FF2B5EF4-FFF2-40B4-BE49-F238E27FC236}">
                      <a16:creationId xmlns:a16="http://schemas.microsoft.com/office/drawing/2014/main" id="{0014F8BC-B0C6-17F9-3A48-61F652ACF01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8" name="원호 317">
                  <a:extLst>
                    <a:ext uri="{FF2B5EF4-FFF2-40B4-BE49-F238E27FC236}">
                      <a16:creationId xmlns:a16="http://schemas.microsoft.com/office/drawing/2014/main" id="{A841BEB9-62A5-C950-2F6A-AC9B4B605D2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9" name="그룹 318">
                <a:extLst>
                  <a:ext uri="{FF2B5EF4-FFF2-40B4-BE49-F238E27FC236}">
                    <a16:creationId xmlns:a16="http://schemas.microsoft.com/office/drawing/2014/main" id="{16362165-6F9D-2FCF-1D12-E085BF14D73B}"/>
                  </a:ext>
                </a:extLst>
              </p:cNvPr>
              <p:cNvGrpSpPr/>
              <p:nvPr/>
            </p:nvGrpSpPr>
            <p:grpSpPr>
              <a:xfrm>
                <a:off x="834008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0" name="타원 319">
                  <a:extLst>
                    <a:ext uri="{FF2B5EF4-FFF2-40B4-BE49-F238E27FC236}">
                      <a16:creationId xmlns:a16="http://schemas.microsoft.com/office/drawing/2014/main" id="{29825845-B62A-AD23-C919-8E7DD561E57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1" name="원호 320">
                  <a:extLst>
                    <a:ext uri="{FF2B5EF4-FFF2-40B4-BE49-F238E27FC236}">
                      <a16:creationId xmlns:a16="http://schemas.microsoft.com/office/drawing/2014/main" id="{B5757D23-5002-97B0-84E1-CE8DFA344D6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2" name="원호 321">
                  <a:extLst>
                    <a:ext uri="{FF2B5EF4-FFF2-40B4-BE49-F238E27FC236}">
                      <a16:creationId xmlns:a16="http://schemas.microsoft.com/office/drawing/2014/main" id="{882B9396-B454-5B0B-C474-2AF04C5D2BD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3" name="그룹 322">
                <a:extLst>
                  <a:ext uri="{FF2B5EF4-FFF2-40B4-BE49-F238E27FC236}">
                    <a16:creationId xmlns:a16="http://schemas.microsoft.com/office/drawing/2014/main" id="{C304B522-D706-41AC-FFE6-620CB2AB66CD}"/>
                  </a:ext>
                </a:extLst>
              </p:cNvPr>
              <p:cNvGrpSpPr/>
              <p:nvPr/>
            </p:nvGrpSpPr>
            <p:grpSpPr>
              <a:xfrm>
                <a:off x="856978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4" name="타원 323">
                  <a:extLst>
                    <a:ext uri="{FF2B5EF4-FFF2-40B4-BE49-F238E27FC236}">
                      <a16:creationId xmlns:a16="http://schemas.microsoft.com/office/drawing/2014/main" id="{D0B72AC6-5664-0DCD-F0CD-A147CC4DB43D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5" name="원호 324">
                  <a:extLst>
                    <a:ext uri="{FF2B5EF4-FFF2-40B4-BE49-F238E27FC236}">
                      <a16:creationId xmlns:a16="http://schemas.microsoft.com/office/drawing/2014/main" id="{809890C7-95BD-B9F2-85A7-37884AC9EDC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6" name="원호 325">
                  <a:extLst>
                    <a:ext uri="{FF2B5EF4-FFF2-40B4-BE49-F238E27FC236}">
                      <a16:creationId xmlns:a16="http://schemas.microsoft.com/office/drawing/2014/main" id="{0381D638-8263-6B67-F843-92842E54C87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7" name="그룹 326">
                <a:extLst>
                  <a:ext uri="{FF2B5EF4-FFF2-40B4-BE49-F238E27FC236}">
                    <a16:creationId xmlns:a16="http://schemas.microsoft.com/office/drawing/2014/main" id="{B51E7A00-E13E-4052-932D-9869D8BB2792}"/>
                  </a:ext>
                </a:extLst>
              </p:cNvPr>
              <p:cNvGrpSpPr/>
              <p:nvPr/>
            </p:nvGrpSpPr>
            <p:grpSpPr>
              <a:xfrm>
                <a:off x="879947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8" name="타원 327">
                  <a:extLst>
                    <a:ext uri="{FF2B5EF4-FFF2-40B4-BE49-F238E27FC236}">
                      <a16:creationId xmlns:a16="http://schemas.microsoft.com/office/drawing/2014/main" id="{2DFDF643-5CCF-7714-BD53-60C96EF09E8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9" name="원호 328">
                  <a:extLst>
                    <a:ext uri="{FF2B5EF4-FFF2-40B4-BE49-F238E27FC236}">
                      <a16:creationId xmlns:a16="http://schemas.microsoft.com/office/drawing/2014/main" id="{384CFEA9-4238-DE8A-39A1-27B78E52425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0" name="원호 329">
                  <a:extLst>
                    <a:ext uri="{FF2B5EF4-FFF2-40B4-BE49-F238E27FC236}">
                      <a16:creationId xmlns:a16="http://schemas.microsoft.com/office/drawing/2014/main" id="{6EC532F8-3F25-B219-A0AD-ACB0BE839E6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1" name="그룹 330">
                <a:extLst>
                  <a:ext uri="{FF2B5EF4-FFF2-40B4-BE49-F238E27FC236}">
                    <a16:creationId xmlns:a16="http://schemas.microsoft.com/office/drawing/2014/main" id="{DA133D66-187C-2165-841A-06C978002336}"/>
                  </a:ext>
                </a:extLst>
              </p:cNvPr>
              <p:cNvGrpSpPr/>
              <p:nvPr/>
            </p:nvGrpSpPr>
            <p:grpSpPr>
              <a:xfrm>
                <a:off x="902916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2" name="타원 331">
                  <a:extLst>
                    <a:ext uri="{FF2B5EF4-FFF2-40B4-BE49-F238E27FC236}">
                      <a16:creationId xmlns:a16="http://schemas.microsoft.com/office/drawing/2014/main" id="{9CBF4314-C330-EA04-AAB8-1A97B40CAA4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3" name="원호 332">
                  <a:extLst>
                    <a:ext uri="{FF2B5EF4-FFF2-40B4-BE49-F238E27FC236}">
                      <a16:creationId xmlns:a16="http://schemas.microsoft.com/office/drawing/2014/main" id="{A788E420-BF9E-2BFE-01F4-AC8AC810AD4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4" name="원호 333">
                  <a:extLst>
                    <a:ext uri="{FF2B5EF4-FFF2-40B4-BE49-F238E27FC236}">
                      <a16:creationId xmlns:a16="http://schemas.microsoft.com/office/drawing/2014/main" id="{5BE8F08B-3F10-DF69-23B5-13B1336ACCCA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5" name="그룹 334">
                <a:extLst>
                  <a:ext uri="{FF2B5EF4-FFF2-40B4-BE49-F238E27FC236}">
                    <a16:creationId xmlns:a16="http://schemas.microsoft.com/office/drawing/2014/main" id="{82E07046-BF38-2CA8-66C9-1D3B38C084F4}"/>
                  </a:ext>
                </a:extLst>
              </p:cNvPr>
              <p:cNvGrpSpPr/>
              <p:nvPr/>
            </p:nvGrpSpPr>
            <p:grpSpPr>
              <a:xfrm>
                <a:off x="925885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6" name="타원 335">
                  <a:extLst>
                    <a:ext uri="{FF2B5EF4-FFF2-40B4-BE49-F238E27FC236}">
                      <a16:creationId xmlns:a16="http://schemas.microsoft.com/office/drawing/2014/main" id="{A261E56B-AC8B-B513-96F0-8D160EFB39A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7" name="원호 336">
                  <a:extLst>
                    <a:ext uri="{FF2B5EF4-FFF2-40B4-BE49-F238E27FC236}">
                      <a16:creationId xmlns:a16="http://schemas.microsoft.com/office/drawing/2014/main" id="{31D11CD3-71B6-97A6-EAFF-19232F2F107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8" name="원호 337">
                  <a:extLst>
                    <a:ext uri="{FF2B5EF4-FFF2-40B4-BE49-F238E27FC236}">
                      <a16:creationId xmlns:a16="http://schemas.microsoft.com/office/drawing/2014/main" id="{F96835B9-5368-1FAC-8087-C2C0C721840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9" name="그룹 338">
                <a:extLst>
                  <a:ext uri="{FF2B5EF4-FFF2-40B4-BE49-F238E27FC236}">
                    <a16:creationId xmlns:a16="http://schemas.microsoft.com/office/drawing/2014/main" id="{FC067248-18E7-D6A6-8109-5C337AA2C294}"/>
                  </a:ext>
                </a:extLst>
              </p:cNvPr>
              <p:cNvGrpSpPr/>
              <p:nvPr/>
            </p:nvGrpSpPr>
            <p:grpSpPr>
              <a:xfrm>
                <a:off x="948855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0" name="타원 339">
                  <a:extLst>
                    <a:ext uri="{FF2B5EF4-FFF2-40B4-BE49-F238E27FC236}">
                      <a16:creationId xmlns:a16="http://schemas.microsoft.com/office/drawing/2014/main" id="{2568CC0F-1B78-32A0-28E7-27EDA88C1DCD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1" name="원호 340">
                  <a:extLst>
                    <a:ext uri="{FF2B5EF4-FFF2-40B4-BE49-F238E27FC236}">
                      <a16:creationId xmlns:a16="http://schemas.microsoft.com/office/drawing/2014/main" id="{FA5AE1AA-802A-AD9B-2BA6-B475AAE5F0F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2" name="원호 341">
                  <a:extLst>
                    <a:ext uri="{FF2B5EF4-FFF2-40B4-BE49-F238E27FC236}">
                      <a16:creationId xmlns:a16="http://schemas.microsoft.com/office/drawing/2014/main" id="{07A2F93B-6F72-AB9B-EAC1-22632337CE7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3" name="그룹 342">
                <a:extLst>
                  <a:ext uri="{FF2B5EF4-FFF2-40B4-BE49-F238E27FC236}">
                    <a16:creationId xmlns:a16="http://schemas.microsoft.com/office/drawing/2014/main" id="{42802279-93B1-92F9-F137-E06F499775FC}"/>
                  </a:ext>
                </a:extLst>
              </p:cNvPr>
              <p:cNvGrpSpPr/>
              <p:nvPr/>
            </p:nvGrpSpPr>
            <p:grpSpPr>
              <a:xfrm>
                <a:off x="971824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4" name="타원 343">
                  <a:extLst>
                    <a:ext uri="{FF2B5EF4-FFF2-40B4-BE49-F238E27FC236}">
                      <a16:creationId xmlns:a16="http://schemas.microsoft.com/office/drawing/2014/main" id="{A8E4BD7F-9289-0651-1D27-383112E93F5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5" name="원호 344">
                  <a:extLst>
                    <a:ext uri="{FF2B5EF4-FFF2-40B4-BE49-F238E27FC236}">
                      <a16:creationId xmlns:a16="http://schemas.microsoft.com/office/drawing/2014/main" id="{AA9C881C-A02C-9692-347C-F9E901E14F8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6" name="원호 345">
                  <a:extLst>
                    <a:ext uri="{FF2B5EF4-FFF2-40B4-BE49-F238E27FC236}">
                      <a16:creationId xmlns:a16="http://schemas.microsoft.com/office/drawing/2014/main" id="{94ADB6A9-4851-F67C-8A13-52F0E18129C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7" name="그룹 346">
                <a:extLst>
                  <a:ext uri="{FF2B5EF4-FFF2-40B4-BE49-F238E27FC236}">
                    <a16:creationId xmlns:a16="http://schemas.microsoft.com/office/drawing/2014/main" id="{FE4042FF-B81B-4F14-6A26-36EF984A82AC}"/>
                  </a:ext>
                </a:extLst>
              </p:cNvPr>
              <p:cNvGrpSpPr/>
              <p:nvPr/>
            </p:nvGrpSpPr>
            <p:grpSpPr>
              <a:xfrm>
                <a:off x="994793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8" name="타원 347">
                  <a:extLst>
                    <a:ext uri="{FF2B5EF4-FFF2-40B4-BE49-F238E27FC236}">
                      <a16:creationId xmlns:a16="http://schemas.microsoft.com/office/drawing/2014/main" id="{439F6907-5FE0-B1B8-EE97-A35092FA5D9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9" name="원호 348">
                  <a:extLst>
                    <a:ext uri="{FF2B5EF4-FFF2-40B4-BE49-F238E27FC236}">
                      <a16:creationId xmlns:a16="http://schemas.microsoft.com/office/drawing/2014/main" id="{D010E37A-D2A9-F120-C23A-A80B41EC37A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0" name="원호 349">
                  <a:extLst>
                    <a:ext uri="{FF2B5EF4-FFF2-40B4-BE49-F238E27FC236}">
                      <a16:creationId xmlns:a16="http://schemas.microsoft.com/office/drawing/2014/main" id="{0654C38E-115A-FEB7-E6B4-178AD35DD63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1" name="그룹 350">
                <a:extLst>
                  <a:ext uri="{FF2B5EF4-FFF2-40B4-BE49-F238E27FC236}">
                    <a16:creationId xmlns:a16="http://schemas.microsoft.com/office/drawing/2014/main" id="{CA1E7443-D2C6-B88A-8AB4-3F908C5399DE}"/>
                  </a:ext>
                </a:extLst>
              </p:cNvPr>
              <p:cNvGrpSpPr/>
              <p:nvPr/>
            </p:nvGrpSpPr>
            <p:grpSpPr>
              <a:xfrm>
                <a:off x="1017763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2" name="타원 351">
                  <a:extLst>
                    <a:ext uri="{FF2B5EF4-FFF2-40B4-BE49-F238E27FC236}">
                      <a16:creationId xmlns:a16="http://schemas.microsoft.com/office/drawing/2014/main" id="{46CE0992-13EE-CB80-1B81-9A469403295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3" name="원호 352">
                  <a:extLst>
                    <a:ext uri="{FF2B5EF4-FFF2-40B4-BE49-F238E27FC236}">
                      <a16:creationId xmlns:a16="http://schemas.microsoft.com/office/drawing/2014/main" id="{92D247B7-7B2C-C4DC-6821-B9260B79DFB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4" name="원호 353">
                  <a:extLst>
                    <a:ext uri="{FF2B5EF4-FFF2-40B4-BE49-F238E27FC236}">
                      <a16:creationId xmlns:a16="http://schemas.microsoft.com/office/drawing/2014/main" id="{B24D5442-9A31-8A7B-076F-A8A9E9C0B99A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5" name="그룹 354">
                <a:extLst>
                  <a:ext uri="{FF2B5EF4-FFF2-40B4-BE49-F238E27FC236}">
                    <a16:creationId xmlns:a16="http://schemas.microsoft.com/office/drawing/2014/main" id="{FBEFFAE8-9B4D-D29A-0DD7-2403A6053885}"/>
                  </a:ext>
                </a:extLst>
              </p:cNvPr>
              <p:cNvGrpSpPr/>
              <p:nvPr/>
            </p:nvGrpSpPr>
            <p:grpSpPr>
              <a:xfrm>
                <a:off x="1040732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6" name="타원 355">
                  <a:extLst>
                    <a:ext uri="{FF2B5EF4-FFF2-40B4-BE49-F238E27FC236}">
                      <a16:creationId xmlns:a16="http://schemas.microsoft.com/office/drawing/2014/main" id="{2F75E3FA-16A2-06C6-610F-8CE6A31C4B9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7" name="원호 356">
                  <a:extLst>
                    <a:ext uri="{FF2B5EF4-FFF2-40B4-BE49-F238E27FC236}">
                      <a16:creationId xmlns:a16="http://schemas.microsoft.com/office/drawing/2014/main" id="{A7D3F1E5-ACF0-B2A4-4585-BA83F7B7359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8" name="원호 357">
                  <a:extLst>
                    <a:ext uri="{FF2B5EF4-FFF2-40B4-BE49-F238E27FC236}">
                      <a16:creationId xmlns:a16="http://schemas.microsoft.com/office/drawing/2014/main" id="{20090357-E500-B8C3-86D2-0B366114202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9" name="그룹 358">
                <a:extLst>
                  <a:ext uri="{FF2B5EF4-FFF2-40B4-BE49-F238E27FC236}">
                    <a16:creationId xmlns:a16="http://schemas.microsoft.com/office/drawing/2014/main" id="{B56D7C26-36A2-99E7-94F2-91E22AEAC827}"/>
                  </a:ext>
                </a:extLst>
              </p:cNvPr>
              <p:cNvGrpSpPr/>
              <p:nvPr/>
            </p:nvGrpSpPr>
            <p:grpSpPr>
              <a:xfrm>
                <a:off x="1063701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0" name="타원 359">
                  <a:extLst>
                    <a:ext uri="{FF2B5EF4-FFF2-40B4-BE49-F238E27FC236}">
                      <a16:creationId xmlns:a16="http://schemas.microsoft.com/office/drawing/2014/main" id="{B8172C3B-C9BB-3EE8-CB14-DC7BF6DD325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1" name="원호 360">
                  <a:extLst>
                    <a:ext uri="{FF2B5EF4-FFF2-40B4-BE49-F238E27FC236}">
                      <a16:creationId xmlns:a16="http://schemas.microsoft.com/office/drawing/2014/main" id="{A6BA8ABA-0DE2-B428-6ECA-0ADFA0F3AC6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2" name="원호 361">
                  <a:extLst>
                    <a:ext uri="{FF2B5EF4-FFF2-40B4-BE49-F238E27FC236}">
                      <a16:creationId xmlns:a16="http://schemas.microsoft.com/office/drawing/2014/main" id="{0D9E8850-6520-D5A0-0EFC-DC641DCFC69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3" name="그룹 362">
                <a:extLst>
                  <a:ext uri="{FF2B5EF4-FFF2-40B4-BE49-F238E27FC236}">
                    <a16:creationId xmlns:a16="http://schemas.microsoft.com/office/drawing/2014/main" id="{E4DB6D60-6149-106D-689D-CADCFD41FCEA}"/>
                  </a:ext>
                </a:extLst>
              </p:cNvPr>
              <p:cNvGrpSpPr/>
              <p:nvPr/>
            </p:nvGrpSpPr>
            <p:grpSpPr>
              <a:xfrm>
                <a:off x="1086671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4" name="타원 363">
                  <a:extLst>
                    <a:ext uri="{FF2B5EF4-FFF2-40B4-BE49-F238E27FC236}">
                      <a16:creationId xmlns:a16="http://schemas.microsoft.com/office/drawing/2014/main" id="{CEA5DE3C-F16F-0E96-CB95-0894EE16385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5" name="원호 364">
                  <a:extLst>
                    <a:ext uri="{FF2B5EF4-FFF2-40B4-BE49-F238E27FC236}">
                      <a16:creationId xmlns:a16="http://schemas.microsoft.com/office/drawing/2014/main" id="{AB6EAD61-7B69-1760-6113-005C9287FC3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6" name="원호 365">
                  <a:extLst>
                    <a:ext uri="{FF2B5EF4-FFF2-40B4-BE49-F238E27FC236}">
                      <a16:creationId xmlns:a16="http://schemas.microsoft.com/office/drawing/2014/main" id="{6C678239-EFF1-BBC1-4F08-A9482C8B0FC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7" name="그룹 366">
                <a:extLst>
                  <a:ext uri="{FF2B5EF4-FFF2-40B4-BE49-F238E27FC236}">
                    <a16:creationId xmlns:a16="http://schemas.microsoft.com/office/drawing/2014/main" id="{89823EE3-5769-8B63-27DF-085565FE7324}"/>
                  </a:ext>
                </a:extLst>
              </p:cNvPr>
              <p:cNvGrpSpPr/>
              <p:nvPr/>
            </p:nvGrpSpPr>
            <p:grpSpPr>
              <a:xfrm>
                <a:off x="1109640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8" name="타원 367">
                  <a:extLst>
                    <a:ext uri="{FF2B5EF4-FFF2-40B4-BE49-F238E27FC236}">
                      <a16:creationId xmlns:a16="http://schemas.microsoft.com/office/drawing/2014/main" id="{CEBEE5E7-66C4-C670-EA1C-49EA0FD248B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9" name="원호 368">
                  <a:extLst>
                    <a:ext uri="{FF2B5EF4-FFF2-40B4-BE49-F238E27FC236}">
                      <a16:creationId xmlns:a16="http://schemas.microsoft.com/office/drawing/2014/main" id="{CF4C1071-8490-DC07-E1EA-AEA0A31462E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0" name="원호 369">
                  <a:extLst>
                    <a:ext uri="{FF2B5EF4-FFF2-40B4-BE49-F238E27FC236}">
                      <a16:creationId xmlns:a16="http://schemas.microsoft.com/office/drawing/2014/main" id="{E7438C5E-EB44-7DC4-3DA3-41546B96324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1" name="그룹 370">
                <a:extLst>
                  <a:ext uri="{FF2B5EF4-FFF2-40B4-BE49-F238E27FC236}">
                    <a16:creationId xmlns:a16="http://schemas.microsoft.com/office/drawing/2014/main" id="{D27D989F-2C53-315A-017E-EC394BC28602}"/>
                  </a:ext>
                </a:extLst>
              </p:cNvPr>
              <p:cNvGrpSpPr/>
              <p:nvPr/>
            </p:nvGrpSpPr>
            <p:grpSpPr>
              <a:xfrm>
                <a:off x="1132609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2" name="타원 371">
                  <a:extLst>
                    <a:ext uri="{FF2B5EF4-FFF2-40B4-BE49-F238E27FC236}">
                      <a16:creationId xmlns:a16="http://schemas.microsoft.com/office/drawing/2014/main" id="{03738914-6585-66A8-D047-0B03EEABB28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3" name="원호 372">
                  <a:extLst>
                    <a:ext uri="{FF2B5EF4-FFF2-40B4-BE49-F238E27FC236}">
                      <a16:creationId xmlns:a16="http://schemas.microsoft.com/office/drawing/2014/main" id="{E5EEE59F-0476-9899-2483-BA4D8C39B80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4" name="원호 373">
                  <a:extLst>
                    <a:ext uri="{FF2B5EF4-FFF2-40B4-BE49-F238E27FC236}">
                      <a16:creationId xmlns:a16="http://schemas.microsoft.com/office/drawing/2014/main" id="{91005A14-D8B1-ED1C-7CE2-D85F2512351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5" name="그룹 374">
                <a:extLst>
                  <a:ext uri="{FF2B5EF4-FFF2-40B4-BE49-F238E27FC236}">
                    <a16:creationId xmlns:a16="http://schemas.microsoft.com/office/drawing/2014/main" id="{FEFE359D-C114-A979-870B-D971EEAEEDE6}"/>
                  </a:ext>
                </a:extLst>
              </p:cNvPr>
              <p:cNvGrpSpPr/>
              <p:nvPr/>
            </p:nvGrpSpPr>
            <p:grpSpPr>
              <a:xfrm>
                <a:off x="1155578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6" name="타원 375">
                  <a:extLst>
                    <a:ext uri="{FF2B5EF4-FFF2-40B4-BE49-F238E27FC236}">
                      <a16:creationId xmlns:a16="http://schemas.microsoft.com/office/drawing/2014/main" id="{F8D7A057-D81F-3B12-F19C-78894136149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7" name="원호 376">
                  <a:extLst>
                    <a:ext uri="{FF2B5EF4-FFF2-40B4-BE49-F238E27FC236}">
                      <a16:creationId xmlns:a16="http://schemas.microsoft.com/office/drawing/2014/main" id="{2E215794-866F-5B8D-0721-1787E12D751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8" name="원호 377">
                  <a:extLst>
                    <a:ext uri="{FF2B5EF4-FFF2-40B4-BE49-F238E27FC236}">
                      <a16:creationId xmlns:a16="http://schemas.microsoft.com/office/drawing/2014/main" id="{A5C1E209-5F7C-9D91-0DA1-7E4FFB48A16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9" name="그룹 378">
                <a:extLst>
                  <a:ext uri="{FF2B5EF4-FFF2-40B4-BE49-F238E27FC236}">
                    <a16:creationId xmlns:a16="http://schemas.microsoft.com/office/drawing/2014/main" id="{5109FCD7-C6EF-2921-4A16-647AB0A846BE}"/>
                  </a:ext>
                </a:extLst>
              </p:cNvPr>
              <p:cNvGrpSpPr/>
              <p:nvPr/>
            </p:nvGrpSpPr>
            <p:grpSpPr>
              <a:xfrm>
                <a:off x="1178548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80" name="타원 379">
                  <a:extLst>
                    <a:ext uri="{FF2B5EF4-FFF2-40B4-BE49-F238E27FC236}">
                      <a16:creationId xmlns:a16="http://schemas.microsoft.com/office/drawing/2014/main" id="{3E46FF51-300A-1C11-3770-7EBAC7557E7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1" name="원호 380">
                  <a:extLst>
                    <a:ext uri="{FF2B5EF4-FFF2-40B4-BE49-F238E27FC236}">
                      <a16:creationId xmlns:a16="http://schemas.microsoft.com/office/drawing/2014/main" id="{5CD007F7-8842-C8AC-467F-A703C1788B0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2" name="원호 381">
                  <a:extLst>
                    <a:ext uri="{FF2B5EF4-FFF2-40B4-BE49-F238E27FC236}">
                      <a16:creationId xmlns:a16="http://schemas.microsoft.com/office/drawing/2014/main" id="{ADE3D0C3-10EE-B668-7981-B21241A3A31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</p:grpSp>
      <p:sp>
        <p:nvSpPr>
          <p:cNvPr id="7" name="사각형: 잘린 한쪽 모서리 7">
            <a:extLst>
              <a:ext uri="{FF2B5EF4-FFF2-40B4-BE49-F238E27FC236}">
                <a16:creationId xmlns:a16="http://schemas.microsoft.com/office/drawing/2014/main" id="{700A7EDD-2235-7CA4-7ADD-24A42CF641DD}"/>
              </a:ext>
            </a:extLst>
          </p:cNvPr>
          <p:cNvSpPr/>
          <p:nvPr/>
        </p:nvSpPr>
        <p:spPr>
          <a:xfrm flipH="1">
            <a:off x="396987" y="640837"/>
            <a:ext cx="1799087" cy="228001"/>
          </a:xfrm>
          <a:prstGeom prst="roundRect">
            <a:avLst>
              <a:gd name="adj" fmla="val 50000"/>
            </a:avLst>
          </a:prstGeom>
          <a:solidFill>
            <a:srgbClr val="E96908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주제 선정 및 배경 설명 </a:t>
            </a:r>
          </a:p>
        </p:txBody>
      </p:sp>
      <p:grpSp>
        <p:nvGrpSpPr>
          <p:cNvPr id="384" name="Group 41">
            <a:extLst>
              <a:ext uri="{FF2B5EF4-FFF2-40B4-BE49-F238E27FC236}">
                <a16:creationId xmlns:a16="http://schemas.microsoft.com/office/drawing/2014/main" id="{1D57B2D1-214D-3F6F-433D-19D1CBB05E5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46238" y="1522948"/>
            <a:ext cx="798521" cy="799053"/>
            <a:chOff x="4388" y="2708"/>
            <a:chExt cx="1500" cy="1501"/>
          </a:xfrm>
        </p:grpSpPr>
        <p:sp>
          <p:nvSpPr>
            <p:cNvPr id="385" name="Freeform 42">
              <a:extLst>
                <a:ext uri="{FF2B5EF4-FFF2-40B4-BE49-F238E27FC236}">
                  <a16:creationId xmlns:a16="http://schemas.microsoft.com/office/drawing/2014/main" id="{15242D32-F957-FD30-9400-7D54328849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8" y="2709"/>
              <a:ext cx="750" cy="1500"/>
            </a:xfrm>
            <a:custGeom>
              <a:avLst/>
              <a:gdLst>
                <a:gd name="T0" fmla="*/ 4501 w 4501"/>
                <a:gd name="T1" fmla="*/ 282 h 9004"/>
                <a:gd name="T2" fmla="*/ 3874 w 4501"/>
                <a:gd name="T3" fmla="*/ 50 h 9004"/>
                <a:gd name="T4" fmla="*/ 3769 w 4501"/>
                <a:gd name="T5" fmla="*/ 353 h 9004"/>
                <a:gd name="T6" fmla="*/ 3431 w 4501"/>
                <a:gd name="T7" fmla="*/ 127 h 9004"/>
                <a:gd name="T8" fmla="*/ 2729 w 4501"/>
                <a:gd name="T9" fmla="*/ 675 h 9004"/>
                <a:gd name="T10" fmla="*/ 2883 w 4501"/>
                <a:gd name="T11" fmla="*/ 310 h 9004"/>
                <a:gd name="T12" fmla="*/ 2729 w 4501"/>
                <a:gd name="T13" fmla="*/ 675 h 9004"/>
                <a:gd name="T14" fmla="*/ 2300 w 4501"/>
                <a:gd name="T15" fmla="*/ 580 h 9004"/>
                <a:gd name="T16" fmla="*/ 2402 w 4501"/>
                <a:gd name="T17" fmla="*/ 843 h 9004"/>
                <a:gd name="T18" fmla="*/ 1632 w 4501"/>
                <a:gd name="T19" fmla="*/ 1042 h 9004"/>
                <a:gd name="T20" fmla="*/ 1814 w 4501"/>
                <a:gd name="T21" fmla="*/ 1253 h 9004"/>
                <a:gd name="T22" fmla="*/ 1617 w 4501"/>
                <a:gd name="T23" fmla="*/ 1421 h 9004"/>
                <a:gd name="T24" fmla="*/ 886 w 4501"/>
                <a:gd name="T25" fmla="*/ 1824 h 9004"/>
                <a:gd name="T26" fmla="*/ 1069 w 4501"/>
                <a:gd name="T27" fmla="*/ 2041 h 9004"/>
                <a:gd name="T28" fmla="*/ 641 w 4501"/>
                <a:gd name="T29" fmla="*/ 2188 h 9004"/>
                <a:gd name="T30" fmla="*/ 820 w 4501"/>
                <a:gd name="T31" fmla="*/ 2443 h 9004"/>
                <a:gd name="T32" fmla="*/ 319 w 4501"/>
                <a:gd name="T33" fmla="*/ 2833 h 9004"/>
                <a:gd name="T34" fmla="*/ 631 w 4501"/>
                <a:gd name="T35" fmla="*/ 2807 h 9004"/>
                <a:gd name="T36" fmla="*/ 127 w 4501"/>
                <a:gd name="T37" fmla="*/ 3447 h 9004"/>
                <a:gd name="T38" fmla="*/ 464 w 4501"/>
                <a:gd name="T39" fmla="*/ 3250 h 9004"/>
                <a:gd name="T40" fmla="*/ 309 w 4501"/>
                <a:gd name="T41" fmla="*/ 4052 h 9004"/>
                <a:gd name="T42" fmla="*/ 351 w 4501"/>
                <a:gd name="T43" fmla="*/ 3785 h 9004"/>
                <a:gd name="T44" fmla="*/ 309 w 4501"/>
                <a:gd name="T45" fmla="*/ 4052 h 9004"/>
                <a:gd name="T46" fmla="*/ 282 w 4501"/>
                <a:gd name="T47" fmla="*/ 4333 h 9004"/>
                <a:gd name="T48" fmla="*/ 56 w 4501"/>
                <a:gd name="T49" fmla="*/ 5191 h 9004"/>
                <a:gd name="T50" fmla="*/ 309 w 4501"/>
                <a:gd name="T51" fmla="*/ 4882 h 9004"/>
                <a:gd name="T52" fmla="*/ 56 w 4501"/>
                <a:gd name="T53" fmla="*/ 5191 h 9004"/>
                <a:gd name="T54" fmla="*/ 98 w 4501"/>
                <a:gd name="T55" fmla="*/ 5473 h 9004"/>
                <a:gd name="T56" fmla="*/ 450 w 4501"/>
                <a:gd name="T57" fmla="*/ 5684 h 9004"/>
                <a:gd name="T58" fmla="*/ 283 w 4501"/>
                <a:gd name="T59" fmla="*/ 6101 h 9004"/>
                <a:gd name="T60" fmla="*/ 603 w 4501"/>
                <a:gd name="T61" fmla="*/ 6127 h 9004"/>
                <a:gd name="T62" fmla="*/ 593 w 4501"/>
                <a:gd name="T63" fmla="*/ 6746 h 9004"/>
                <a:gd name="T64" fmla="*/ 809 w 4501"/>
                <a:gd name="T65" fmla="*/ 6549 h 9004"/>
                <a:gd name="T66" fmla="*/ 928 w 4501"/>
                <a:gd name="T67" fmla="*/ 7233 h 9004"/>
                <a:gd name="T68" fmla="*/ 1068 w 4501"/>
                <a:gd name="T69" fmla="*/ 6947 h 9004"/>
                <a:gd name="T70" fmla="*/ 1350 w 4501"/>
                <a:gd name="T71" fmla="*/ 7723 h 9004"/>
                <a:gd name="T72" fmla="*/ 1364 w 4501"/>
                <a:gd name="T73" fmla="*/ 7330 h 9004"/>
                <a:gd name="T74" fmla="*/ 1350 w 4501"/>
                <a:gd name="T75" fmla="*/ 7723 h 9004"/>
                <a:gd name="T76" fmla="*/ 1575 w 4501"/>
                <a:gd name="T77" fmla="*/ 7921 h 9004"/>
                <a:gd name="T78" fmla="*/ 2278 w 4501"/>
                <a:gd name="T79" fmla="*/ 8413 h 9004"/>
                <a:gd name="T80" fmla="*/ 2180 w 4501"/>
                <a:gd name="T81" fmla="*/ 8019 h 9004"/>
                <a:gd name="T82" fmla="*/ 2419 w 4501"/>
                <a:gd name="T83" fmla="*/ 8160 h 9004"/>
                <a:gd name="T84" fmla="*/ 2597 w 4501"/>
                <a:gd name="T85" fmla="*/ 8598 h 9004"/>
                <a:gd name="T86" fmla="*/ 2848 w 4501"/>
                <a:gd name="T87" fmla="*/ 8397 h 9004"/>
                <a:gd name="T88" fmla="*/ 3207 w 4501"/>
                <a:gd name="T89" fmla="*/ 8820 h 9004"/>
                <a:gd name="T90" fmla="*/ 3418 w 4501"/>
                <a:gd name="T91" fmla="*/ 8596 h 9004"/>
                <a:gd name="T92" fmla="*/ 3642 w 4501"/>
                <a:gd name="T93" fmla="*/ 8920 h 9004"/>
                <a:gd name="T94" fmla="*/ 3924 w 4501"/>
                <a:gd name="T95" fmla="*/ 8962 h 9004"/>
                <a:gd name="T96" fmla="*/ 4206 w 4501"/>
                <a:gd name="T97" fmla="*/ 8989 h 9004"/>
                <a:gd name="T98" fmla="*/ 4486 w 4501"/>
                <a:gd name="T99" fmla="*/ 8722 h 9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501" h="9004">
                  <a:moveTo>
                    <a:pt x="4304" y="282"/>
                  </a:moveTo>
                  <a:lnTo>
                    <a:pt x="4290" y="0"/>
                  </a:lnTo>
                  <a:lnTo>
                    <a:pt x="4501" y="0"/>
                  </a:lnTo>
                  <a:lnTo>
                    <a:pt x="4501" y="282"/>
                  </a:lnTo>
                  <a:lnTo>
                    <a:pt x="4304" y="282"/>
                  </a:lnTo>
                  <a:close/>
                  <a:moveTo>
                    <a:pt x="3769" y="353"/>
                  </a:moveTo>
                  <a:lnTo>
                    <a:pt x="3727" y="71"/>
                  </a:lnTo>
                  <a:lnTo>
                    <a:pt x="3874" y="50"/>
                  </a:lnTo>
                  <a:lnTo>
                    <a:pt x="4008" y="29"/>
                  </a:lnTo>
                  <a:lnTo>
                    <a:pt x="4037" y="310"/>
                  </a:lnTo>
                  <a:lnTo>
                    <a:pt x="3896" y="331"/>
                  </a:lnTo>
                  <a:lnTo>
                    <a:pt x="3769" y="353"/>
                  </a:lnTo>
                  <a:close/>
                  <a:moveTo>
                    <a:pt x="3235" y="479"/>
                  </a:moveTo>
                  <a:lnTo>
                    <a:pt x="3151" y="211"/>
                  </a:lnTo>
                  <a:lnTo>
                    <a:pt x="3291" y="169"/>
                  </a:lnTo>
                  <a:lnTo>
                    <a:pt x="3431" y="127"/>
                  </a:lnTo>
                  <a:lnTo>
                    <a:pt x="3502" y="395"/>
                  </a:lnTo>
                  <a:lnTo>
                    <a:pt x="3368" y="437"/>
                  </a:lnTo>
                  <a:lnTo>
                    <a:pt x="3235" y="479"/>
                  </a:lnTo>
                  <a:close/>
                  <a:moveTo>
                    <a:pt x="2729" y="675"/>
                  </a:moveTo>
                  <a:lnTo>
                    <a:pt x="2616" y="422"/>
                  </a:lnTo>
                  <a:lnTo>
                    <a:pt x="2681" y="391"/>
                  </a:lnTo>
                  <a:lnTo>
                    <a:pt x="2819" y="333"/>
                  </a:lnTo>
                  <a:lnTo>
                    <a:pt x="2883" y="310"/>
                  </a:lnTo>
                  <a:lnTo>
                    <a:pt x="2982" y="564"/>
                  </a:lnTo>
                  <a:lnTo>
                    <a:pt x="2919" y="593"/>
                  </a:lnTo>
                  <a:lnTo>
                    <a:pt x="2792" y="646"/>
                  </a:lnTo>
                  <a:lnTo>
                    <a:pt x="2729" y="675"/>
                  </a:lnTo>
                  <a:close/>
                  <a:moveTo>
                    <a:pt x="2250" y="929"/>
                  </a:moveTo>
                  <a:lnTo>
                    <a:pt x="2110" y="690"/>
                  </a:lnTo>
                  <a:lnTo>
                    <a:pt x="2173" y="649"/>
                  </a:lnTo>
                  <a:lnTo>
                    <a:pt x="2300" y="580"/>
                  </a:lnTo>
                  <a:lnTo>
                    <a:pt x="2363" y="549"/>
                  </a:lnTo>
                  <a:lnTo>
                    <a:pt x="2503" y="802"/>
                  </a:lnTo>
                  <a:lnTo>
                    <a:pt x="2467" y="814"/>
                  </a:lnTo>
                  <a:lnTo>
                    <a:pt x="2402" y="843"/>
                  </a:lnTo>
                  <a:lnTo>
                    <a:pt x="2312" y="896"/>
                  </a:lnTo>
                  <a:lnTo>
                    <a:pt x="2250" y="929"/>
                  </a:lnTo>
                  <a:close/>
                  <a:moveTo>
                    <a:pt x="1814" y="1253"/>
                  </a:moveTo>
                  <a:lnTo>
                    <a:pt x="1632" y="1042"/>
                  </a:lnTo>
                  <a:lnTo>
                    <a:pt x="1744" y="950"/>
                  </a:lnTo>
                  <a:lnTo>
                    <a:pt x="1857" y="859"/>
                  </a:lnTo>
                  <a:lnTo>
                    <a:pt x="2025" y="1084"/>
                  </a:lnTo>
                  <a:lnTo>
                    <a:pt x="1814" y="1253"/>
                  </a:lnTo>
                  <a:close/>
                  <a:moveTo>
                    <a:pt x="1421" y="1619"/>
                  </a:moveTo>
                  <a:lnTo>
                    <a:pt x="1210" y="1421"/>
                  </a:lnTo>
                  <a:lnTo>
                    <a:pt x="1421" y="1210"/>
                  </a:lnTo>
                  <a:lnTo>
                    <a:pt x="1617" y="1421"/>
                  </a:lnTo>
                  <a:lnTo>
                    <a:pt x="1421" y="1619"/>
                  </a:lnTo>
                  <a:close/>
                  <a:moveTo>
                    <a:pt x="1069" y="2041"/>
                  </a:moveTo>
                  <a:lnTo>
                    <a:pt x="844" y="1886"/>
                  </a:lnTo>
                  <a:lnTo>
                    <a:pt x="886" y="1824"/>
                  </a:lnTo>
                  <a:lnTo>
                    <a:pt x="976" y="1714"/>
                  </a:lnTo>
                  <a:lnTo>
                    <a:pt x="1026" y="1661"/>
                  </a:lnTo>
                  <a:lnTo>
                    <a:pt x="1237" y="1830"/>
                  </a:lnTo>
                  <a:lnTo>
                    <a:pt x="1069" y="2041"/>
                  </a:lnTo>
                  <a:close/>
                  <a:moveTo>
                    <a:pt x="788" y="2505"/>
                  </a:moveTo>
                  <a:lnTo>
                    <a:pt x="535" y="2378"/>
                  </a:lnTo>
                  <a:lnTo>
                    <a:pt x="568" y="2315"/>
                  </a:lnTo>
                  <a:lnTo>
                    <a:pt x="641" y="2188"/>
                  </a:lnTo>
                  <a:lnTo>
                    <a:pt x="675" y="2125"/>
                  </a:lnTo>
                  <a:lnTo>
                    <a:pt x="915" y="2279"/>
                  </a:lnTo>
                  <a:lnTo>
                    <a:pt x="883" y="2332"/>
                  </a:lnTo>
                  <a:lnTo>
                    <a:pt x="820" y="2443"/>
                  </a:lnTo>
                  <a:lnTo>
                    <a:pt x="788" y="2505"/>
                  </a:lnTo>
                  <a:close/>
                  <a:moveTo>
                    <a:pt x="562" y="2997"/>
                  </a:moveTo>
                  <a:lnTo>
                    <a:pt x="295" y="2898"/>
                  </a:lnTo>
                  <a:lnTo>
                    <a:pt x="319" y="2833"/>
                  </a:lnTo>
                  <a:lnTo>
                    <a:pt x="377" y="2696"/>
                  </a:lnTo>
                  <a:lnTo>
                    <a:pt x="408" y="2631"/>
                  </a:lnTo>
                  <a:lnTo>
                    <a:pt x="661" y="2743"/>
                  </a:lnTo>
                  <a:lnTo>
                    <a:pt x="631" y="2807"/>
                  </a:lnTo>
                  <a:lnTo>
                    <a:pt x="583" y="2933"/>
                  </a:lnTo>
                  <a:lnTo>
                    <a:pt x="562" y="2997"/>
                  </a:lnTo>
                  <a:close/>
                  <a:moveTo>
                    <a:pt x="393" y="3518"/>
                  </a:moveTo>
                  <a:lnTo>
                    <a:pt x="127" y="3447"/>
                  </a:lnTo>
                  <a:lnTo>
                    <a:pt x="146" y="3375"/>
                  </a:lnTo>
                  <a:lnTo>
                    <a:pt x="177" y="3238"/>
                  </a:lnTo>
                  <a:lnTo>
                    <a:pt x="197" y="3165"/>
                  </a:lnTo>
                  <a:lnTo>
                    <a:pt x="464" y="3250"/>
                  </a:lnTo>
                  <a:lnTo>
                    <a:pt x="445" y="3323"/>
                  </a:lnTo>
                  <a:lnTo>
                    <a:pt x="414" y="3454"/>
                  </a:lnTo>
                  <a:lnTo>
                    <a:pt x="393" y="3518"/>
                  </a:lnTo>
                  <a:close/>
                  <a:moveTo>
                    <a:pt x="309" y="4052"/>
                  </a:moveTo>
                  <a:lnTo>
                    <a:pt x="28" y="4024"/>
                  </a:lnTo>
                  <a:lnTo>
                    <a:pt x="50" y="3876"/>
                  </a:lnTo>
                  <a:lnTo>
                    <a:pt x="71" y="3742"/>
                  </a:lnTo>
                  <a:lnTo>
                    <a:pt x="351" y="3785"/>
                  </a:lnTo>
                  <a:lnTo>
                    <a:pt x="332" y="3856"/>
                  </a:lnTo>
                  <a:lnTo>
                    <a:pt x="315" y="3957"/>
                  </a:lnTo>
                  <a:lnTo>
                    <a:pt x="310" y="4020"/>
                  </a:lnTo>
                  <a:lnTo>
                    <a:pt x="309" y="4052"/>
                  </a:lnTo>
                  <a:close/>
                  <a:moveTo>
                    <a:pt x="0" y="4600"/>
                  </a:moveTo>
                  <a:lnTo>
                    <a:pt x="0" y="4502"/>
                  </a:lnTo>
                  <a:lnTo>
                    <a:pt x="0" y="4320"/>
                  </a:lnTo>
                  <a:lnTo>
                    <a:pt x="282" y="4333"/>
                  </a:lnTo>
                  <a:lnTo>
                    <a:pt x="282" y="4502"/>
                  </a:lnTo>
                  <a:lnTo>
                    <a:pt x="282" y="4600"/>
                  </a:lnTo>
                  <a:lnTo>
                    <a:pt x="0" y="4600"/>
                  </a:lnTo>
                  <a:close/>
                  <a:moveTo>
                    <a:pt x="56" y="5191"/>
                  </a:moveTo>
                  <a:lnTo>
                    <a:pt x="45" y="5117"/>
                  </a:lnTo>
                  <a:lnTo>
                    <a:pt x="30" y="4975"/>
                  </a:lnTo>
                  <a:lnTo>
                    <a:pt x="28" y="4910"/>
                  </a:lnTo>
                  <a:lnTo>
                    <a:pt x="309" y="4882"/>
                  </a:lnTo>
                  <a:lnTo>
                    <a:pt x="319" y="4947"/>
                  </a:lnTo>
                  <a:lnTo>
                    <a:pt x="329" y="5085"/>
                  </a:lnTo>
                  <a:lnTo>
                    <a:pt x="338" y="5149"/>
                  </a:lnTo>
                  <a:lnTo>
                    <a:pt x="56" y="5191"/>
                  </a:lnTo>
                  <a:close/>
                  <a:moveTo>
                    <a:pt x="169" y="5754"/>
                  </a:moveTo>
                  <a:lnTo>
                    <a:pt x="148" y="5682"/>
                  </a:lnTo>
                  <a:lnTo>
                    <a:pt x="111" y="5545"/>
                  </a:lnTo>
                  <a:lnTo>
                    <a:pt x="98" y="5473"/>
                  </a:lnTo>
                  <a:lnTo>
                    <a:pt x="380" y="5417"/>
                  </a:lnTo>
                  <a:lnTo>
                    <a:pt x="392" y="5481"/>
                  </a:lnTo>
                  <a:lnTo>
                    <a:pt x="429" y="5618"/>
                  </a:lnTo>
                  <a:lnTo>
                    <a:pt x="450" y="5684"/>
                  </a:lnTo>
                  <a:lnTo>
                    <a:pt x="169" y="5754"/>
                  </a:lnTo>
                  <a:close/>
                  <a:moveTo>
                    <a:pt x="366" y="6303"/>
                  </a:moveTo>
                  <a:lnTo>
                    <a:pt x="335" y="6238"/>
                  </a:lnTo>
                  <a:lnTo>
                    <a:pt x="283" y="6101"/>
                  </a:lnTo>
                  <a:lnTo>
                    <a:pt x="253" y="6035"/>
                  </a:lnTo>
                  <a:lnTo>
                    <a:pt x="520" y="5937"/>
                  </a:lnTo>
                  <a:lnTo>
                    <a:pt x="551" y="6000"/>
                  </a:lnTo>
                  <a:lnTo>
                    <a:pt x="603" y="6127"/>
                  </a:lnTo>
                  <a:lnTo>
                    <a:pt x="633" y="6190"/>
                  </a:lnTo>
                  <a:lnTo>
                    <a:pt x="366" y="6303"/>
                  </a:lnTo>
                  <a:close/>
                  <a:moveTo>
                    <a:pt x="633" y="6810"/>
                  </a:moveTo>
                  <a:lnTo>
                    <a:pt x="593" y="6746"/>
                  </a:lnTo>
                  <a:lnTo>
                    <a:pt x="524" y="6620"/>
                  </a:lnTo>
                  <a:lnTo>
                    <a:pt x="493" y="6556"/>
                  </a:lnTo>
                  <a:lnTo>
                    <a:pt x="746" y="6430"/>
                  </a:lnTo>
                  <a:lnTo>
                    <a:pt x="809" y="6549"/>
                  </a:lnTo>
                  <a:lnTo>
                    <a:pt x="872" y="6668"/>
                  </a:lnTo>
                  <a:lnTo>
                    <a:pt x="633" y="6810"/>
                  </a:lnTo>
                  <a:close/>
                  <a:moveTo>
                    <a:pt x="970" y="7287"/>
                  </a:moveTo>
                  <a:lnTo>
                    <a:pt x="928" y="7233"/>
                  </a:lnTo>
                  <a:lnTo>
                    <a:pt x="844" y="7111"/>
                  </a:lnTo>
                  <a:lnTo>
                    <a:pt x="802" y="7048"/>
                  </a:lnTo>
                  <a:lnTo>
                    <a:pt x="1026" y="6894"/>
                  </a:lnTo>
                  <a:lnTo>
                    <a:pt x="1068" y="6947"/>
                  </a:lnTo>
                  <a:lnTo>
                    <a:pt x="1141" y="7057"/>
                  </a:lnTo>
                  <a:lnTo>
                    <a:pt x="1181" y="7119"/>
                  </a:lnTo>
                  <a:lnTo>
                    <a:pt x="970" y="7287"/>
                  </a:lnTo>
                  <a:close/>
                  <a:moveTo>
                    <a:pt x="1350" y="7723"/>
                  </a:moveTo>
                  <a:lnTo>
                    <a:pt x="1297" y="7670"/>
                  </a:lnTo>
                  <a:lnTo>
                    <a:pt x="1197" y="7565"/>
                  </a:lnTo>
                  <a:lnTo>
                    <a:pt x="1153" y="7512"/>
                  </a:lnTo>
                  <a:lnTo>
                    <a:pt x="1364" y="7330"/>
                  </a:lnTo>
                  <a:lnTo>
                    <a:pt x="1408" y="7380"/>
                  </a:lnTo>
                  <a:lnTo>
                    <a:pt x="1503" y="7475"/>
                  </a:lnTo>
                  <a:lnTo>
                    <a:pt x="1547" y="7527"/>
                  </a:lnTo>
                  <a:lnTo>
                    <a:pt x="1350" y="7723"/>
                  </a:lnTo>
                  <a:close/>
                  <a:moveTo>
                    <a:pt x="1801" y="8103"/>
                  </a:moveTo>
                  <a:lnTo>
                    <a:pt x="1746" y="8061"/>
                  </a:lnTo>
                  <a:lnTo>
                    <a:pt x="1630" y="7971"/>
                  </a:lnTo>
                  <a:lnTo>
                    <a:pt x="1575" y="7921"/>
                  </a:lnTo>
                  <a:lnTo>
                    <a:pt x="1758" y="7709"/>
                  </a:lnTo>
                  <a:lnTo>
                    <a:pt x="1969" y="7878"/>
                  </a:lnTo>
                  <a:lnTo>
                    <a:pt x="1801" y="8103"/>
                  </a:lnTo>
                  <a:close/>
                  <a:moveTo>
                    <a:pt x="2278" y="8413"/>
                  </a:moveTo>
                  <a:lnTo>
                    <a:pt x="2215" y="8379"/>
                  </a:lnTo>
                  <a:lnTo>
                    <a:pt x="2089" y="8300"/>
                  </a:lnTo>
                  <a:lnTo>
                    <a:pt x="2025" y="8258"/>
                  </a:lnTo>
                  <a:lnTo>
                    <a:pt x="2180" y="8019"/>
                  </a:lnTo>
                  <a:lnTo>
                    <a:pt x="2207" y="8040"/>
                  </a:lnTo>
                  <a:lnTo>
                    <a:pt x="2264" y="8078"/>
                  </a:lnTo>
                  <a:lnTo>
                    <a:pt x="2355" y="8128"/>
                  </a:lnTo>
                  <a:lnTo>
                    <a:pt x="2419" y="8160"/>
                  </a:lnTo>
                  <a:lnTo>
                    <a:pt x="2278" y="8413"/>
                  </a:lnTo>
                  <a:close/>
                  <a:moveTo>
                    <a:pt x="2799" y="8680"/>
                  </a:moveTo>
                  <a:lnTo>
                    <a:pt x="2734" y="8651"/>
                  </a:lnTo>
                  <a:lnTo>
                    <a:pt x="2597" y="8598"/>
                  </a:lnTo>
                  <a:lnTo>
                    <a:pt x="2532" y="8567"/>
                  </a:lnTo>
                  <a:lnTo>
                    <a:pt x="2658" y="8314"/>
                  </a:lnTo>
                  <a:lnTo>
                    <a:pt x="2722" y="8345"/>
                  </a:lnTo>
                  <a:lnTo>
                    <a:pt x="2848" y="8397"/>
                  </a:lnTo>
                  <a:lnTo>
                    <a:pt x="2911" y="8427"/>
                  </a:lnTo>
                  <a:lnTo>
                    <a:pt x="2799" y="8680"/>
                  </a:lnTo>
                  <a:close/>
                  <a:moveTo>
                    <a:pt x="3347" y="8863"/>
                  </a:moveTo>
                  <a:lnTo>
                    <a:pt x="3207" y="8820"/>
                  </a:lnTo>
                  <a:lnTo>
                    <a:pt x="3066" y="8778"/>
                  </a:lnTo>
                  <a:lnTo>
                    <a:pt x="3151" y="8511"/>
                  </a:lnTo>
                  <a:lnTo>
                    <a:pt x="3277" y="8554"/>
                  </a:lnTo>
                  <a:lnTo>
                    <a:pt x="3418" y="8596"/>
                  </a:lnTo>
                  <a:lnTo>
                    <a:pt x="3347" y="8863"/>
                  </a:lnTo>
                  <a:close/>
                  <a:moveTo>
                    <a:pt x="3924" y="8962"/>
                  </a:moveTo>
                  <a:lnTo>
                    <a:pt x="3776" y="8941"/>
                  </a:lnTo>
                  <a:lnTo>
                    <a:pt x="3642" y="8920"/>
                  </a:lnTo>
                  <a:lnTo>
                    <a:pt x="3699" y="8638"/>
                  </a:lnTo>
                  <a:lnTo>
                    <a:pt x="3832" y="8659"/>
                  </a:lnTo>
                  <a:lnTo>
                    <a:pt x="3966" y="8680"/>
                  </a:lnTo>
                  <a:lnTo>
                    <a:pt x="3924" y="8962"/>
                  </a:lnTo>
                  <a:close/>
                  <a:moveTo>
                    <a:pt x="4501" y="9004"/>
                  </a:moveTo>
                  <a:lnTo>
                    <a:pt x="4427" y="9004"/>
                  </a:lnTo>
                  <a:lnTo>
                    <a:pt x="4280" y="8999"/>
                  </a:lnTo>
                  <a:lnTo>
                    <a:pt x="4206" y="8989"/>
                  </a:lnTo>
                  <a:lnTo>
                    <a:pt x="4219" y="8709"/>
                  </a:lnTo>
                  <a:lnTo>
                    <a:pt x="4285" y="8710"/>
                  </a:lnTo>
                  <a:lnTo>
                    <a:pt x="4422" y="8720"/>
                  </a:lnTo>
                  <a:lnTo>
                    <a:pt x="4486" y="8722"/>
                  </a:lnTo>
                  <a:lnTo>
                    <a:pt x="4486" y="9004"/>
                  </a:lnTo>
                  <a:lnTo>
                    <a:pt x="4501" y="9004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6" name="Rectangle 43">
              <a:extLst>
                <a:ext uri="{FF2B5EF4-FFF2-40B4-BE49-F238E27FC236}">
                  <a16:creationId xmlns:a16="http://schemas.microsoft.com/office/drawing/2014/main" id="{30815213-EE9E-9EB1-DAE5-7AE2333C2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" y="3806"/>
              <a:ext cx="471" cy="2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7" name="Freeform 44">
              <a:extLst>
                <a:ext uri="{FF2B5EF4-FFF2-40B4-BE49-F238E27FC236}">
                  <a16:creationId xmlns:a16="http://schemas.microsoft.com/office/drawing/2014/main" id="{84288E3C-C55B-6EEB-EE47-6086CAC1C6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22" y="3782"/>
              <a:ext cx="518" cy="277"/>
            </a:xfrm>
            <a:custGeom>
              <a:avLst/>
              <a:gdLst>
                <a:gd name="T0" fmla="*/ 282 w 3109"/>
                <a:gd name="T1" fmla="*/ 1379 h 1660"/>
                <a:gd name="T2" fmla="*/ 2827 w 3109"/>
                <a:gd name="T3" fmla="*/ 1379 h 1660"/>
                <a:gd name="T4" fmla="*/ 2827 w 3109"/>
                <a:gd name="T5" fmla="*/ 267 h 1660"/>
                <a:gd name="T6" fmla="*/ 282 w 3109"/>
                <a:gd name="T7" fmla="*/ 267 h 1660"/>
                <a:gd name="T8" fmla="*/ 282 w 3109"/>
                <a:gd name="T9" fmla="*/ 1379 h 1660"/>
                <a:gd name="T10" fmla="*/ 3109 w 3109"/>
                <a:gd name="T11" fmla="*/ 1660 h 1660"/>
                <a:gd name="T12" fmla="*/ 0 w 3109"/>
                <a:gd name="T13" fmla="*/ 1660 h 1660"/>
                <a:gd name="T14" fmla="*/ 0 w 3109"/>
                <a:gd name="T15" fmla="*/ 0 h 1660"/>
                <a:gd name="T16" fmla="*/ 3109 w 3109"/>
                <a:gd name="T17" fmla="*/ 0 h 1660"/>
                <a:gd name="T18" fmla="*/ 3109 w 3109"/>
                <a:gd name="T19" fmla="*/ 1660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09" h="1660">
                  <a:moveTo>
                    <a:pt x="282" y="1379"/>
                  </a:moveTo>
                  <a:lnTo>
                    <a:pt x="2827" y="1379"/>
                  </a:lnTo>
                  <a:lnTo>
                    <a:pt x="2827" y="267"/>
                  </a:lnTo>
                  <a:lnTo>
                    <a:pt x="282" y="267"/>
                  </a:lnTo>
                  <a:lnTo>
                    <a:pt x="282" y="1379"/>
                  </a:lnTo>
                  <a:close/>
                  <a:moveTo>
                    <a:pt x="3109" y="1660"/>
                  </a:moveTo>
                  <a:lnTo>
                    <a:pt x="0" y="1660"/>
                  </a:lnTo>
                  <a:lnTo>
                    <a:pt x="0" y="0"/>
                  </a:lnTo>
                  <a:lnTo>
                    <a:pt x="3109" y="0"/>
                  </a:lnTo>
                  <a:lnTo>
                    <a:pt x="3109" y="1660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8" name="Freeform 45">
              <a:extLst>
                <a:ext uri="{FF2B5EF4-FFF2-40B4-BE49-F238E27FC236}">
                  <a16:creationId xmlns:a16="http://schemas.microsoft.com/office/drawing/2014/main" id="{E5ACC942-1460-05F0-76A0-17FE7BC85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2" y="4043"/>
              <a:ext cx="295" cy="143"/>
            </a:xfrm>
            <a:custGeom>
              <a:avLst/>
              <a:gdLst>
                <a:gd name="T0" fmla="*/ 1772 w 1772"/>
                <a:gd name="T1" fmla="*/ 0 h 858"/>
                <a:gd name="T2" fmla="*/ 0 w 1772"/>
                <a:gd name="T3" fmla="*/ 0 h 858"/>
                <a:gd name="T4" fmla="*/ 0 w 1772"/>
                <a:gd name="T5" fmla="*/ 422 h 858"/>
                <a:gd name="T6" fmla="*/ 1 w 1772"/>
                <a:gd name="T7" fmla="*/ 466 h 858"/>
                <a:gd name="T8" fmla="*/ 19 w 1772"/>
                <a:gd name="T9" fmla="*/ 552 h 858"/>
                <a:gd name="T10" fmla="*/ 53 w 1772"/>
                <a:gd name="T11" fmla="*/ 630 h 858"/>
                <a:gd name="T12" fmla="*/ 99 w 1772"/>
                <a:gd name="T13" fmla="*/ 699 h 858"/>
                <a:gd name="T14" fmla="*/ 160 w 1772"/>
                <a:gd name="T15" fmla="*/ 759 h 858"/>
                <a:gd name="T16" fmla="*/ 229 w 1772"/>
                <a:gd name="T17" fmla="*/ 806 h 858"/>
                <a:gd name="T18" fmla="*/ 307 w 1772"/>
                <a:gd name="T19" fmla="*/ 839 h 858"/>
                <a:gd name="T20" fmla="*/ 392 w 1772"/>
                <a:gd name="T21" fmla="*/ 857 h 858"/>
                <a:gd name="T22" fmla="*/ 436 w 1772"/>
                <a:gd name="T23" fmla="*/ 858 h 858"/>
                <a:gd name="T24" fmla="*/ 1322 w 1772"/>
                <a:gd name="T25" fmla="*/ 858 h 858"/>
                <a:gd name="T26" fmla="*/ 1367 w 1772"/>
                <a:gd name="T27" fmla="*/ 857 h 858"/>
                <a:gd name="T28" fmla="*/ 1452 w 1772"/>
                <a:gd name="T29" fmla="*/ 839 h 858"/>
                <a:gd name="T30" fmla="*/ 1530 w 1772"/>
                <a:gd name="T31" fmla="*/ 806 h 858"/>
                <a:gd name="T32" fmla="*/ 1599 w 1772"/>
                <a:gd name="T33" fmla="*/ 759 h 858"/>
                <a:gd name="T34" fmla="*/ 1659 w 1772"/>
                <a:gd name="T35" fmla="*/ 699 h 858"/>
                <a:gd name="T36" fmla="*/ 1706 w 1772"/>
                <a:gd name="T37" fmla="*/ 630 h 858"/>
                <a:gd name="T38" fmla="*/ 1740 w 1772"/>
                <a:gd name="T39" fmla="*/ 552 h 858"/>
                <a:gd name="T40" fmla="*/ 1757 w 1772"/>
                <a:gd name="T41" fmla="*/ 466 h 858"/>
                <a:gd name="T42" fmla="*/ 1759 w 1772"/>
                <a:gd name="T43" fmla="*/ 422 h 858"/>
                <a:gd name="T44" fmla="*/ 1759 w 1772"/>
                <a:gd name="T45" fmla="*/ 0 h 858"/>
                <a:gd name="T46" fmla="*/ 1772 w 1772"/>
                <a:gd name="T47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72" h="858">
                  <a:moveTo>
                    <a:pt x="1772" y="0"/>
                  </a:moveTo>
                  <a:lnTo>
                    <a:pt x="0" y="0"/>
                  </a:lnTo>
                  <a:lnTo>
                    <a:pt x="0" y="422"/>
                  </a:lnTo>
                  <a:lnTo>
                    <a:pt x="1" y="466"/>
                  </a:lnTo>
                  <a:lnTo>
                    <a:pt x="19" y="552"/>
                  </a:lnTo>
                  <a:lnTo>
                    <a:pt x="53" y="630"/>
                  </a:lnTo>
                  <a:lnTo>
                    <a:pt x="99" y="699"/>
                  </a:lnTo>
                  <a:lnTo>
                    <a:pt x="160" y="759"/>
                  </a:lnTo>
                  <a:lnTo>
                    <a:pt x="229" y="806"/>
                  </a:lnTo>
                  <a:lnTo>
                    <a:pt x="307" y="839"/>
                  </a:lnTo>
                  <a:lnTo>
                    <a:pt x="392" y="857"/>
                  </a:lnTo>
                  <a:lnTo>
                    <a:pt x="436" y="858"/>
                  </a:lnTo>
                  <a:lnTo>
                    <a:pt x="1322" y="858"/>
                  </a:lnTo>
                  <a:lnTo>
                    <a:pt x="1367" y="857"/>
                  </a:lnTo>
                  <a:lnTo>
                    <a:pt x="1452" y="839"/>
                  </a:lnTo>
                  <a:lnTo>
                    <a:pt x="1530" y="806"/>
                  </a:lnTo>
                  <a:lnTo>
                    <a:pt x="1599" y="759"/>
                  </a:lnTo>
                  <a:lnTo>
                    <a:pt x="1659" y="699"/>
                  </a:lnTo>
                  <a:lnTo>
                    <a:pt x="1706" y="630"/>
                  </a:lnTo>
                  <a:lnTo>
                    <a:pt x="1740" y="552"/>
                  </a:lnTo>
                  <a:lnTo>
                    <a:pt x="1757" y="466"/>
                  </a:lnTo>
                  <a:lnTo>
                    <a:pt x="1759" y="422"/>
                  </a:lnTo>
                  <a:lnTo>
                    <a:pt x="1759" y="0"/>
                  </a:lnTo>
                  <a:lnTo>
                    <a:pt x="17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9" name="Freeform 46">
              <a:extLst>
                <a:ext uri="{FF2B5EF4-FFF2-40B4-BE49-F238E27FC236}">
                  <a16:creationId xmlns:a16="http://schemas.microsoft.com/office/drawing/2014/main" id="{AAEDDC0E-B2C8-294A-F170-CA08A9DF7C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1" y="4019"/>
              <a:ext cx="342" cy="190"/>
            </a:xfrm>
            <a:custGeom>
              <a:avLst/>
              <a:gdLst>
                <a:gd name="T0" fmla="*/ 267 w 2054"/>
                <a:gd name="T1" fmla="*/ 280 h 1139"/>
                <a:gd name="T2" fmla="*/ 267 w 2054"/>
                <a:gd name="T3" fmla="*/ 562 h 1139"/>
                <a:gd name="T4" fmla="*/ 268 w 2054"/>
                <a:gd name="T5" fmla="*/ 594 h 1139"/>
                <a:gd name="T6" fmla="*/ 280 w 2054"/>
                <a:gd name="T7" fmla="*/ 652 h 1139"/>
                <a:gd name="T8" fmla="*/ 304 w 2054"/>
                <a:gd name="T9" fmla="*/ 705 h 1139"/>
                <a:gd name="T10" fmla="*/ 337 w 2054"/>
                <a:gd name="T11" fmla="*/ 753 h 1139"/>
                <a:gd name="T12" fmla="*/ 377 w 2054"/>
                <a:gd name="T13" fmla="*/ 792 h 1139"/>
                <a:gd name="T14" fmla="*/ 425 w 2054"/>
                <a:gd name="T15" fmla="*/ 824 h 1139"/>
                <a:gd name="T16" fmla="*/ 478 w 2054"/>
                <a:gd name="T17" fmla="*/ 845 h 1139"/>
                <a:gd name="T18" fmla="*/ 533 w 2054"/>
                <a:gd name="T19" fmla="*/ 856 h 1139"/>
                <a:gd name="T20" fmla="*/ 562 w 2054"/>
                <a:gd name="T21" fmla="*/ 857 h 1139"/>
                <a:gd name="T22" fmla="*/ 1448 w 2054"/>
                <a:gd name="T23" fmla="*/ 857 h 1139"/>
                <a:gd name="T24" fmla="*/ 1480 w 2054"/>
                <a:gd name="T25" fmla="*/ 856 h 1139"/>
                <a:gd name="T26" fmla="*/ 1539 w 2054"/>
                <a:gd name="T27" fmla="*/ 844 h 1139"/>
                <a:gd name="T28" fmla="*/ 1591 w 2054"/>
                <a:gd name="T29" fmla="*/ 820 h 1139"/>
                <a:gd name="T30" fmla="*/ 1639 w 2054"/>
                <a:gd name="T31" fmla="*/ 788 h 1139"/>
                <a:gd name="T32" fmla="*/ 1678 w 2054"/>
                <a:gd name="T33" fmla="*/ 747 h 1139"/>
                <a:gd name="T34" fmla="*/ 1710 w 2054"/>
                <a:gd name="T35" fmla="*/ 699 h 1139"/>
                <a:gd name="T36" fmla="*/ 1732 w 2054"/>
                <a:gd name="T37" fmla="*/ 646 h 1139"/>
                <a:gd name="T38" fmla="*/ 1742 w 2054"/>
                <a:gd name="T39" fmla="*/ 590 h 1139"/>
                <a:gd name="T40" fmla="*/ 1743 w 2054"/>
                <a:gd name="T41" fmla="*/ 562 h 1139"/>
                <a:gd name="T42" fmla="*/ 1743 w 2054"/>
                <a:gd name="T43" fmla="*/ 280 h 1139"/>
                <a:gd name="T44" fmla="*/ 267 w 2054"/>
                <a:gd name="T45" fmla="*/ 280 h 1139"/>
                <a:gd name="T46" fmla="*/ 1463 w 2054"/>
                <a:gd name="T47" fmla="*/ 1139 h 1139"/>
                <a:gd name="T48" fmla="*/ 577 w 2054"/>
                <a:gd name="T49" fmla="*/ 1139 h 1139"/>
                <a:gd name="T50" fmla="*/ 546 w 2054"/>
                <a:gd name="T51" fmla="*/ 1138 h 1139"/>
                <a:gd name="T52" fmla="*/ 487 w 2054"/>
                <a:gd name="T53" fmla="*/ 1132 h 1139"/>
                <a:gd name="T54" fmla="*/ 430 w 2054"/>
                <a:gd name="T55" fmla="*/ 1120 h 1139"/>
                <a:gd name="T56" fmla="*/ 376 w 2054"/>
                <a:gd name="T57" fmla="*/ 1103 h 1139"/>
                <a:gd name="T58" fmla="*/ 324 w 2054"/>
                <a:gd name="T59" fmla="*/ 1080 h 1139"/>
                <a:gd name="T60" fmla="*/ 275 w 2054"/>
                <a:gd name="T61" fmla="*/ 1054 h 1139"/>
                <a:gd name="T62" fmla="*/ 229 w 2054"/>
                <a:gd name="T63" fmla="*/ 1022 h 1139"/>
                <a:gd name="T64" fmla="*/ 186 w 2054"/>
                <a:gd name="T65" fmla="*/ 986 h 1139"/>
                <a:gd name="T66" fmla="*/ 147 w 2054"/>
                <a:gd name="T67" fmla="*/ 946 h 1139"/>
                <a:gd name="T68" fmla="*/ 113 w 2054"/>
                <a:gd name="T69" fmla="*/ 904 h 1139"/>
                <a:gd name="T70" fmla="*/ 82 w 2054"/>
                <a:gd name="T71" fmla="*/ 857 h 1139"/>
                <a:gd name="T72" fmla="*/ 56 w 2054"/>
                <a:gd name="T73" fmla="*/ 808 h 1139"/>
                <a:gd name="T74" fmla="*/ 33 w 2054"/>
                <a:gd name="T75" fmla="*/ 757 h 1139"/>
                <a:gd name="T76" fmla="*/ 18 w 2054"/>
                <a:gd name="T77" fmla="*/ 703 h 1139"/>
                <a:gd name="T78" fmla="*/ 6 w 2054"/>
                <a:gd name="T79" fmla="*/ 647 h 1139"/>
                <a:gd name="T80" fmla="*/ 0 w 2054"/>
                <a:gd name="T81" fmla="*/ 590 h 1139"/>
                <a:gd name="T82" fmla="*/ 0 w 2054"/>
                <a:gd name="T83" fmla="*/ 562 h 1139"/>
                <a:gd name="T84" fmla="*/ 0 w 2054"/>
                <a:gd name="T85" fmla="*/ 0 h 1139"/>
                <a:gd name="T86" fmla="*/ 2054 w 2054"/>
                <a:gd name="T87" fmla="*/ 0 h 1139"/>
                <a:gd name="T88" fmla="*/ 2054 w 2054"/>
                <a:gd name="T89" fmla="*/ 562 h 1139"/>
                <a:gd name="T90" fmla="*/ 2051 w 2054"/>
                <a:gd name="T91" fmla="*/ 593 h 1139"/>
                <a:gd name="T92" fmla="*/ 2043 w 2054"/>
                <a:gd name="T93" fmla="*/ 651 h 1139"/>
                <a:gd name="T94" fmla="*/ 2030 w 2054"/>
                <a:gd name="T95" fmla="*/ 708 h 1139"/>
                <a:gd name="T96" fmla="*/ 2011 w 2054"/>
                <a:gd name="T97" fmla="*/ 762 h 1139"/>
                <a:gd name="T98" fmla="*/ 1988 w 2054"/>
                <a:gd name="T99" fmla="*/ 814 h 1139"/>
                <a:gd name="T100" fmla="*/ 1961 w 2054"/>
                <a:gd name="T101" fmla="*/ 864 h 1139"/>
                <a:gd name="T102" fmla="*/ 1929 w 2054"/>
                <a:gd name="T103" fmla="*/ 909 h 1139"/>
                <a:gd name="T104" fmla="*/ 1893 w 2054"/>
                <a:gd name="T105" fmla="*/ 952 h 1139"/>
                <a:gd name="T106" fmla="*/ 1854 w 2054"/>
                <a:gd name="T107" fmla="*/ 990 h 1139"/>
                <a:gd name="T108" fmla="*/ 1811 w 2054"/>
                <a:gd name="T109" fmla="*/ 1026 h 1139"/>
                <a:gd name="T110" fmla="*/ 1764 w 2054"/>
                <a:gd name="T111" fmla="*/ 1057 h 1139"/>
                <a:gd name="T112" fmla="*/ 1715 w 2054"/>
                <a:gd name="T113" fmla="*/ 1083 h 1139"/>
                <a:gd name="T114" fmla="*/ 1663 w 2054"/>
                <a:gd name="T115" fmla="*/ 1104 h 1139"/>
                <a:gd name="T116" fmla="*/ 1608 w 2054"/>
                <a:gd name="T117" fmla="*/ 1121 h 1139"/>
                <a:gd name="T118" fmla="*/ 1551 w 2054"/>
                <a:gd name="T119" fmla="*/ 1133 h 1139"/>
                <a:gd name="T120" fmla="*/ 1492 w 2054"/>
                <a:gd name="T121" fmla="*/ 1138 h 1139"/>
                <a:gd name="T122" fmla="*/ 1463 w 2054"/>
                <a:gd name="T123" fmla="*/ 1139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54" h="1139">
                  <a:moveTo>
                    <a:pt x="267" y="280"/>
                  </a:moveTo>
                  <a:lnTo>
                    <a:pt x="267" y="562"/>
                  </a:lnTo>
                  <a:lnTo>
                    <a:pt x="268" y="594"/>
                  </a:lnTo>
                  <a:lnTo>
                    <a:pt x="280" y="652"/>
                  </a:lnTo>
                  <a:lnTo>
                    <a:pt x="304" y="705"/>
                  </a:lnTo>
                  <a:lnTo>
                    <a:pt x="337" y="753"/>
                  </a:lnTo>
                  <a:lnTo>
                    <a:pt x="377" y="792"/>
                  </a:lnTo>
                  <a:lnTo>
                    <a:pt x="425" y="824"/>
                  </a:lnTo>
                  <a:lnTo>
                    <a:pt x="478" y="845"/>
                  </a:lnTo>
                  <a:lnTo>
                    <a:pt x="533" y="856"/>
                  </a:lnTo>
                  <a:lnTo>
                    <a:pt x="562" y="857"/>
                  </a:lnTo>
                  <a:lnTo>
                    <a:pt x="1448" y="857"/>
                  </a:lnTo>
                  <a:lnTo>
                    <a:pt x="1480" y="856"/>
                  </a:lnTo>
                  <a:lnTo>
                    <a:pt x="1539" y="844"/>
                  </a:lnTo>
                  <a:lnTo>
                    <a:pt x="1591" y="820"/>
                  </a:lnTo>
                  <a:lnTo>
                    <a:pt x="1639" y="788"/>
                  </a:lnTo>
                  <a:lnTo>
                    <a:pt x="1678" y="747"/>
                  </a:lnTo>
                  <a:lnTo>
                    <a:pt x="1710" y="699"/>
                  </a:lnTo>
                  <a:lnTo>
                    <a:pt x="1732" y="646"/>
                  </a:lnTo>
                  <a:lnTo>
                    <a:pt x="1742" y="590"/>
                  </a:lnTo>
                  <a:lnTo>
                    <a:pt x="1743" y="562"/>
                  </a:lnTo>
                  <a:lnTo>
                    <a:pt x="1743" y="280"/>
                  </a:lnTo>
                  <a:lnTo>
                    <a:pt x="267" y="280"/>
                  </a:lnTo>
                  <a:close/>
                  <a:moveTo>
                    <a:pt x="1463" y="1139"/>
                  </a:moveTo>
                  <a:lnTo>
                    <a:pt x="577" y="1139"/>
                  </a:lnTo>
                  <a:lnTo>
                    <a:pt x="546" y="1138"/>
                  </a:lnTo>
                  <a:lnTo>
                    <a:pt x="487" y="1132"/>
                  </a:lnTo>
                  <a:lnTo>
                    <a:pt x="430" y="1120"/>
                  </a:lnTo>
                  <a:lnTo>
                    <a:pt x="376" y="1103"/>
                  </a:lnTo>
                  <a:lnTo>
                    <a:pt x="324" y="1080"/>
                  </a:lnTo>
                  <a:lnTo>
                    <a:pt x="275" y="1054"/>
                  </a:lnTo>
                  <a:lnTo>
                    <a:pt x="229" y="1022"/>
                  </a:lnTo>
                  <a:lnTo>
                    <a:pt x="186" y="986"/>
                  </a:lnTo>
                  <a:lnTo>
                    <a:pt x="147" y="946"/>
                  </a:lnTo>
                  <a:lnTo>
                    <a:pt x="113" y="904"/>
                  </a:lnTo>
                  <a:lnTo>
                    <a:pt x="82" y="857"/>
                  </a:lnTo>
                  <a:lnTo>
                    <a:pt x="56" y="808"/>
                  </a:lnTo>
                  <a:lnTo>
                    <a:pt x="33" y="757"/>
                  </a:lnTo>
                  <a:lnTo>
                    <a:pt x="18" y="703"/>
                  </a:lnTo>
                  <a:lnTo>
                    <a:pt x="6" y="647"/>
                  </a:lnTo>
                  <a:lnTo>
                    <a:pt x="0" y="590"/>
                  </a:lnTo>
                  <a:lnTo>
                    <a:pt x="0" y="562"/>
                  </a:lnTo>
                  <a:lnTo>
                    <a:pt x="0" y="0"/>
                  </a:lnTo>
                  <a:lnTo>
                    <a:pt x="2054" y="0"/>
                  </a:lnTo>
                  <a:lnTo>
                    <a:pt x="2054" y="562"/>
                  </a:lnTo>
                  <a:lnTo>
                    <a:pt x="2051" y="593"/>
                  </a:lnTo>
                  <a:lnTo>
                    <a:pt x="2043" y="651"/>
                  </a:lnTo>
                  <a:lnTo>
                    <a:pt x="2030" y="708"/>
                  </a:lnTo>
                  <a:lnTo>
                    <a:pt x="2011" y="762"/>
                  </a:lnTo>
                  <a:lnTo>
                    <a:pt x="1988" y="814"/>
                  </a:lnTo>
                  <a:lnTo>
                    <a:pt x="1961" y="864"/>
                  </a:lnTo>
                  <a:lnTo>
                    <a:pt x="1929" y="909"/>
                  </a:lnTo>
                  <a:lnTo>
                    <a:pt x="1893" y="952"/>
                  </a:lnTo>
                  <a:lnTo>
                    <a:pt x="1854" y="990"/>
                  </a:lnTo>
                  <a:lnTo>
                    <a:pt x="1811" y="1026"/>
                  </a:lnTo>
                  <a:lnTo>
                    <a:pt x="1764" y="1057"/>
                  </a:lnTo>
                  <a:lnTo>
                    <a:pt x="1715" y="1083"/>
                  </a:lnTo>
                  <a:lnTo>
                    <a:pt x="1663" y="1104"/>
                  </a:lnTo>
                  <a:lnTo>
                    <a:pt x="1608" y="1121"/>
                  </a:lnTo>
                  <a:lnTo>
                    <a:pt x="1551" y="1133"/>
                  </a:lnTo>
                  <a:lnTo>
                    <a:pt x="1492" y="1138"/>
                  </a:lnTo>
                  <a:lnTo>
                    <a:pt x="1463" y="1139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0" name="Freeform 47">
              <a:extLst>
                <a:ext uri="{FF2B5EF4-FFF2-40B4-BE49-F238E27FC236}">
                  <a16:creationId xmlns:a16="http://schemas.microsoft.com/office/drawing/2014/main" id="{8C12B4D0-9163-9098-A59A-72BE02AC8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5" y="2732"/>
              <a:ext cx="970" cy="1072"/>
            </a:xfrm>
            <a:custGeom>
              <a:avLst/>
              <a:gdLst>
                <a:gd name="T0" fmla="*/ 5818 w 5819"/>
                <a:gd name="T1" fmla="*/ 2879 h 6432"/>
                <a:gd name="T2" fmla="*/ 5794 w 5819"/>
                <a:gd name="T3" fmla="*/ 2568 h 6432"/>
                <a:gd name="T4" fmla="*/ 5741 w 5819"/>
                <a:gd name="T5" fmla="*/ 2268 h 6432"/>
                <a:gd name="T6" fmla="*/ 5657 w 5819"/>
                <a:gd name="T7" fmla="*/ 1980 h 6432"/>
                <a:gd name="T8" fmla="*/ 5548 w 5819"/>
                <a:gd name="T9" fmla="*/ 1704 h 6432"/>
                <a:gd name="T10" fmla="*/ 5412 w 5819"/>
                <a:gd name="T11" fmla="*/ 1444 h 6432"/>
                <a:gd name="T12" fmla="*/ 5252 w 5819"/>
                <a:gd name="T13" fmla="*/ 1199 h 6432"/>
                <a:gd name="T14" fmla="*/ 5071 w 5819"/>
                <a:gd name="T15" fmla="*/ 972 h 6432"/>
                <a:gd name="T16" fmla="*/ 4868 w 5819"/>
                <a:gd name="T17" fmla="*/ 765 h 6432"/>
                <a:gd name="T18" fmla="*/ 4646 w 5819"/>
                <a:gd name="T19" fmla="*/ 580 h 6432"/>
                <a:gd name="T20" fmla="*/ 4406 w 5819"/>
                <a:gd name="T21" fmla="*/ 417 h 6432"/>
                <a:gd name="T22" fmla="*/ 4151 w 5819"/>
                <a:gd name="T23" fmla="*/ 279 h 6432"/>
                <a:gd name="T24" fmla="*/ 3881 w 5819"/>
                <a:gd name="T25" fmla="*/ 166 h 6432"/>
                <a:gd name="T26" fmla="*/ 3598 w 5819"/>
                <a:gd name="T27" fmla="*/ 81 h 6432"/>
                <a:gd name="T28" fmla="*/ 3304 w 5819"/>
                <a:gd name="T29" fmla="*/ 26 h 6432"/>
                <a:gd name="T30" fmla="*/ 3000 w 5819"/>
                <a:gd name="T31" fmla="*/ 0 h 6432"/>
                <a:gd name="T32" fmla="*/ 2767 w 5819"/>
                <a:gd name="T33" fmla="*/ 4 h 6432"/>
                <a:gd name="T34" fmla="*/ 2567 w 5819"/>
                <a:gd name="T35" fmla="*/ 20 h 6432"/>
                <a:gd name="T36" fmla="*/ 2306 w 5819"/>
                <a:gd name="T37" fmla="*/ 65 h 6432"/>
                <a:gd name="T38" fmla="*/ 2052 w 5819"/>
                <a:gd name="T39" fmla="*/ 132 h 6432"/>
                <a:gd name="T40" fmla="*/ 1808 w 5819"/>
                <a:gd name="T41" fmla="*/ 223 h 6432"/>
                <a:gd name="T42" fmla="*/ 1574 w 5819"/>
                <a:gd name="T43" fmla="*/ 335 h 6432"/>
                <a:gd name="T44" fmla="*/ 1351 w 5819"/>
                <a:gd name="T45" fmla="*/ 466 h 6432"/>
                <a:gd name="T46" fmla="*/ 1140 w 5819"/>
                <a:gd name="T47" fmla="*/ 617 h 6432"/>
                <a:gd name="T48" fmla="*/ 944 w 5819"/>
                <a:gd name="T49" fmla="*/ 785 h 6432"/>
                <a:gd name="T50" fmla="*/ 763 w 5819"/>
                <a:gd name="T51" fmla="*/ 970 h 6432"/>
                <a:gd name="T52" fmla="*/ 598 w 5819"/>
                <a:gd name="T53" fmla="*/ 1169 h 6432"/>
                <a:gd name="T54" fmla="*/ 451 w 5819"/>
                <a:gd name="T55" fmla="*/ 1384 h 6432"/>
                <a:gd name="T56" fmla="*/ 322 w 5819"/>
                <a:gd name="T57" fmla="*/ 1610 h 6432"/>
                <a:gd name="T58" fmla="*/ 212 w 5819"/>
                <a:gd name="T59" fmla="*/ 1849 h 6432"/>
                <a:gd name="T60" fmla="*/ 125 w 5819"/>
                <a:gd name="T61" fmla="*/ 2098 h 6432"/>
                <a:gd name="T62" fmla="*/ 58 w 5819"/>
                <a:gd name="T63" fmla="*/ 2356 h 6432"/>
                <a:gd name="T64" fmla="*/ 16 w 5819"/>
                <a:gd name="T65" fmla="*/ 2622 h 6432"/>
                <a:gd name="T66" fmla="*/ 5 w 5819"/>
                <a:gd name="T67" fmla="*/ 2759 h 6432"/>
                <a:gd name="T68" fmla="*/ 1 w 5819"/>
                <a:gd name="T69" fmla="*/ 3035 h 6432"/>
                <a:gd name="T70" fmla="*/ 21 w 5819"/>
                <a:gd name="T71" fmla="*/ 3302 h 6432"/>
                <a:gd name="T72" fmla="*/ 62 w 5819"/>
                <a:gd name="T73" fmla="*/ 3560 h 6432"/>
                <a:gd name="T74" fmla="*/ 126 w 5819"/>
                <a:gd name="T75" fmla="*/ 3810 h 6432"/>
                <a:gd name="T76" fmla="*/ 210 w 5819"/>
                <a:gd name="T77" fmla="*/ 4051 h 6432"/>
                <a:gd name="T78" fmla="*/ 315 w 5819"/>
                <a:gd name="T79" fmla="*/ 4282 h 6432"/>
                <a:gd name="T80" fmla="*/ 439 w 5819"/>
                <a:gd name="T81" fmla="*/ 4502 h 6432"/>
                <a:gd name="T82" fmla="*/ 544 w 5819"/>
                <a:gd name="T83" fmla="*/ 4660 h 6432"/>
                <a:gd name="T84" fmla="*/ 672 w 5819"/>
                <a:gd name="T85" fmla="*/ 4829 h 6432"/>
                <a:gd name="T86" fmla="*/ 1010 w 5819"/>
                <a:gd name="T87" fmla="*/ 5200 h 6432"/>
                <a:gd name="T88" fmla="*/ 1214 w 5819"/>
                <a:gd name="T89" fmla="*/ 5438 h 6432"/>
                <a:gd name="T90" fmla="*/ 1307 w 5819"/>
                <a:gd name="T91" fmla="*/ 5597 h 6432"/>
                <a:gd name="T92" fmla="*/ 1382 w 5819"/>
                <a:gd name="T93" fmla="*/ 5795 h 6432"/>
                <a:gd name="T94" fmla="*/ 1435 w 5819"/>
                <a:gd name="T95" fmla="*/ 6048 h 6432"/>
                <a:gd name="T96" fmla="*/ 1486 w 5819"/>
                <a:gd name="T97" fmla="*/ 6432 h 6432"/>
                <a:gd name="T98" fmla="*/ 4342 w 5819"/>
                <a:gd name="T99" fmla="*/ 6207 h 6432"/>
                <a:gd name="T100" fmla="*/ 4379 w 5819"/>
                <a:gd name="T101" fmla="*/ 5989 h 6432"/>
                <a:gd name="T102" fmla="*/ 4447 w 5819"/>
                <a:gd name="T103" fmla="*/ 5754 h 6432"/>
                <a:gd name="T104" fmla="*/ 4535 w 5819"/>
                <a:gd name="T105" fmla="*/ 5565 h 6432"/>
                <a:gd name="T106" fmla="*/ 4642 w 5819"/>
                <a:gd name="T107" fmla="*/ 5404 h 6432"/>
                <a:gd name="T108" fmla="*/ 4869 w 5819"/>
                <a:gd name="T109" fmla="*/ 5140 h 6432"/>
                <a:gd name="T110" fmla="*/ 5150 w 5819"/>
                <a:gd name="T111" fmla="*/ 4814 h 6432"/>
                <a:gd name="T112" fmla="*/ 5284 w 5819"/>
                <a:gd name="T113" fmla="*/ 4631 h 6432"/>
                <a:gd name="T114" fmla="*/ 5459 w 5819"/>
                <a:gd name="T115" fmla="*/ 4359 h 6432"/>
                <a:gd name="T116" fmla="*/ 5643 w 5819"/>
                <a:gd name="T117" fmla="*/ 3962 h 6432"/>
                <a:gd name="T118" fmla="*/ 5764 w 5819"/>
                <a:gd name="T119" fmla="*/ 3533 h 6432"/>
                <a:gd name="T120" fmla="*/ 5818 w 5819"/>
                <a:gd name="T121" fmla="*/ 3076 h 6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19" h="6432">
                  <a:moveTo>
                    <a:pt x="5819" y="2958"/>
                  </a:moveTo>
                  <a:lnTo>
                    <a:pt x="5818" y="2879"/>
                  </a:lnTo>
                  <a:lnTo>
                    <a:pt x="5810" y="2722"/>
                  </a:lnTo>
                  <a:lnTo>
                    <a:pt x="5794" y="2568"/>
                  </a:lnTo>
                  <a:lnTo>
                    <a:pt x="5771" y="2416"/>
                  </a:lnTo>
                  <a:lnTo>
                    <a:pt x="5741" y="2268"/>
                  </a:lnTo>
                  <a:lnTo>
                    <a:pt x="5703" y="2122"/>
                  </a:lnTo>
                  <a:lnTo>
                    <a:pt x="5657" y="1980"/>
                  </a:lnTo>
                  <a:lnTo>
                    <a:pt x="5606" y="1840"/>
                  </a:lnTo>
                  <a:lnTo>
                    <a:pt x="5548" y="1704"/>
                  </a:lnTo>
                  <a:lnTo>
                    <a:pt x="5483" y="1571"/>
                  </a:lnTo>
                  <a:lnTo>
                    <a:pt x="5412" y="1444"/>
                  </a:lnTo>
                  <a:lnTo>
                    <a:pt x="5336" y="1319"/>
                  </a:lnTo>
                  <a:lnTo>
                    <a:pt x="5252" y="1199"/>
                  </a:lnTo>
                  <a:lnTo>
                    <a:pt x="5165" y="1083"/>
                  </a:lnTo>
                  <a:lnTo>
                    <a:pt x="5071" y="972"/>
                  </a:lnTo>
                  <a:lnTo>
                    <a:pt x="4972" y="867"/>
                  </a:lnTo>
                  <a:lnTo>
                    <a:pt x="4868" y="765"/>
                  </a:lnTo>
                  <a:lnTo>
                    <a:pt x="4760" y="670"/>
                  </a:lnTo>
                  <a:lnTo>
                    <a:pt x="4646" y="580"/>
                  </a:lnTo>
                  <a:lnTo>
                    <a:pt x="4529" y="495"/>
                  </a:lnTo>
                  <a:lnTo>
                    <a:pt x="4406" y="417"/>
                  </a:lnTo>
                  <a:lnTo>
                    <a:pt x="4281" y="344"/>
                  </a:lnTo>
                  <a:lnTo>
                    <a:pt x="4151" y="279"/>
                  </a:lnTo>
                  <a:lnTo>
                    <a:pt x="4018" y="219"/>
                  </a:lnTo>
                  <a:lnTo>
                    <a:pt x="3881" y="166"/>
                  </a:lnTo>
                  <a:lnTo>
                    <a:pt x="3741" y="120"/>
                  </a:lnTo>
                  <a:lnTo>
                    <a:pt x="3598" y="81"/>
                  </a:lnTo>
                  <a:lnTo>
                    <a:pt x="3453" y="49"/>
                  </a:lnTo>
                  <a:lnTo>
                    <a:pt x="3304" y="26"/>
                  </a:lnTo>
                  <a:lnTo>
                    <a:pt x="3153" y="9"/>
                  </a:lnTo>
                  <a:lnTo>
                    <a:pt x="3000" y="0"/>
                  </a:lnTo>
                  <a:lnTo>
                    <a:pt x="2845" y="0"/>
                  </a:lnTo>
                  <a:lnTo>
                    <a:pt x="2767" y="4"/>
                  </a:lnTo>
                  <a:lnTo>
                    <a:pt x="2700" y="7"/>
                  </a:lnTo>
                  <a:lnTo>
                    <a:pt x="2567" y="20"/>
                  </a:lnTo>
                  <a:lnTo>
                    <a:pt x="2435" y="39"/>
                  </a:lnTo>
                  <a:lnTo>
                    <a:pt x="2306" y="65"/>
                  </a:lnTo>
                  <a:lnTo>
                    <a:pt x="2177" y="95"/>
                  </a:lnTo>
                  <a:lnTo>
                    <a:pt x="2052" y="132"/>
                  </a:lnTo>
                  <a:lnTo>
                    <a:pt x="1928" y="174"/>
                  </a:lnTo>
                  <a:lnTo>
                    <a:pt x="1808" y="223"/>
                  </a:lnTo>
                  <a:lnTo>
                    <a:pt x="1690" y="276"/>
                  </a:lnTo>
                  <a:lnTo>
                    <a:pt x="1574" y="335"/>
                  </a:lnTo>
                  <a:lnTo>
                    <a:pt x="1461" y="398"/>
                  </a:lnTo>
                  <a:lnTo>
                    <a:pt x="1351" y="466"/>
                  </a:lnTo>
                  <a:lnTo>
                    <a:pt x="1244" y="540"/>
                  </a:lnTo>
                  <a:lnTo>
                    <a:pt x="1140" y="617"/>
                  </a:lnTo>
                  <a:lnTo>
                    <a:pt x="1041" y="699"/>
                  </a:lnTo>
                  <a:lnTo>
                    <a:pt x="944" y="785"/>
                  </a:lnTo>
                  <a:lnTo>
                    <a:pt x="851" y="875"/>
                  </a:lnTo>
                  <a:lnTo>
                    <a:pt x="763" y="970"/>
                  </a:lnTo>
                  <a:lnTo>
                    <a:pt x="678" y="1068"/>
                  </a:lnTo>
                  <a:lnTo>
                    <a:pt x="598" y="1169"/>
                  </a:lnTo>
                  <a:lnTo>
                    <a:pt x="522" y="1275"/>
                  </a:lnTo>
                  <a:lnTo>
                    <a:pt x="451" y="1384"/>
                  </a:lnTo>
                  <a:lnTo>
                    <a:pt x="383" y="1495"/>
                  </a:lnTo>
                  <a:lnTo>
                    <a:pt x="322" y="1610"/>
                  </a:lnTo>
                  <a:lnTo>
                    <a:pt x="264" y="1729"/>
                  </a:lnTo>
                  <a:lnTo>
                    <a:pt x="212" y="1849"/>
                  </a:lnTo>
                  <a:lnTo>
                    <a:pt x="166" y="1972"/>
                  </a:lnTo>
                  <a:lnTo>
                    <a:pt x="125" y="2098"/>
                  </a:lnTo>
                  <a:lnTo>
                    <a:pt x="89" y="2226"/>
                  </a:lnTo>
                  <a:lnTo>
                    <a:pt x="58" y="2356"/>
                  </a:lnTo>
                  <a:lnTo>
                    <a:pt x="35" y="2488"/>
                  </a:lnTo>
                  <a:lnTo>
                    <a:pt x="16" y="2622"/>
                  </a:lnTo>
                  <a:lnTo>
                    <a:pt x="10" y="2690"/>
                  </a:lnTo>
                  <a:lnTo>
                    <a:pt x="5" y="2759"/>
                  </a:lnTo>
                  <a:lnTo>
                    <a:pt x="0" y="2898"/>
                  </a:lnTo>
                  <a:lnTo>
                    <a:pt x="1" y="3035"/>
                  </a:lnTo>
                  <a:lnTo>
                    <a:pt x="9" y="3169"/>
                  </a:lnTo>
                  <a:lnTo>
                    <a:pt x="21" y="3302"/>
                  </a:lnTo>
                  <a:lnTo>
                    <a:pt x="39" y="3431"/>
                  </a:lnTo>
                  <a:lnTo>
                    <a:pt x="62" y="3560"/>
                  </a:lnTo>
                  <a:lnTo>
                    <a:pt x="92" y="3687"/>
                  </a:lnTo>
                  <a:lnTo>
                    <a:pt x="126" y="3810"/>
                  </a:lnTo>
                  <a:lnTo>
                    <a:pt x="166" y="3933"/>
                  </a:lnTo>
                  <a:lnTo>
                    <a:pt x="210" y="4051"/>
                  </a:lnTo>
                  <a:lnTo>
                    <a:pt x="260" y="4168"/>
                  </a:lnTo>
                  <a:lnTo>
                    <a:pt x="315" y="4282"/>
                  </a:lnTo>
                  <a:lnTo>
                    <a:pt x="375" y="4394"/>
                  </a:lnTo>
                  <a:lnTo>
                    <a:pt x="439" y="4502"/>
                  </a:lnTo>
                  <a:lnTo>
                    <a:pt x="508" y="4608"/>
                  </a:lnTo>
                  <a:lnTo>
                    <a:pt x="544" y="4660"/>
                  </a:lnTo>
                  <a:lnTo>
                    <a:pt x="588" y="4721"/>
                  </a:lnTo>
                  <a:lnTo>
                    <a:pt x="672" y="4829"/>
                  </a:lnTo>
                  <a:lnTo>
                    <a:pt x="792" y="4972"/>
                  </a:lnTo>
                  <a:lnTo>
                    <a:pt x="1010" y="5200"/>
                  </a:lnTo>
                  <a:lnTo>
                    <a:pt x="1161" y="5367"/>
                  </a:lnTo>
                  <a:lnTo>
                    <a:pt x="1214" y="5438"/>
                  </a:lnTo>
                  <a:lnTo>
                    <a:pt x="1263" y="5514"/>
                  </a:lnTo>
                  <a:lnTo>
                    <a:pt x="1307" y="5597"/>
                  </a:lnTo>
                  <a:lnTo>
                    <a:pt x="1347" y="5690"/>
                  </a:lnTo>
                  <a:lnTo>
                    <a:pt x="1382" y="5795"/>
                  </a:lnTo>
                  <a:lnTo>
                    <a:pt x="1411" y="5913"/>
                  </a:lnTo>
                  <a:lnTo>
                    <a:pt x="1435" y="6048"/>
                  </a:lnTo>
                  <a:lnTo>
                    <a:pt x="1444" y="6123"/>
                  </a:lnTo>
                  <a:lnTo>
                    <a:pt x="1486" y="6432"/>
                  </a:lnTo>
                  <a:lnTo>
                    <a:pt x="4313" y="6432"/>
                  </a:lnTo>
                  <a:lnTo>
                    <a:pt x="4342" y="6207"/>
                  </a:lnTo>
                  <a:lnTo>
                    <a:pt x="4353" y="6129"/>
                  </a:lnTo>
                  <a:lnTo>
                    <a:pt x="4379" y="5989"/>
                  </a:lnTo>
                  <a:lnTo>
                    <a:pt x="4411" y="5864"/>
                  </a:lnTo>
                  <a:lnTo>
                    <a:pt x="4447" y="5754"/>
                  </a:lnTo>
                  <a:lnTo>
                    <a:pt x="4489" y="5654"/>
                  </a:lnTo>
                  <a:lnTo>
                    <a:pt x="4535" y="5565"/>
                  </a:lnTo>
                  <a:lnTo>
                    <a:pt x="4586" y="5482"/>
                  </a:lnTo>
                  <a:lnTo>
                    <a:pt x="4642" y="5404"/>
                  </a:lnTo>
                  <a:lnTo>
                    <a:pt x="4732" y="5292"/>
                  </a:lnTo>
                  <a:lnTo>
                    <a:pt x="4869" y="5140"/>
                  </a:lnTo>
                  <a:lnTo>
                    <a:pt x="5023" y="4968"/>
                  </a:lnTo>
                  <a:lnTo>
                    <a:pt x="5150" y="4814"/>
                  </a:lnTo>
                  <a:lnTo>
                    <a:pt x="5239" y="4696"/>
                  </a:lnTo>
                  <a:lnTo>
                    <a:pt x="5284" y="4631"/>
                  </a:lnTo>
                  <a:lnTo>
                    <a:pt x="5346" y="4543"/>
                  </a:lnTo>
                  <a:lnTo>
                    <a:pt x="5459" y="4359"/>
                  </a:lnTo>
                  <a:lnTo>
                    <a:pt x="5558" y="4166"/>
                  </a:lnTo>
                  <a:lnTo>
                    <a:pt x="5643" y="3962"/>
                  </a:lnTo>
                  <a:lnTo>
                    <a:pt x="5711" y="3751"/>
                  </a:lnTo>
                  <a:lnTo>
                    <a:pt x="5764" y="3533"/>
                  </a:lnTo>
                  <a:lnTo>
                    <a:pt x="5799" y="3307"/>
                  </a:lnTo>
                  <a:lnTo>
                    <a:pt x="5818" y="3076"/>
                  </a:lnTo>
                  <a:lnTo>
                    <a:pt x="5819" y="29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1" name="Freeform 48">
              <a:extLst>
                <a:ext uri="{FF2B5EF4-FFF2-40B4-BE49-F238E27FC236}">
                  <a16:creationId xmlns:a16="http://schemas.microsoft.com/office/drawing/2014/main" id="{80956BCC-6FD8-5F44-8089-93CCCCD69D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2" y="2708"/>
              <a:ext cx="1016" cy="1121"/>
            </a:xfrm>
            <a:custGeom>
              <a:avLst/>
              <a:gdLst>
                <a:gd name="T0" fmla="*/ 4372 w 6099"/>
                <a:gd name="T1" fmla="*/ 6235 h 6728"/>
                <a:gd name="T2" fmla="*/ 4597 w 6099"/>
                <a:gd name="T3" fmla="*/ 5597 h 6728"/>
                <a:gd name="T4" fmla="*/ 4904 w 6099"/>
                <a:gd name="T5" fmla="*/ 5223 h 6728"/>
                <a:gd name="T6" fmla="*/ 5326 w 6099"/>
                <a:gd name="T7" fmla="*/ 4716 h 6728"/>
                <a:gd name="T8" fmla="*/ 5661 w 6099"/>
                <a:gd name="T9" fmla="*/ 4046 h 6728"/>
                <a:gd name="T10" fmla="*/ 5816 w 6099"/>
                <a:gd name="T11" fmla="*/ 3206 h 6728"/>
                <a:gd name="T12" fmla="*/ 5794 w 6099"/>
                <a:gd name="T13" fmla="*/ 2728 h 6728"/>
                <a:gd name="T14" fmla="*/ 5663 w 6099"/>
                <a:gd name="T15" fmla="*/ 2169 h 6728"/>
                <a:gd name="T16" fmla="*/ 5428 w 6099"/>
                <a:gd name="T17" fmla="*/ 1661 h 6728"/>
                <a:gd name="T18" fmla="*/ 5102 w 6099"/>
                <a:gd name="T19" fmla="*/ 1213 h 6728"/>
                <a:gd name="T20" fmla="*/ 4696 w 6099"/>
                <a:gd name="T21" fmla="*/ 840 h 6728"/>
                <a:gd name="T22" fmla="*/ 4225 w 6099"/>
                <a:gd name="T23" fmla="*/ 552 h 6728"/>
                <a:gd name="T24" fmla="*/ 3697 w 6099"/>
                <a:gd name="T25" fmla="*/ 363 h 6728"/>
                <a:gd name="T26" fmla="*/ 3129 w 6099"/>
                <a:gd name="T27" fmla="*/ 284 h 6728"/>
                <a:gd name="T28" fmla="*/ 2715 w 6099"/>
                <a:gd name="T29" fmla="*/ 301 h 6728"/>
                <a:gd name="T30" fmla="*/ 2222 w 6099"/>
                <a:gd name="T31" fmla="*/ 408 h 6728"/>
                <a:gd name="T32" fmla="*/ 1766 w 6099"/>
                <a:gd name="T33" fmla="*/ 599 h 6728"/>
                <a:gd name="T34" fmla="*/ 1354 w 6099"/>
                <a:gd name="T35" fmla="*/ 867 h 6728"/>
                <a:gd name="T36" fmla="*/ 997 w 6099"/>
                <a:gd name="T37" fmla="*/ 1202 h 6728"/>
                <a:gd name="T38" fmla="*/ 701 w 6099"/>
                <a:gd name="T39" fmla="*/ 1595 h 6728"/>
                <a:gd name="T40" fmla="*/ 478 w 6099"/>
                <a:gd name="T41" fmla="*/ 2039 h 6728"/>
                <a:gd name="T42" fmla="*/ 335 w 6099"/>
                <a:gd name="T43" fmla="*/ 2525 h 6728"/>
                <a:gd name="T44" fmla="*/ 286 w 6099"/>
                <a:gd name="T45" fmla="*/ 2909 h 6728"/>
                <a:gd name="T46" fmla="*/ 298 w 6099"/>
                <a:gd name="T47" fmla="*/ 3409 h 6728"/>
                <a:gd name="T48" fmla="*/ 397 w 6099"/>
                <a:gd name="T49" fmla="*/ 3894 h 6728"/>
                <a:gd name="T50" fmla="*/ 576 w 6099"/>
                <a:gd name="T51" fmla="*/ 4355 h 6728"/>
                <a:gd name="T52" fmla="*/ 797 w 6099"/>
                <a:gd name="T53" fmla="*/ 4730 h 6728"/>
                <a:gd name="T54" fmla="*/ 1205 w 6099"/>
                <a:gd name="T55" fmla="*/ 5209 h 6728"/>
                <a:gd name="T56" fmla="*/ 1566 w 6099"/>
                <a:gd name="T57" fmla="*/ 5661 h 6728"/>
                <a:gd name="T58" fmla="*/ 1726 w 6099"/>
                <a:gd name="T59" fmla="*/ 6249 h 6728"/>
                <a:gd name="T60" fmla="*/ 1458 w 6099"/>
                <a:gd name="T61" fmla="*/ 6291 h 6728"/>
                <a:gd name="T62" fmla="*/ 1324 w 6099"/>
                <a:gd name="T63" fmla="*/ 5809 h 6728"/>
                <a:gd name="T64" fmla="*/ 1008 w 6099"/>
                <a:gd name="T65" fmla="*/ 5420 h 6728"/>
                <a:gd name="T66" fmla="*/ 634 w 6099"/>
                <a:gd name="T67" fmla="*/ 4986 h 6728"/>
                <a:gd name="T68" fmla="*/ 390 w 6099"/>
                <a:gd name="T69" fmla="*/ 4612 h 6728"/>
                <a:gd name="T70" fmla="*/ 171 w 6099"/>
                <a:gd name="T71" fmla="*/ 4114 h 6728"/>
                <a:gd name="T72" fmla="*/ 40 w 6099"/>
                <a:gd name="T73" fmla="*/ 3584 h 6728"/>
                <a:gd name="T74" fmla="*/ 0 w 6099"/>
                <a:gd name="T75" fmla="*/ 3038 h 6728"/>
                <a:gd name="T76" fmla="*/ 36 w 6099"/>
                <a:gd name="T77" fmla="*/ 2618 h 6728"/>
                <a:gd name="T78" fmla="*/ 175 w 6099"/>
                <a:gd name="T79" fmla="*/ 2073 h 6728"/>
                <a:gd name="T80" fmla="*/ 403 w 6099"/>
                <a:gd name="T81" fmla="*/ 1572 h 6728"/>
                <a:gd name="T82" fmla="*/ 711 w 6099"/>
                <a:gd name="T83" fmla="*/ 1124 h 6728"/>
                <a:gd name="T84" fmla="*/ 1089 w 6099"/>
                <a:gd name="T85" fmla="*/ 736 h 6728"/>
                <a:gd name="T86" fmla="*/ 1526 w 6099"/>
                <a:gd name="T87" fmla="*/ 422 h 6728"/>
                <a:gd name="T88" fmla="*/ 2016 w 6099"/>
                <a:gd name="T89" fmla="*/ 188 h 6728"/>
                <a:gd name="T90" fmla="*/ 2545 w 6099"/>
                <a:gd name="T91" fmla="*/ 43 h 6728"/>
                <a:gd name="T92" fmla="*/ 2975 w 6099"/>
                <a:gd name="T93" fmla="*/ 0 h 6728"/>
                <a:gd name="T94" fmla="*/ 3613 w 6099"/>
                <a:gd name="T95" fmla="*/ 54 h 6728"/>
                <a:gd name="T96" fmla="*/ 4207 w 6099"/>
                <a:gd name="T97" fmla="*/ 233 h 6728"/>
                <a:gd name="T98" fmla="*/ 4744 w 6099"/>
                <a:gd name="T99" fmla="*/ 523 h 6728"/>
                <a:gd name="T100" fmla="*/ 5210 w 6099"/>
                <a:gd name="T101" fmla="*/ 914 h 6728"/>
                <a:gd name="T102" fmla="*/ 5592 w 6099"/>
                <a:gd name="T103" fmla="*/ 1387 h 6728"/>
                <a:gd name="T104" fmla="*/ 5875 w 6099"/>
                <a:gd name="T105" fmla="*/ 1933 h 6728"/>
                <a:gd name="T106" fmla="*/ 6049 w 6099"/>
                <a:gd name="T107" fmla="*/ 2535 h 6728"/>
                <a:gd name="T108" fmla="*/ 6099 w 6099"/>
                <a:gd name="T109" fmla="*/ 3099 h 6728"/>
                <a:gd name="T110" fmla="*/ 5995 w 6099"/>
                <a:gd name="T111" fmla="*/ 3914 h 6728"/>
                <a:gd name="T112" fmla="*/ 5618 w 6099"/>
                <a:gd name="T113" fmla="*/ 4772 h 6728"/>
                <a:gd name="T114" fmla="*/ 5212 w 6099"/>
                <a:gd name="T115" fmla="*/ 5299 h 6728"/>
                <a:gd name="T116" fmla="*/ 4837 w 6099"/>
                <a:gd name="T117" fmla="*/ 5749 h 6728"/>
                <a:gd name="T118" fmla="*/ 4651 w 6099"/>
                <a:gd name="T119" fmla="*/ 6281 h 6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99" h="6728">
                  <a:moveTo>
                    <a:pt x="1753" y="6446"/>
                  </a:moveTo>
                  <a:lnTo>
                    <a:pt x="4342" y="6446"/>
                  </a:lnTo>
                  <a:lnTo>
                    <a:pt x="4355" y="6348"/>
                  </a:lnTo>
                  <a:lnTo>
                    <a:pt x="4372" y="6235"/>
                  </a:lnTo>
                  <a:lnTo>
                    <a:pt x="4414" y="6037"/>
                  </a:lnTo>
                  <a:lnTo>
                    <a:pt x="4466" y="5868"/>
                  </a:lnTo>
                  <a:lnTo>
                    <a:pt x="4527" y="5724"/>
                  </a:lnTo>
                  <a:lnTo>
                    <a:pt x="4597" y="5597"/>
                  </a:lnTo>
                  <a:lnTo>
                    <a:pt x="4675" y="5483"/>
                  </a:lnTo>
                  <a:lnTo>
                    <a:pt x="4762" y="5378"/>
                  </a:lnTo>
                  <a:lnTo>
                    <a:pt x="4854" y="5275"/>
                  </a:lnTo>
                  <a:lnTo>
                    <a:pt x="4904" y="5223"/>
                  </a:lnTo>
                  <a:lnTo>
                    <a:pt x="5001" y="5117"/>
                  </a:lnTo>
                  <a:lnTo>
                    <a:pt x="5157" y="4939"/>
                  </a:lnTo>
                  <a:lnTo>
                    <a:pt x="5268" y="4798"/>
                  </a:lnTo>
                  <a:lnTo>
                    <a:pt x="5326" y="4716"/>
                  </a:lnTo>
                  <a:lnTo>
                    <a:pt x="5385" y="4625"/>
                  </a:lnTo>
                  <a:lnTo>
                    <a:pt x="5493" y="4439"/>
                  </a:lnTo>
                  <a:lnTo>
                    <a:pt x="5584" y="4246"/>
                  </a:lnTo>
                  <a:lnTo>
                    <a:pt x="5661" y="4046"/>
                  </a:lnTo>
                  <a:lnTo>
                    <a:pt x="5724" y="3841"/>
                  </a:lnTo>
                  <a:lnTo>
                    <a:pt x="5770" y="3633"/>
                  </a:lnTo>
                  <a:lnTo>
                    <a:pt x="5801" y="3421"/>
                  </a:lnTo>
                  <a:lnTo>
                    <a:pt x="5816" y="3206"/>
                  </a:lnTo>
                  <a:lnTo>
                    <a:pt x="5818" y="3099"/>
                  </a:lnTo>
                  <a:lnTo>
                    <a:pt x="5817" y="3024"/>
                  </a:lnTo>
                  <a:lnTo>
                    <a:pt x="5810" y="2875"/>
                  </a:lnTo>
                  <a:lnTo>
                    <a:pt x="5794" y="2728"/>
                  </a:lnTo>
                  <a:lnTo>
                    <a:pt x="5772" y="2585"/>
                  </a:lnTo>
                  <a:lnTo>
                    <a:pt x="5743" y="2444"/>
                  </a:lnTo>
                  <a:lnTo>
                    <a:pt x="5707" y="2305"/>
                  </a:lnTo>
                  <a:lnTo>
                    <a:pt x="5663" y="2169"/>
                  </a:lnTo>
                  <a:lnTo>
                    <a:pt x="5614" y="2037"/>
                  </a:lnTo>
                  <a:lnTo>
                    <a:pt x="5558" y="1908"/>
                  </a:lnTo>
                  <a:lnTo>
                    <a:pt x="5497" y="1782"/>
                  </a:lnTo>
                  <a:lnTo>
                    <a:pt x="5428" y="1661"/>
                  </a:lnTo>
                  <a:lnTo>
                    <a:pt x="5355" y="1542"/>
                  </a:lnTo>
                  <a:lnTo>
                    <a:pt x="5276" y="1429"/>
                  </a:lnTo>
                  <a:lnTo>
                    <a:pt x="5192" y="1319"/>
                  </a:lnTo>
                  <a:lnTo>
                    <a:pt x="5102" y="1213"/>
                  </a:lnTo>
                  <a:lnTo>
                    <a:pt x="5007" y="1112"/>
                  </a:lnTo>
                  <a:lnTo>
                    <a:pt x="4908" y="1016"/>
                  </a:lnTo>
                  <a:lnTo>
                    <a:pt x="4805" y="925"/>
                  </a:lnTo>
                  <a:lnTo>
                    <a:pt x="4696" y="840"/>
                  </a:lnTo>
                  <a:lnTo>
                    <a:pt x="4584" y="760"/>
                  </a:lnTo>
                  <a:lnTo>
                    <a:pt x="4468" y="685"/>
                  </a:lnTo>
                  <a:lnTo>
                    <a:pt x="4348" y="615"/>
                  </a:lnTo>
                  <a:lnTo>
                    <a:pt x="4225" y="552"/>
                  </a:lnTo>
                  <a:lnTo>
                    <a:pt x="4097" y="495"/>
                  </a:lnTo>
                  <a:lnTo>
                    <a:pt x="3967" y="444"/>
                  </a:lnTo>
                  <a:lnTo>
                    <a:pt x="3833" y="400"/>
                  </a:lnTo>
                  <a:lnTo>
                    <a:pt x="3697" y="363"/>
                  </a:lnTo>
                  <a:lnTo>
                    <a:pt x="3559" y="332"/>
                  </a:lnTo>
                  <a:lnTo>
                    <a:pt x="3418" y="309"/>
                  </a:lnTo>
                  <a:lnTo>
                    <a:pt x="3274" y="292"/>
                  </a:lnTo>
                  <a:lnTo>
                    <a:pt x="3129" y="284"/>
                  </a:lnTo>
                  <a:lnTo>
                    <a:pt x="2981" y="283"/>
                  </a:lnTo>
                  <a:lnTo>
                    <a:pt x="2907" y="285"/>
                  </a:lnTo>
                  <a:lnTo>
                    <a:pt x="2843" y="289"/>
                  </a:lnTo>
                  <a:lnTo>
                    <a:pt x="2715" y="301"/>
                  </a:lnTo>
                  <a:lnTo>
                    <a:pt x="2589" y="320"/>
                  </a:lnTo>
                  <a:lnTo>
                    <a:pt x="2464" y="344"/>
                  </a:lnTo>
                  <a:lnTo>
                    <a:pt x="2343" y="373"/>
                  </a:lnTo>
                  <a:lnTo>
                    <a:pt x="2222" y="408"/>
                  </a:lnTo>
                  <a:lnTo>
                    <a:pt x="2104" y="448"/>
                  </a:lnTo>
                  <a:lnTo>
                    <a:pt x="1989" y="494"/>
                  </a:lnTo>
                  <a:lnTo>
                    <a:pt x="1876" y="544"/>
                  </a:lnTo>
                  <a:lnTo>
                    <a:pt x="1766" y="599"/>
                  </a:lnTo>
                  <a:lnTo>
                    <a:pt x="1658" y="659"/>
                  </a:lnTo>
                  <a:lnTo>
                    <a:pt x="1554" y="725"/>
                  </a:lnTo>
                  <a:lnTo>
                    <a:pt x="1452" y="793"/>
                  </a:lnTo>
                  <a:lnTo>
                    <a:pt x="1354" y="867"/>
                  </a:lnTo>
                  <a:lnTo>
                    <a:pt x="1259" y="944"/>
                  </a:lnTo>
                  <a:lnTo>
                    <a:pt x="1169" y="1027"/>
                  </a:lnTo>
                  <a:lnTo>
                    <a:pt x="1080" y="1112"/>
                  </a:lnTo>
                  <a:lnTo>
                    <a:pt x="997" y="1202"/>
                  </a:lnTo>
                  <a:lnTo>
                    <a:pt x="917" y="1295"/>
                  </a:lnTo>
                  <a:lnTo>
                    <a:pt x="841" y="1392"/>
                  </a:lnTo>
                  <a:lnTo>
                    <a:pt x="769" y="1492"/>
                  </a:lnTo>
                  <a:lnTo>
                    <a:pt x="701" y="1595"/>
                  </a:lnTo>
                  <a:lnTo>
                    <a:pt x="638" y="1702"/>
                  </a:lnTo>
                  <a:lnTo>
                    <a:pt x="580" y="1812"/>
                  </a:lnTo>
                  <a:lnTo>
                    <a:pt x="526" y="1924"/>
                  </a:lnTo>
                  <a:lnTo>
                    <a:pt x="478" y="2039"/>
                  </a:lnTo>
                  <a:lnTo>
                    <a:pt x="434" y="2157"/>
                  </a:lnTo>
                  <a:lnTo>
                    <a:pt x="395" y="2277"/>
                  </a:lnTo>
                  <a:lnTo>
                    <a:pt x="363" y="2399"/>
                  </a:lnTo>
                  <a:lnTo>
                    <a:pt x="335" y="2525"/>
                  </a:lnTo>
                  <a:lnTo>
                    <a:pt x="313" y="2651"/>
                  </a:lnTo>
                  <a:lnTo>
                    <a:pt x="296" y="2780"/>
                  </a:lnTo>
                  <a:lnTo>
                    <a:pt x="291" y="2845"/>
                  </a:lnTo>
                  <a:lnTo>
                    <a:pt x="286" y="2909"/>
                  </a:lnTo>
                  <a:lnTo>
                    <a:pt x="280" y="3034"/>
                  </a:lnTo>
                  <a:lnTo>
                    <a:pt x="282" y="3160"/>
                  </a:lnTo>
                  <a:lnTo>
                    <a:pt x="288" y="3285"/>
                  </a:lnTo>
                  <a:lnTo>
                    <a:pt x="298" y="3409"/>
                  </a:lnTo>
                  <a:lnTo>
                    <a:pt x="315" y="3532"/>
                  </a:lnTo>
                  <a:lnTo>
                    <a:pt x="337" y="3655"/>
                  </a:lnTo>
                  <a:lnTo>
                    <a:pt x="365" y="3775"/>
                  </a:lnTo>
                  <a:lnTo>
                    <a:pt x="397" y="3894"/>
                  </a:lnTo>
                  <a:lnTo>
                    <a:pt x="434" y="4012"/>
                  </a:lnTo>
                  <a:lnTo>
                    <a:pt x="477" y="4128"/>
                  </a:lnTo>
                  <a:lnTo>
                    <a:pt x="524" y="4242"/>
                  </a:lnTo>
                  <a:lnTo>
                    <a:pt x="576" y="4355"/>
                  </a:lnTo>
                  <a:lnTo>
                    <a:pt x="634" y="4465"/>
                  </a:lnTo>
                  <a:lnTo>
                    <a:pt x="695" y="4573"/>
                  </a:lnTo>
                  <a:lnTo>
                    <a:pt x="762" y="4678"/>
                  </a:lnTo>
                  <a:lnTo>
                    <a:pt x="797" y="4730"/>
                  </a:lnTo>
                  <a:lnTo>
                    <a:pt x="854" y="4807"/>
                  </a:lnTo>
                  <a:lnTo>
                    <a:pt x="965" y="4942"/>
                  </a:lnTo>
                  <a:lnTo>
                    <a:pt x="1117" y="5112"/>
                  </a:lnTo>
                  <a:lnTo>
                    <a:pt x="1205" y="5209"/>
                  </a:lnTo>
                  <a:lnTo>
                    <a:pt x="1298" y="5302"/>
                  </a:lnTo>
                  <a:lnTo>
                    <a:pt x="1424" y="5443"/>
                  </a:lnTo>
                  <a:lnTo>
                    <a:pt x="1499" y="5545"/>
                  </a:lnTo>
                  <a:lnTo>
                    <a:pt x="1566" y="5661"/>
                  </a:lnTo>
                  <a:lnTo>
                    <a:pt x="1624" y="5797"/>
                  </a:lnTo>
                  <a:lnTo>
                    <a:pt x="1673" y="5955"/>
                  </a:lnTo>
                  <a:lnTo>
                    <a:pt x="1711" y="6142"/>
                  </a:lnTo>
                  <a:lnTo>
                    <a:pt x="1726" y="6249"/>
                  </a:lnTo>
                  <a:lnTo>
                    <a:pt x="1753" y="6446"/>
                  </a:lnTo>
                  <a:close/>
                  <a:moveTo>
                    <a:pt x="4595" y="6728"/>
                  </a:moveTo>
                  <a:lnTo>
                    <a:pt x="1515" y="6728"/>
                  </a:lnTo>
                  <a:lnTo>
                    <a:pt x="1458" y="6291"/>
                  </a:lnTo>
                  <a:lnTo>
                    <a:pt x="1444" y="6202"/>
                  </a:lnTo>
                  <a:lnTo>
                    <a:pt x="1411" y="6048"/>
                  </a:lnTo>
                  <a:lnTo>
                    <a:pt x="1371" y="5919"/>
                  </a:lnTo>
                  <a:lnTo>
                    <a:pt x="1324" y="5809"/>
                  </a:lnTo>
                  <a:lnTo>
                    <a:pt x="1268" y="5714"/>
                  </a:lnTo>
                  <a:lnTo>
                    <a:pt x="1205" y="5629"/>
                  </a:lnTo>
                  <a:lnTo>
                    <a:pt x="1095" y="5506"/>
                  </a:lnTo>
                  <a:lnTo>
                    <a:pt x="1008" y="5420"/>
                  </a:lnTo>
                  <a:lnTo>
                    <a:pt x="960" y="5371"/>
                  </a:lnTo>
                  <a:lnTo>
                    <a:pt x="860" y="5263"/>
                  </a:lnTo>
                  <a:lnTo>
                    <a:pt x="751" y="5136"/>
                  </a:lnTo>
                  <a:lnTo>
                    <a:pt x="634" y="4986"/>
                  </a:lnTo>
                  <a:lnTo>
                    <a:pt x="572" y="4899"/>
                  </a:lnTo>
                  <a:lnTo>
                    <a:pt x="533" y="4844"/>
                  </a:lnTo>
                  <a:lnTo>
                    <a:pt x="459" y="4729"/>
                  </a:lnTo>
                  <a:lnTo>
                    <a:pt x="390" y="4612"/>
                  </a:lnTo>
                  <a:lnTo>
                    <a:pt x="328" y="4491"/>
                  </a:lnTo>
                  <a:lnTo>
                    <a:pt x="270" y="4368"/>
                  </a:lnTo>
                  <a:lnTo>
                    <a:pt x="217" y="4241"/>
                  </a:lnTo>
                  <a:lnTo>
                    <a:pt x="171" y="4114"/>
                  </a:lnTo>
                  <a:lnTo>
                    <a:pt x="130" y="3984"/>
                  </a:lnTo>
                  <a:lnTo>
                    <a:pt x="94" y="3852"/>
                  </a:lnTo>
                  <a:lnTo>
                    <a:pt x="64" y="3718"/>
                  </a:lnTo>
                  <a:lnTo>
                    <a:pt x="40" y="3584"/>
                  </a:lnTo>
                  <a:lnTo>
                    <a:pt x="21" y="3448"/>
                  </a:lnTo>
                  <a:lnTo>
                    <a:pt x="8" y="3312"/>
                  </a:lnTo>
                  <a:lnTo>
                    <a:pt x="1" y="3175"/>
                  </a:lnTo>
                  <a:lnTo>
                    <a:pt x="0" y="3038"/>
                  </a:lnTo>
                  <a:lnTo>
                    <a:pt x="4" y="2899"/>
                  </a:lnTo>
                  <a:lnTo>
                    <a:pt x="9" y="2831"/>
                  </a:lnTo>
                  <a:lnTo>
                    <a:pt x="17" y="2759"/>
                  </a:lnTo>
                  <a:lnTo>
                    <a:pt x="36" y="2618"/>
                  </a:lnTo>
                  <a:lnTo>
                    <a:pt x="62" y="2478"/>
                  </a:lnTo>
                  <a:lnTo>
                    <a:pt x="94" y="2340"/>
                  </a:lnTo>
                  <a:lnTo>
                    <a:pt x="132" y="2205"/>
                  </a:lnTo>
                  <a:lnTo>
                    <a:pt x="175" y="2073"/>
                  </a:lnTo>
                  <a:lnTo>
                    <a:pt x="224" y="1943"/>
                  </a:lnTo>
                  <a:lnTo>
                    <a:pt x="278" y="1817"/>
                  </a:lnTo>
                  <a:lnTo>
                    <a:pt x="337" y="1692"/>
                  </a:lnTo>
                  <a:lnTo>
                    <a:pt x="403" y="1572"/>
                  </a:lnTo>
                  <a:lnTo>
                    <a:pt x="472" y="1454"/>
                  </a:lnTo>
                  <a:lnTo>
                    <a:pt x="547" y="1340"/>
                  </a:lnTo>
                  <a:lnTo>
                    <a:pt x="626" y="1230"/>
                  </a:lnTo>
                  <a:lnTo>
                    <a:pt x="711" y="1124"/>
                  </a:lnTo>
                  <a:lnTo>
                    <a:pt x="798" y="1020"/>
                  </a:lnTo>
                  <a:lnTo>
                    <a:pt x="891" y="922"/>
                  </a:lnTo>
                  <a:lnTo>
                    <a:pt x="988" y="827"/>
                  </a:lnTo>
                  <a:lnTo>
                    <a:pt x="1089" y="736"/>
                  </a:lnTo>
                  <a:lnTo>
                    <a:pt x="1193" y="651"/>
                  </a:lnTo>
                  <a:lnTo>
                    <a:pt x="1301" y="570"/>
                  </a:lnTo>
                  <a:lnTo>
                    <a:pt x="1412" y="493"/>
                  </a:lnTo>
                  <a:lnTo>
                    <a:pt x="1526" y="422"/>
                  </a:lnTo>
                  <a:lnTo>
                    <a:pt x="1644" y="356"/>
                  </a:lnTo>
                  <a:lnTo>
                    <a:pt x="1766" y="293"/>
                  </a:lnTo>
                  <a:lnTo>
                    <a:pt x="1889" y="237"/>
                  </a:lnTo>
                  <a:lnTo>
                    <a:pt x="2016" y="188"/>
                  </a:lnTo>
                  <a:lnTo>
                    <a:pt x="2144" y="142"/>
                  </a:lnTo>
                  <a:lnTo>
                    <a:pt x="2276" y="103"/>
                  </a:lnTo>
                  <a:lnTo>
                    <a:pt x="2409" y="71"/>
                  </a:lnTo>
                  <a:lnTo>
                    <a:pt x="2545" y="43"/>
                  </a:lnTo>
                  <a:lnTo>
                    <a:pt x="2682" y="22"/>
                  </a:lnTo>
                  <a:lnTo>
                    <a:pt x="2823" y="8"/>
                  </a:lnTo>
                  <a:lnTo>
                    <a:pt x="2892" y="3"/>
                  </a:lnTo>
                  <a:lnTo>
                    <a:pt x="2975" y="0"/>
                  </a:lnTo>
                  <a:lnTo>
                    <a:pt x="3138" y="1"/>
                  </a:lnTo>
                  <a:lnTo>
                    <a:pt x="3298" y="11"/>
                  </a:lnTo>
                  <a:lnTo>
                    <a:pt x="3457" y="28"/>
                  </a:lnTo>
                  <a:lnTo>
                    <a:pt x="3613" y="54"/>
                  </a:lnTo>
                  <a:lnTo>
                    <a:pt x="3766" y="88"/>
                  </a:lnTo>
                  <a:lnTo>
                    <a:pt x="3917" y="129"/>
                  </a:lnTo>
                  <a:lnTo>
                    <a:pt x="4063" y="177"/>
                  </a:lnTo>
                  <a:lnTo>
                    <a:pt x="4207" y="233"/>
                  </a:lnTo>
                  <a:lnTo>
                    <a:pt x="4347" y="295"/>
                  </a:lnTo>
                  <a:lnTo>
                    <a:pt x="4483" y="365"/>
                  </a:lnTo>
                  <a:lnTo>
                    <a:pt x="4616" y="441"/>
                  </a:lnTo>
                  <a:lnTo>
                    <a:pt x="4744" y="523"/>
                  </a:lnTo>
                  <a:lnTo>
                    <a:pt x="4867" y="613"/>
                  </a:lnTo>
                  <a:lnTo>
                    <a:pt x="4986" y="707"/>
                  </a:lnTo>
                  <a:lnTo>
                    <a:pt x="5100" y="807"/>
                  </a:lnTo>
                  <a:lnTo>
                    <a:pt x="5210" y="914"/>
                  </a:lnTo>
                  <a:lnTo>
                    <a:pt x="5313" y="1024"/>
                  </a:lnTo>
                  <a:lnTo>
                    <a:pt x="5411" y="1141"/>
                  </a:lnTo>
                  <a:lnTo>
                    <a:pt x="5504" y="1262"/>
                  </a:lnTo>
                  <a:lnTo>
                    <a:pt x="5592" y="1387"/>
                  </a:lnTo>
                  <a:lnTo>
                    <a:pt x="5672" y="1517"/>
                  </a:lnTo>
                  <a:lnTo>
                    <a:pt x="5747" y="1652"/>
                  </a:lnTo>
                  <a:lnTo>
                    <a:pt x="5814" y="1790"/>
                  </a:lnTo>
                  <a:lnTo>
                    <a:pt x="5875" y="1933"/>
                  </a:lnTo>
                  <a:lnTo>
                    <a:pt x="5930" y="2078"/>
                  </a:lnTo>
                  <a:lnTo>
                    <a:pt x="5977" y="2227"/>
                  </a:lnTo>
                  <a:lnTo>
                    <a:pt x="6017" y="2379"/>
                  </a:lnTo>
                  <a:lnTo>
                    <a:pt x="6049" y="2535"/>
                  </a:lnTo>
                  <a:lnTo>
                    <a:pt x="6074" y="2693"/>
                  </a:lnTo>
                  <a:lnTo>
                    <a:pt x="6091" y="2853"/>
                  </a:lnTo>
                  <a:lnTo>
                    <a:pt x="6099" y="3016"/>
                  </a:lnTo>
                  <a:lnTo>
                    <a:pt x="6099" y="3099"/>
                  </a:lnTo>
                  <a:lnTo>
                    <a:pt x="6098" y="3217"/>
                  </a:lnTo>
                  <a:lnTo>
                    <a:pt x="6081" y="3452"/>
                  </a:lnTo>
                  <a:lnTo>
                    <a:pt x="6046" y="3685"/>
                  </a:lnTo>
                  <a:lnTo>
                    <a:pt x="5995" y="3914"/>
                  </a:lnTo>
                  <a:lnTo>
                    <a:pt x="5926" y="4139"/>
                  </a:lnTo>
                  <a:lnTo>
                    <a:pt x="5841" y="4357"/>
                  </a:lnTo>
                  <a:lnTo>
                    <a:pt x="5738" y="4568"/>
                  </a:lnTo>
                  <a:lnTo>
                    <a:pt x="5618" y="4772"/>
                  </a:lnTo>
                  <a:lnTo>
                    <a:pt x="5551" y="4871"/>
                  </a:lnTo>
                  <a:lnTo>
                    <a:pt x="5488" y="4958"/>
                  </a:lnTo>
                  <a:lnTo>
                    <a:pt x="5372" y="5109"/>
                  </a:lnTo>
                  <a:lnTo>
                    <a:pt x="5212" y="5299"/>
                  </a:lnTo>
                  <a:lnTo>
                    <a:pt x="5115" y="5405"/>
                  </a:lnTo>
                  <a:lnTo>
                    <a:pt x="5023" y="5507"/>
                  </a:lnTo>
                  <a:lnTo>
                    <a:pt x="4906" y="5650"/>
                  </a:lnTo>
                  <a:lnTo>
                    <a:pt x="4837" y="5749"/>
                  </a:lnTo>
                  <a:lnTo>
                    <a:pt x="4778" y="5856"/>
                  </a:lnTo>
                  <a:lnTo>
                    <a:pt x="4728" y="5976"/>
                  </a:lnTo>
                  <a:lnTo>
                    <a:pt x="4684" y="6116"/>
                  </a:lnTo>
                  <a:lnTo>
                    <a:pt x="4651" y="6281"/>
                  </a:lnTo>
                  <a:lnTo>
                    <a:pt x="4637" y="6376"/>
                  </a:lnTo>
                  <a:lnTo>
                    <a:pt x="4595" y="6728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2" name="Rectangle 49">
              <a:extLst>
                <a:ext uri="{FF2B5EF4-FFF2-40B4-BE49-F238E27FC236}">
                  <a16:creationId xmlns:a16="http://schemas.microsoft.com/office/drawing/2014/main" id="{002E033B-38F6-C5B7-EA01-6EC58F516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9" y="3782"/>
              <a:ext cx="601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3" name="Rectangle 50">
              <a:extLst>
                <a:ext uri="{FF2B5EF4-FFF2-40B4-BE49-F238E27FC236}">
                  <a16:creationId xmlns:a16="http://schemas.microsoft.com/office/drawing/2014/main" id="{32568611-3B42-2F24-8DCC-B8AC1EB760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9" y="3897"/>
              <a:ext cx="601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4" name="Rectangle 51">
              <a:extLst>
                <a:ext uri="{FF2B5EF4-FFF2-40B4-BE49-F238E27FC236}">
                  <a16:creationId xmlns:a16="http://schemas.microsoft.com/office/drawing/2014/main" id="{65943CE8-5245-6076-3973-9FCF4FDBD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9" y="4012"/>
              <a:ext cx="601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5" name="Freeform 52">
              <a:extLst>
                <a:ext uri="{FF2B5EF4-FFF2-40B4-BE49-F238E27FC236}">
                  <a16:creationId xmlns:a16="http://schemas.microsoft.com/office/drawing/2014/main" id="{F828391B-1CEB-171D-7EDD-154151346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0" y="2838"/>
              <a:ext cx="1172" cy="902"/>
            </a:xfrm>
            <a:custGeom>
              <a:avLst/>
              <a:gdLst>
                <a:gd name="T0" fmla="*/ 2581 w 7031"/>
                <a:gd name="T1" fmla="*/ 1972 h 5408"/>
                <a:gd name="T2" fmla="*/ 2581 w 7031"/>
                <a:gd name="T3" fmla="*/ 2487 h 5408"/>
                <a:gd name="T4" fmla="*/ 2697 w 7031"/>
                <a:gd name="T5" fmla="*/ 2981 h 5408"/>
                <a:gd name="T6" fmla="*/ 333 w 7031"/>
                <a:gd name="T7" fmla="*/ 4243 h 5408"/>
                <a:gd name="T8" fmla="*/ 174 w 7031"/>
                <a:gd name="T9" fmla="*/ 4363 h 5408"/>
                <a:gd name="T10" fmla="*/ 64 w 7031"/>
                <a:gd name="T11" fmla="*/ 4520 h 5408"/>
                <a:gd name="T12" fmla="*/ 7 w 7031"/>
                <a:gd name="T13" fmla="*/ 4701 h 5408"/>
                <a:gd name="T14" fmla="*/ 6 w 7031"/>
                <a:gd name="T15" fmla="*/ 4894 h 5408"/>
                <a:gd name="T16" fmla="*/ 68 w 7031"/>
                <a:gd name="T17" fmla="*/ 5084 h 5408"/>
                <a:gd name="T18" fmla="*/ 102 w 7031"/>
                <a:gd name="T19" fmla="*/ 5143 h 5408"/>
                <a:gd name="T20" fmla="*/ 242 w 7031"/>
                <a:gd name="T21" fmla="*/ 5285 h 5408"/>
                <a:gd name="T22" fmla="*/ 411 w 7031"/>
                <a:gd name="T23" fmla="*/ 5374 h 5408"/>
                <a:gd name="T24" fmla="*/ 599 w 7031"/>
                <a:gd name="T25" fmla="*/ 5408 h 5408"/>
                <a:gd name="T26" fmla="*/ 790 w 7031"/>
                <a:gd name="T27" fmla="*/ 5382 h 5408"/>
                <a:gd name="T28" fmla="*/ 970 w 7031"/>
                <a:gd name="T29" fmla="*/ 5291 h 5408"/>
                <a:gd name="T30" fmla="*/ 3161 w 7031"/>
                <a:gd name="T31" fmla="*/ 3739 h 5408"/>
                <a:gd name="T32" fmla="*/ 3427 w 7031"/>
                <a:gd name="T33" fmla="*/ 3982 h 5408"/>
                <a:gd name="T34" fmla="*/ 3733 w 7031"/>
                <a:gd name="T35" fmla="*/ 4182 h 5408"/>
                <a:gd name="T36" fmla="*/ 4076 w 7031"/>
                <a:gd name="T37" fmla="*/ 4332 h 5408"/>
                <a:gd name="T38" fmla="*/ 4449 w 7031"/>
                <a:gd name="T39" fmla="*/ 4426 h 5408"/>
                <a:gd name="T40" fmla="*/ 4852 w 7031"/>
                <a:gd name="T41" fmla="*/ 4455 h 5408"/>
                <a:gd name="T42" fmla="*/ 5194 w 7031"/>
                <a:gd name="T43" fmla="*/ 4429 h 5408"/>
                <a:gd name="T44" fmla="*/ 5707 w 7031"/>
                <a:gd name="T45" fmla="*/ 4277 h 5408"/>
                <a:gd name="T46" fmla="*/ 6160 w 7031"/>
                <a:gd name="T47" fmla="*/ 4007 h 5408"/>
                <a:gd name="T48" fmla="*/ 6538 w 7031"/>
                <a:gd name="T49" fmla="*/ 3636 h 5408"/>
                <a:gd name="T50" fmla="*/ 6822 w 7031"/>
                <a:gd name="T51" fmla="*/ 3181 h 5408"/>
                <a:gd name="T52" fmla="*/ 6976 w 7031"/>
                <a:gd name="T53" fmla="*/ 2751 h 5408"/>
                <a:gd name="T54" fmla="*/ 7006 w 7031"/>
                <a:gd name="T55" fmla="*/ 2584 h 5408"/>
                <a:gd name="T56" fmla="*/ 7031 w 7031"/>
                <a:gd name="T57" fmla="*/ 2249 h 5408"/>
                <a:gd name="T58" fmla="*/ 7006 w 7031"/>
                <a:gd name="T59" fmla="*/ 1920 h 5408"/>
                <a:gd name="T60" fmla="*/ 6935 w 7031"/>
                <a:gd name="T61" fmla="*/ 1604 h 5408"/>
                <a:gd name="T62" fmla="*/ 6821 w 7031"/>
                <a:gd name="T63" fmla="*/ 1301 h 5408"/>
                <a:gd name="T64" fmla="*/ 6666 w 7031"/>
                <a:gd name="T65" fmla="*/ 1020 h 5408"/>
                <a:gd name="T66" fmla="*/ 6473 w 7031"/>
                <a:gd name="T67" fmla="*/ 763 h 5408"/>
                <a:gd name="T68" fmla="*/ 6244 w 7031"/>
                <a:gd name="T69" fmla="*/ 536 h 5408"/>
                <a:gd name="T70" fmla="*/ 5982 w 7031"/>
                <a:gd name="T71" fmla="*/ 343 h 5408"/>
                <a:gd name="T72" fmla="*/ 5691 w 7031"/>
                <a:gd name="T73" fmla="*/ 189 h 5408"/>
                <a:gd name="T74" fmla="*/ 5371 w 7031"/>
                <a:gd name="T75" fmla="*/ 78 h 5408"/>
                <a:gd name="T76" fmla="*/ 5260 w 7031"/>
                <a:gd name="T77" fmla="*/ 52 h 5408"/>
                <a:gd name="T78" fmla="*/ 4925 w 7031"/>
                <a:gd name="T79" fmla="*/ 4 h 5408"/>
                <a:gd name="T80" fmla="*/ 4595 w 7031"/>
                <a:gd name="T81" fmla="*/ 8 h 5408"/>
                <a:gd name="T82" fmla="*/ 4274 w 7031"/>
                <a:gd name="T83" fmla="*/ 61 h 5408"/>
                <a:gd name="T84" fmla="*/ 3968 w 7031"/>
                <a:gd name="T85" fmla="*/ 159 h 5408"/>
                <a:gd name="T86" fmla="*/ 3680 w 7031"/>
                <a:gd name="T87" fmla="*/ 301 h 5408"/>
                <a:gd name="T88" fmla="*/ 3416 w 7031"/>
                <a:gd name="T89" fmla="*/ 482 h 5408"/>
                <a:gd name="T90" fmla="*/ 3179 w 7031"/>
                <a:gd name="T91" fmla="*/ 699 h 5408"/>
                <a:gd name="T92" fmla="*/ 2974 w 7031"/>
                <a:gd name="T93" fmla="*/ 952 h 5408"/>
                <a:gd name="T94" fmla="*/ 2805 w 7031"/>
                <a:gd name="T95" fmla="*/ 1234 h 5408"/>
                <a:gd name="T96" fmla="*/ 2676 w 7031"/>
                <a:gd name="T97" fmla="*/ 1546 h 5408"/>
                <a:gd name="T98" fmla="*/ 2630 w 7031"/>
                <a:gd name="T99" fmla="*/ 1710 h 5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031" h="5408">
                  <a:moveTo>
                    <a:pt x="2630" y="1710"/>
                  </a:moveTo>
                  <a:lnTo>
                    <a:pt x="2610" y="1798"/>
                  </a:lnTo>
                  <a:lnTo>
                    <a:pt x="2581" y="1972"/>
                  </a:lnTo>
                  <a:lnTo>
                    <a:pt x="2568" y="2145"/>
                  </a:lnTo>
                  <a:lnTo>
                    <a:pt x="2568" y="2317"/>
                  </a:lnTo>
                  <a:lnTo>
                    <a:pt x="2581" y="2487"/>
                  </a:lnTo>
                  <a:lnTo>
                    <a:pt x="2607" y="2654"/>
                  </a:lnTo>
                  <a:lnTo>
                    <a:pt x="2646" y="2820"/>
                  </a:lnTo>
                  <a:lnTo>
                    <a:pt x="2697" y="2981"/>
                  </a:lnTo>
                  <a:lnTo>
                    <a:pt x="2728" y="3061"/>
                  </a:lnTo>
                  <a:lnTo>
                    <a:pt x="365" y="4229"/>
                  </a:lnTo>
                  <a:lnTo>
                    <a:pt x="333" y="4243"/>
                  </a:lnTo>
                  <a:lnTo>
                    <a:pt x="275" y="4278"/>
                  </a:lnTo>
                  <a:lnTo>
                    <a:pt x="223" y="4318"/>
                  </a:lnTo>
                  <a:lnTo>
                    <a:pt x="174" y="4363"/>
                  </a:lnTo>
                  <a:lnTo>
                    <a:pt x="132" y="4411"/>
                  </a:lnTo>
                  <a:lnTo>
                    <a:pt x="95" y="4464"/>
                  </a:lnTo>
                  <a:lnTo>
                    <a:pt x="64" y="4520"/>
                  </a:lnTo>
                  <a:lnTo>
                    <a:pt x="39" y="4578"/>
                  </a:lnTo>
                  <a:lnTo>
                    <a:pt x="20" y="4639"/>
                  </a:lnTo>
                  <a:lnTo>
                    <a:pt x="7" y="4701"/>
                  </a:lnTo>
                  <a:lnTo>
                    <a:pt x="1" y="4765"/>
                  </a:lnTo>
                  <a:lnTo>
                    <a:pt x="0" y="4829"/>
                  </a:lnTo>
                  <a:lnTo>
                    <a:pt x="6" y="4894"/>
                  </a:lnTo>
                  <a:lnTo>
                    <a:pt x="20" y="4959"/>
                  </a:lnTo>
                  <a:lnTo>
                    <a:pt x="40" y="5022"/>
                  </a:lnTo>
                  <a:lnTo>
                    <a:pt x="68" y="5084"/>
                  </a:lnTo>
                  <a:lnTo>
                    <a:pt x="83" y="5115"/>
                  </a:lnTo>
                  <a:lnTo>
                    <a:pt x="83" y="5115"/>
                  </a:lnTo>
                  <a:lnTo>
                    <a:pt x="102" y="5143"/>
                  </a:lnTo>
                  <a:lnTo>
                    <a:pt x="145" y="5196"/>
                  </a:lnTo>
                  <a:lnTo>
                    <a:pt x="191" y="5244"/>
                  </a:lnTo>
                  <a:lnTo>
                    <a:pt x="242" y="5285"/>
                  </a:lnTo>
                  <a:lnTo>
                    <a:pt x="295" y="5321"/>
                  </a:lnTo>
                  <a:lnTo>
                    <a:pt x="352" y="5350"/>
                  </a:lnTo>
                  <a:lnTo>
                    <a:pt x="411" y="5374"/>
                  </a:lnTo>
                  <a:lnTo>
                    <a:pt x="473" y="5392"/>
                  </a:lnTo>
                  <a:lnTo>
                    <a:pt x="535" y="5403"/>
                  </a:lnTo>
                  <a:lnTo>
                    <a:pt x="599" y="5408"/>
                  </a:lnTo>
                  <a:lnTo>
                    <a:pt x="662" y="5406"/>
                  </a:lnTo>
                  <a:lnTo>
                    <a:pt x="727" y="5396"/>
                  </a:lnTo>
                  <a:lnTo>
                    <a:pt x="790" y="5382"/>
                  </a:lnTo>
                  <a:lnTo>
                    <a:pt x="851" y="5359"/>
                  </a:lnTo>
                  <a:lnTo>
                    <a:pt x="911" y="5329"/>
                  </a:lnTo>
                  <a:lnTo>
                    <a:pt x="970" y="5291"/>
                  </a:lnTo>
                  <a:lnTo>
                    <a:pt x="998" y="5270"/>
                  </a:lnTo>
                  <a:lnTo>
                    <a:pt x="3121" y="3694"/>
                  </a:lnTo>
                  <a:lnTo>
                    <a:pt x="3161" y="3739"/>
                  </a:lnTo>
                  <a:lnTo>
                    <a:pt x="3246" y="3824"/>
                  </a:lnTo>
                  <a:lnTo>
                    <a:pt x="3334" y="3906"/>
                  </a:lnTo>
                  <a:lnTo>
                    <a:pt x="3427" y="3982"/>
                  </a:lnTo>
                  <a:lnTo>
                    <a:pt x="3525" y="4054"/>
                  </a:lnTo>
                  <a:lnTo>
                    <a:pt x="3628" y="4121"/>
                  </a:lnTo>
                  <a:lnTo>
                    <a:pt x="3733" y="4182"/>
                  </a:lnTo>
                  <a:lnTo>
                    <a:pt x="3844" y="4238"/>
                  </a:lnTo>
                  <a:lnTo>
                    <a:pt x="3958" y="4289"/>
                  </a:lnTo>
                  <a:lnTo>
                    <a:pt x="4076" y="4332"/>
                  </a:lnTo>
                  <a:lnTo>
                    <a:pt x="4197" y="4370"/>
                  </a:lnTo>
                  <a:lnTo>
                    <a:pt x="4322" y="4402"/>
                  </a:lnTo>
                  <a:lnTo>
                    <a:pt x="4449" y="4426"/>
                  </a:lnTo>
                  <a:lnTo>
                    <a:pt x="4581" y="4443"/>
                  </a:lnTo>
                  <a:lnTo>
                    <a:pt x="4715" y="4453"/>
                  </a:lnTo>
                  <a:lnTo>
                    <a:pt x="4852" y="4455"/>
                  </a:lnTo>
                  <a:lnTo>
                    <a:pt x="4922" y="4453"/>
                  </a:lnTo>
                  <a:lnTo>
                    <a:pt x="5014" y="4450"/>
                  </a:lnTo>
                  <a:lnTo>
                    <a:pt x="5194" y="4429"/>
                  </a:lnTo>
                  <a:lnTo>
                    <a:pt x="5370" y="4392"/>
                  </a:lnTo>
                  <a:lnTo>
                    <a:pt x="5541" y="4341"/>
                  </a:lnTo>
                  <a:lnTo>
                    <a:pt x="5707" y="4277"/>
                  </a:lnTo>
                  <a:lnTo>
                    <a:pt x="5865" y="4199"/>
                  </a:lnTo>
                  <a:lnTo>
                    <a:pt x="6016" y="4108"/>
                  </a:lnTo>
                  <a:lnTo>
                    <a:pt x="6160" y="4007"/>
                  </a:lnTo>
                  <a:lnTo>
                    <a:pt x="6295" y="3893"/>
                  </a:lnTo>
                  <a:lnTo>
                    <a:pt x="6421" y="3770"/>
                  </a:lnTo>
                  <a:lnTo>
                    <a:pt x="6538" y="3636"/>
                  </a:lnTo>
                  <a:lnTo>
                    <a:pt x="6643" y="3492"/>
                  </a:lnTo>
                  <a:lnTo>
                    <a:pt x="6738" y="3340"/>
                  </a:lnTo>
                  <a:lnTo>
                    <a:pt x="6822" y="3181"/>
                  </a:lnTo>
                  <a:lnTo>
                    <a:pt x="6893" y="3014"/>
                  </a:lnTo>
                  <a:lnTo>
                    <a:pt x="6951" y="2841"/>
                  </a:lnTo>
                  <a:lnTo>
                    <a:pt x="6976" y="2751"/>
                  </a:lnTo>
                  <a:lnTo>
                    <a:pt x="6976" y="2751"/>
                  </a:lnTo>
                  <a:lnTo>
                    <a:pt x="6987" y="2696"/>
                  </a:lnTo>
                  <a:lnTo>
                    <a:pt x="7006" y="2584"/>
                  </a:lnTo>
                  <a:lnTo>
                    <a:pt x="7020" y="2472"/>
                  </a:lnTo>
                  <a:lnTo>
                    <a:pt x="7028" y="2360"/>
                  </a:lnTo>
                  <a:lnTo>
                    <a:pt x="7031" y="2249"/>
                  </a:lnTo>
                  <a:lnTo>
                    <a:pt x="7027" y="2138"/>
                  </a:lnTo>
                  <a:lnTo>
                    <a:pt x="7019" y="2029"/>
                  </a:lnTo>
                  <a:lnTo>
                    <a:pt x="7006" y="1920"/>
                  </a:lnTo>
                  <a:lnTo>
                    <a:pt x="6987" y="1814"/>
                  </a:lnTo>
                  <a:lnTo>
                    <a:pt x="6963" y="1707"/>
                  </a:lnTo>
                  <a:lnTo>
                    <a:pt x="6935" y="1604"/>
                  </a:lnTo>
                  <a:lnTo>
                    <a:pt x="6902" y="1500"/>
                  </a:lnTo>
                  <a:lnTo>
                    <a:pt x="6864" y="1400"/>
                  </a:lnTo>
                  <a:lnTo>
                    <a:pt x="6821" y="1301"/>
                  </a:lnTo>
                  <a:lnTo>
                    <a:pt x="6773" y="1205"/>
                  </a:lnTo>
                  <a:lnTo>
                    <a:pt x="6722" y="1111"/>
                  </a:lnTo>
                  <a:lnTo>
                    <a:pt x="6666" y="1020"/>
                  </a:lnTo>
                  <a:lnTo>
                    <a:pt x="6605" y="931"/>
                  </a:lnTo>
                  <a:lnTo>
                    <a:pt x="6541" y="845"/>
                  </a:lnTo>
                  <a:lnTo>
                    <a:pt x="6473" y="763"/>
                  </a:lnTo>
                  <a:lnTo>
                    <a:pt x="6400" y="684"/>
                  </a:lnTo>
                  <a:lnTo>
                    <a:pt x="6324" y="608"/>
                  </a:lnTo>
                  <a:lnTo>
                    <a:pt x="6244" y="536"/>
                  </a:lnTo>
                  <a:lnTo>
                    <a:pt x="6160" y="467"/>
                  </a:lnTo>
                  <a:lnTo>
                    <a:pt x="6073" y="403"/>
                  </a:lnTo>
                  <a:lnTo>
                    <a:pt x="5982" y="343"/>
                  </a:lnTo>
                  <a:lnTo>
                    <a:pt x="5888" y="287"/>
                  </a:lnTo>
                  <a:lnTo>
                    <a:pt x="5791" y="235"/>
                  </a:lnTo>
                  <a:lnTo>
                    <a:pt x="5691" y="189"/>
                  </a:lnTo>
                  <a:lnTo>
                    <a:pt x="5588" y="147"/>
                  </a:lnTo>
                  <a:lnTo>
                    <a:pt x="5481" y="110"/>
                  </a:lnTo>
                  <a:lnTo>
                    <a:pt x="5371" y="78"/>
                  </a:lnTo>
                  <a:lnTo>
                    <a:pt x="5315" y="64"/>
                  </a:lnTo>
                  <a:lnTo>
                    <a:pt x="5315" y="64"/>
                  </a:lnTo>
                  <a:lnTo>
                    <a:pt x="5260" y="52"/>
                  </a:lnTo>
                  <a:lnTo>
                    <a:pt x="5148" y="29"/>
                  </a:lnTo>
                  <a:lnTo>
                    <a:pt x="5036" y="14"/>
                  </a:lnTo>
                  <a:lnTo>
                    <a:pt x="4925" y="4"/>
                  </a:lnTo>
                  <a:lnTo>
                    <a:pt x="4814" y="0"/>
                  </a:lnTo>
                  <a:lnTo>
                    <a:pt x="4704" y="1"/>
                  </a:lnTo>
                  <a:lnTo>
                    <a:pt x="4595" y="8"/>
                  </a:lnTo>
                  <a:lnTo>
                    <a:pt x="4486" y="21"/>
                  </a:lnTo>
                  <a:lnTo>
                    <a:pt x="4380" y="38"/>
                  </a:lnTo>
                  <a:lnTo>
                    <a:pt x="4274" y="61"/>
                  </a:lnTo>
                  <a:lnTo>
                    <a:pt x="4171" y="88"/>
                  </a:lnTo>
                  <a:lnTo>
                    <a:pt x="4069" y="122"/>
                  </a:lnTo>
                  <a:lnTo>
                    <a:pt x="3968" y="159"/>
                  </a:lnTo>
                  <a:lnTo>
                    <a:pt x="3870" y="202"/>
                  </a:lnTo>
                  <a:lnTo>
                    <a:pt x="3774" y="249"/>
                  </a:lnTo>
                  <a:lnTo>
                    <a:pt x="3680" y="301"/>
                  </a:lnTo>
                  <a:lnTo>
                    <a:pt x="3590" y="356"/>
                  </a:lnTo>
                  <a:lnTo>
                    <a:pt x="3501" y="417"/>
                  </a:lnTo>
                  <a:lnTo>
                    <a:pt x="3416" y="482"/>
                  </a:lnTo>
                  <a:lnTo>
                    <a:pt x="3333" y="551"/>
                  </a:lnTo>
                  <a:lnTo>
                    <a:pt x="3254" y="623"/>
                  </a:lnTo>
                  <a:lnTo>
                    <a:pt x="3179" y="699"/>
                  </a:lnTo>
                  <a:lnTo>
                    <a:pt x="3107" y="780"/>
                  </a:lnTo>
                  <a:lnTo>
                    <a:pt x="3038" y="864"/>
                  </a:lnTo>
                  <a:lnTo>
                    <a:pt x="2974" y="952"/>
                  </a:lnTo>
                  <a:lnTo>
                    <a:pt x="2914" y="1042"/>
                  </a:lnTo>
                  <a:lnTo>
                    <a:pt x="2857" y="1136"/>
                  </a:lnTo>
                  <a:lnTo>
                    <a:pt x="2805" y="1234"/>
                  </a:lnTo>
                  <a:lnTo>
                    <a:pt x="2757" y="1335"/>
                  </a:lnTo>
                  <a:lnTo>
                    <a:pt x="2714" y="1439"/>
                  </a:lnTo>
                  <a:lnTo>
                    <a:pt x="2676" y="1546"/>
                  </a:lnTo>
                  <a:lnTo>
                    <a:pt x="2643" y="1654"/>
                  </a:lnTo>
                  <a:lnTo>
                    <a:pt x="2630" y="1710"/>
                  </a:lnTo>
                  <a:lnTo>
                    <a:pt x="2630" y="171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6" name="Freeform 53">
              <a:extLst>
                <a:ext uri="{FF2B5EF4-FFF2-40B4-BE49-F238E27FC236}">
                  <a16:creationId xmlns:a16="http://schemas.microsoft.com/office/drawing/2014/main" id="{7386D40E-6453-C135-6DE8-9FB0D5997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4" y="2943"/>
              <a:ext cx="513" cy="514"/>
            </a:xfrm>
            <a:custGeom>
              <a:avLst/>
              <a:gdLst>
                <a:gd name="T0" fmla="*/ 1364 w 3080"/>
                <a:gd name="T1" fmla="*/ 3080 h 3080"/>
                <a:gd name="T2" fmla="*/ 1814 w 3080"/>
                <a:gd name="T3" fmla="*/ 2770 h 3080"/>
                <a:gd name="T4" fmla="*/ 1998 w 3080"/>
                <a:gd name="T5" fmla="*/ 2712 h 3080"/>
                <a:gd name="T6" fmla="*/ 2215 w 3080"/>
                <a:gd name="T7" fmla="*/ 2605 h 3080"/>
                <a:gd name="T8" fmla="*/ 2503 w 3080"/>
                <a:gd name="T9" fmla="*/ 2743 h 3080"/>
                <a:gd name="T10" fmla="*/ 2616 w 3080"/>
                <a:gd name="T11" fmla="*/ 2222 h 3080"/>
                <a:gd name="T12" fmla="*/ 2703 w 3080"/>
                <a:gd name="T13" fmla="*/ 2058 h 3080"/>
                <a:gd name="T14" fmla="*/ 2787 w 3080"/>
                <a:gd name="T15" fmla="*/ 1821 h 3080"/>
                <a:gd name="T16" fmla="*/ 3080 w 3080"/>
                <a:gd name="T17" fmla="*/ 1715 h 3080"/>
                <a:gd name="T18" fmla="*/ 2784 w 3080"/>
                <a:gd name="T19" fmla="*/ 1266 h 3080"/>
                <a:gd name="T20" fmla="*/ 2725 w 3080"/>
                <a:gd name="T21" fmla="*/ 1081 h 3080"/>
                <a:gd name="T22" fmla="*/ 2619 w 3080"/>
                <a:gd name="T23" fmla="*/ 854 h 3080"/>
                <a:gd name="T24" fmla="*/ 2756 w 3080"/>
                <a:gd name="T25" fmla="*/ 562 h 3080"/>
                <a:gd name="T26" fmla="*/ 2221 w 3080"/>
                <a:gd name="T27" fmla="*/ 464 h 3080"/>
                <a:gd name="T28" fmla="*/ 2058 w 3080"/>
                <a:gd name="T29" fmla="*/ 375 h 3080"/>
                <a:gd name="T30" fmla="*/ 1820 w 3080"/>
                <a:gd name="T31" fmla="*/ 293 h 3080"/>
                <a:gd name="T32" fmla="*/ 1715 w 3080"/>
                <a:gd name="T33" fmla="*/ 0 h 3080"/>
                <a:gd name="T34" fmla="*/ 1265 w 3080"/>
                <a:gd name="T35" fmla="*/ 309 h 3080"/>
                <a:gd name="T36" fmla="*/ 1082 w 3080"/>
                <a:gd name="T37" fmla="*/ 367 h 3080"/>
                <a:gd name="T38" fmla="*/ 864 w 3080"/>
                <a:gd name="T39" fmla="*/ 474 h 3080"/>
                <a:gd name="T40" fmla="*/ 576 w 3080"/>
                <a:gd name="T41" fmla="*/ 337 h 3080"/>
                <a:gd name="T42" fmla="*/ 464 w 3080"/>
                <a:gd name="T43" fmla="*/ 871 h 3080"/>
                <a:gd name="T44" fmla="*/ 375 w 3080"/>
                <a:gd name="T45" fmla="*/ 1036 h 3080"/>
                <a:gd name="T46" fmla="*/ 293 w 3080"/>
                <a:gd name="T47" fmla="*/ 1273 h 3080"/>
                <a:gd name="T48" fmla="*/ 0 w 3080"/>
                <a:gd name="T49" fmla="*/ 1378 h 3080"/>
                <a:gd name="T50" fmla="*/ 295 w 3080"/>
                <a:gd name="T51" fmla="*/ 1828 h 3080"/>
                <a:gd name="T52" fmla="*/ 353 w 3080"/>
                <a:gd name="T53" fmla="*/ 2012 h 3080"/>
                <a:gd name="T54" fmla="*/ 461 w 3080"/>
                <a:gd name="T55" fmla="*/ 2230 h 3080"/>
                <a:gd name="T56" fmla="*/ 322 w 3080"/>
                <a:gd name="T57" fmla="*/ 2517 h 3080"/>
                <a:gd name="T58" fmla="*/ 857 w 3080"/>
                <a:gd name="T59" fmla="*/ 2630 h 3080"/>
                <a:gd name="T60" fmla="*/ 1021 w 3080"/>
                <a:gd name="T61" fmla="*/ 2713 h 3080"/>
                <a:gd name="T62" fmla="*/ 1258 w 3080"/>
                <a:gd name="T63" fmla="*/ 2787 h 3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80" h="3080">
                  <a:moveTo>
                    <a:pt x="1321" y="2799"/>
                  </a:moveTo>
                  <a:lnTo>
                    <a:pt x="1364" y="3080"/>
                  </a:lnTo>
                  <a:lnTo>
                    <a:pt x="1786" y="3066"/>
                  </a:lnTo>
                  <a:lnTo>
                    <a:pt x="1814" y="2770"/>
                  </a:lnTo>
                  <a:lnTo>
                    <a:pt x="1876" y="2754"/>
                  </a:lnTo>
                  <a:lnTo>
                    <a:pt x="1998" y="2712"/>
                  </a:lnTo>
                  <a:lnTo>
                    <a:pt x="2110" y="2663"/>
                  </a:lnTo>
                  <a:lnTo>
                    <a:pt x="2215" y="2605"/>
                  </a:lnTo>
                  <a:lnTo>
                    <a:pt x="2263" y="2574"/>
                  </a:lnTo>
                  <a:lnTo>
                    <a:pt x="2503" y="2743"/>
                  </a:lnTo>
                  <a:lnTo>
                    <a:pt x="2798" y="2433"/>
                  </a:lnTo>
                  <a:lnTo>
                    <a:pt x="2616" y="2222"/>
                  </a:lnTo>
                  <a:lnTo>
                    <a:pt x="2646" y="2169"/>
                  </a:lnTo>
                  <a:lnTo>
                    <a:pt x="2703" y="2058"/>
                  </a:lnTo>
                  <a:lnTo>
                    <a:pt x="2751" y="1942"/>
                  </a:lnTo>
                  <a:lnTo>
                    <a:pt x="2787" y="1821"/>
                  </a:lnTo>
                  <a:lnTo>
                    <a:pt x="2798" y="1757"/>
                  </a:lnTo>
                  <a:lnTo>
                    <a:pt x="3080" y="1715"/>
                  </a:lnTo>
                  <a:lnTo>
                    <a:pt x="3065" y="1293"/>
                  </a:lnTo>
                  <a:lnTo>
                    <a:pt x="2784" y="1266"/>
                  </a:lnTo>
                  <a:lnTo>
                    <a:pt x="2768" y="1202"/>
                  </a:lnTo>
                  <a:lnTo>
                    <a:pt x="2725" y="1081"/>
                  </a:lnTo>
                  <a:lnTo>
                    <a:pt x="2676" y="965"/>
                  </a:lnTo>
                  <a:lnTo>
                    <a:pt x="2619" y="854"/>
                  </a:lnTo>
                  <a:lnTo>
                    <a:pt x="2587" y="801"/>
                  </a:lnTo>
                  <a:lnTo>
                    <a:pt x="2756" y="562"/>
                  </a:lnTo>
                  <a:lnTo>
                    <a:pt x="2447" y="280"/>
                  </a:lnTo>
                  <a:lnTo>
                    <a:pt x="2221" y="464"/>
                  </a:lnTo>
                  <a:lnTo>
                    <a:pt x="2168" y="432"/>
                  </a:lnTo>
                  <a:lnTo>
                    <a:pt x="2058" y="375"/>
                  </a:lnTo>
                  <a:lnTo>
                    <a:pt x="1942" y="328"/>
                  </a:lnTo>
                  <a:lnTo>
                    <a:pt x="1820" y="293"/>
                  </a:lnTo>
                  <a:lnTo>
                    <a:pt x="1757" y="280"/>
                  </a:lnTo>
                  <a:lnTo>
                    <a:pt x="1715" y="0"/>
                  </a:lnTo>
                  <a:lnTo>
                    <a:pt x="1293" y="13"/>
                  </a:lnTo>
                  <a:lnTo>
                    <a:pt x="1265" y="309"/>
                  </a:lnTo>
                  <a:lnTo>
                    <a:pt x="1202" y="326"/>
                  </a:lnTo>
                  <a:lnTo>
                    <a:pt x="1082" y="367"/>
                  </a:lnTo>
                  <a:lnTo>
                    <a:pt x="968" y="417"/>
                  </a:lnTo>
                  <a:lnTo>
                    <a:pt x="864" y="474"/>
                  </a:lnTo>
                  <a:lnTo>
                    <a:pt x="815" y="506"/>
                  </a:lnTo>
                  <a:lnTo>
                    <a:pt x="576" y="337"/>
                  </a:lnTo>
                  <a:lnTo>
                    <a:pt x="280" y="646"/>
                  </a:lnTo>
                  <a:lnTo>
                    <a:pt x="464" y="871"/>
                  </a:lnTo>
                  <a:lnTo>
                    <a:pt x="432" y="925"/>
                  </a:lnTo>
                  <a:lnTo>
                    <a:pt x="375" y="1036"/>
                  </a:lnTo>
                  <a:lnTo>
                    <a:pt x="328" y="1152"/>
                  </a:lnTo>
                  <a:lnTo>
                    <a:pt x="293" y="1273"/>
                  </a:lnTo>
                  <a:lnTo>
                    <a:pt x="280" y="1335"/>
                  </a:lnTo>
                  <a:lnTo>
                    <a:pt x="0" y="1378"/>
                  </a:lnTo>
                  <a:lnTo>
                    <a:pt x="13" y="1800"/>
                  </a:lnTo>
                  <a:lnTo>
                    <a:pt x="295" y="1828"/>
                  </a:lnTo>
                  <a:lnTo>
                    <a:pt x="311" y="1891"/>
                  </a:lnTo>
                  <a:lnTo>
                    <a:pt x="353" y="2012"/>
                  </a:lnTo>
                  <a:lnTo>
                    <a:pt x="403" y="2125"/>
                  </a:lnTo>
                  <a:lnTo>
                    <a:pt x="461" y="2230"/>
                  </a:lnTo>
                  <a:lnTo>
                    <a:pt x="491" y="2279"/>
                  </a:lnTo>
                  <a:lnTo>
                    <a:pt x="322" y="2517"/>
                  </a:lnTo>
                  <a:lnTo>
                    <a:pt x="633" y="2812"/>
                  </a:lnTo>
                  <a:lnTo>
                    <a:pt x="857" y="2630"/>
                  </a:lnTo>
                  <a:lnTo>
                    <a:pt x="910" y="2660"/>
                  </a:lnTo>
                  <a:lnTo>
                    <a:pt x="1021" y="2713"/>
                  </a:lnTo>
                  <a:lnTo>
                    <a:pt x="1137" y="2755"/>
                  </a:lnTo>
                  <a:lnTo>
                    <a:pt x="1258" y="2787"/>
                  </a:lnTo>
                  <a:lnTo>
                    <a:pt x="1321" y="27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7" name="Freeform 54">
              <a:extLst>
                <a:ext uri="{FF2B5EF4-FFF2-40B4-BE49-F238E27FC236}">
                  <a16:creationId xmlns:a16="http://schemas.microsoft.com/office/drawing/2014/main" id="{09A6FB80-E20E-B74F-E72D-3E31DAA4E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8" y="3097"/>
              <a:ext cx="206" cy="206"/>
            </a:xfrm>
            <a:custGeom>
              <a:avLst/>
              <a:gdLst>
                <a:gd name="T0" fmla="*/ 1192 w 1237"/>
                <a:gd name="T1" fmla="*/ 385 h 1237"/>
                <a:gd name="T2" fmla="*/ 1134 w 1237"/>
                <a:gd name="T3" fmla="*/ 275 h 1237"/>
                <a:gd name="T4" fmla="*/ 1057 w 1237"/>
                <a:gd name="T5" fmla="*/ 181 h 1237"/>
                <a:gd name="T6" fmla="*/ 965 w 1237"/>
                <a:gd name="T7" fmla="*/ 105 h 1237"/>
                <a:gd name="T8" fmla="*/ 860 w 1237"/>
                <a:gd name="T9" fmla="*/ 49 h 1237"/>
                <a:gd name="T10" fmla="*/ 747 w 1237"/>
                <a:gd name="T11" fmla="*/ 13 h 1237"/>
                <a:gd name="T12" fmla="*/ 628 w 1237"/>
                <a:gd name="T13" fmla="*/ 0 h 1237"/>
                <a:gd name="T14" fmla="*/ 506 w 1237"/>
                <a:gd name="T15" fmla="*/ 10 h 1237"/>
                <a:gd name="T16" fmla="*/ 414 w 1237"/>
                <a:gd name="T17" fmla="*/ 35 h 1237"/>
                <a:gd name="T18" fmla="*/ 328 w 1237"/>
                <a:gd name="T19" fmla="*/ 72 h 1237"/>
                <a:gd name="T20" fmla="*/ 225 w 1237"/>
                <a:gd name="T21" fmla="*/ 140 h 1237"/>
                <a:gd name="T22" fmla="*/ 141 w 1237"/>
                <a:gd name="T23" fmla="*/ 224 h 1237"/>
                <a:gd name="T24" fmla="*/ 74 w 1237"/>
                <a:gd name="T25" fmla="*/ 324 h 1237"/>
                <a:gd name="T26" fmla="*/ 28 w 1237"/>
                <a:gd name="T27" fmla="*/ 432 h 1237"/>
                <a:gd name="T28" fmla="*/ 4 w 1237"/>
                <a:gd name="T29" fmla="*/ 549 h 1237"/>
                <a:gd name="T30" fmla="*/ 2 w 1237"/>
                <a:gd name="T31" fmla="*/ 670 h 1237"/>
                <a:gd name="T32" fmla="*/ 25 w 1237"/>
                <a:gd name="T33" fmla="*/ 792 h 1237"/>
                <a:gd name="T34" fmla="*/ 46 w 1237"/>
                <a:gd name="T35" fmla="*/ 852 h 1237"/>
                <a:gd name="T36" fmla="*/ 104 w 1237"/>
                <a:gd name="T37" fmla="*/ 963 h 1237"/>
                <a:gd name="T38" fmla="*/ 180 w 1237"/>
                <a:gd name="T39" fmla="*/ 1056 h 1237"/>
                <a:gd name="T40" fmla="*/ 272 w 1237"/>
                <a:gd name="T41" fmla="*/ 1132 h 1237"/>
                <a:gd name="T42" fmla="*/ 376 w 1237"/>
                <a:gd name="T43" fmla="*/ 1189 h 1237"/>
                <a:gd name="T44" fmla="*/ 490 w 1237"/>
                <a:gd name="T45" fmla="*/ 1225 h 1237"/>
                <a:gd name="T46" fmla="*/ 609 w 1237"/>
                <a:gd name="T47" fmla="*/ 1237 h 1237"/>
                <a:gd name="T48" fmla="*/ 731 w 1237"/>
                <a:gd name="T49" fmla="*/ 1227 h 1237"/>
                <a:gd name="T50" fmla="*/ 822 w 1237"/>
                <a:gd name="T51" fmla="*/ 1202 h 1237"/>
                <a:gd name="T52" fmla="*/ 909 w 1237"/>
                <a:gd name="T53" fmla="*/ 1164 h 1237"/>
                <a:gd name="T54" fmla="*/ 1011 w 1237"/>
                <a:gd name="T55" fmla="*/ 1097 h 1237"/>
                <a:gd name="T56" fmla="*/ 1097 w 1237"/>
                <a:gd name="T57" fmla="*/ 1013 h 1237"/>
                <a:gd name="T58" fmla="*/ 1162 w 1237"/>
                <a:gd name="T59" fmla="*/ 914 h 1237"/>
                <a:gd name="T60" fmla="*/ 1208 w 1237"/>
                <a:gd name="T61" fmla="*/ 805 h 1237"/>
                <a:gd name="T62" fmla="*/ 1234 w 1237"/>
                <a:gd name="T63" fmla="*/ 689 h 1237"/>
                <a:gd name="T64" fmla="*/ 1235 w 1237"/>
                <a:gd name="T65" fmla="*/ 567 h 1237"/>
                <a:gd name="T66" fmla="*/ 1212 w 1237"/>
                <a:gd name="T67" fmla="*/ 445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37" h="1237">
                  <a:moveTo>
                    <a:pt x="1202" y="414"/>
                  </a:moveTo>
                  <a:lnTo>
                    <a:pt x="1192" y="385"/>
                  </a:lnTo>
                  <a:lnTo>
                    <a:pt x="1164" y="328"/>
                  </a:lnTo>
                  <a:lnTo>
                    <a:pt x="1134" y="275"/>
                  </a:lnTo>
                  <a:lnTo>
                    <a:pt x="1097" y="225"/>
                  </a:lnTo>
                  <a:lnTo>
                    <a:pt x="1057" y="181"/>
                  </a:lnTo>
                  <a:lnTo>
                    <a:pt x="1012" y="141"/>
                  </a:lnTo>
                  <a:lnTo>
                    <a:pt x="965" y="105"/>
                  </a:lnTo>
                  <a:lnTo>
                    <a:pt x="914" y="75"/>
                  </a:lnTo>
                  <a:lnTo>
                    <a:pt x="860" y="49"/>
                  </a:lnTo>
                  <a:lnTo>
                    <a:pt x="804" y="28"/>
                  </a:lnTo>
                  <a:lnTo>
                    <a:pt x="747" y="13"/>
                  </a:lnTo>
                  <a:lnTo>
                    <a:pt x="688" y="4"/>
                  </a:lnTo>
                  <a:lnTo>
                    <a:pt x="628" y="0"/>
                  </a:lnTo>
                  <a:lnTo>
                    <a:pt x="567" y="2"/>
                  </a:lnTo>
                  <a:lnTo>
                    <a:pt x="506" y="10"/>
                  </a:lnTo>
                  <a:lnTo>
                    <a:pt x="445" y="25"/>
                  </a:lnTo>
                  <a:lnTo>
                    <a:pt x="414" y="35"/>
                  </a:lnTo>
                  <a:lnTo>
                    <a:pt x="385" y="46"/>
                  </a:lnTo>
                  <a:lnTo>
                    <a:pt x="328" y="72"/>
                  </a:lnTo>
                  <a:lnTo>
                    <a:pt x="275" y="104"/>
                  </a:lnTo>
                  <a:lnTo>
                    <a:pt x="225" y="140"/>
                  </a:lnTo>
                  <a:lnTo>
                    <a:pt x="181" y="180"/>
                  </a:lnTo>
                  <a:lnTo>
                    <a:pt x="141" y="224"/>
                  </a:lnTo>
                  <a:lnTo>
                    <a:pt x="105" y="272"/>
                  </a:lnTo>
                  <a:lnTo>
                    <a:pt x="74" y="324"/>
                  </a:lnTo>
                  <a:lnTo>
                    <a:pt x="49" y="376"/>
                  </a:lnTo>
                  <a:lnTo>
                    <a:pt x="28" y="432"/>
                  </a:lnTo>
                  <a:lnTo>
                    <a:pt x="13" y="490"/>
                  </a:lnTo>
                  <a:lnTo>
                    <a:pt x="4" y="549"/>
                  </a:lnTo>
                  <a:lnTo>
                    <a:pt x="0" y="610"/>
                  </a:lnTo>
                  <a:lnTo>
                    <a:pt x="2" y="670"/>
                  </a:lnTo>
                  <a:lnTo>
                    <a:pt x="10" y="731"/>
                  </a:lnTo>
                  <a:lnTo>
                    <a:pt x="25" y="792"/>
                  </a:lnTo>
                  <a:lnTo>
                    <a:pt x="34" y="823"/>
                  </a:lnTo>
                  <a:lnTo>
                    <a:pt x="46" y="852"/>
                  </a:lnTo>
                  <a:lnTo>
                    <a:pt x="72" y="909"/>
                  </a:lnTo>
                  <a:lnTo>
                    <a:pt x="104" y="963"/>
                  </a:lnTo>
                  <a:lnTo>
                    <a:pt x="140" y="1011"/>
                  </a:lnTo>
                  <a:lnTo>
                    <a:pt x="180" y="1056"/>
                  </a:lnTo>
                  <a:lnTo>
                    <a:pt x="224" y="1097"/>
                  </a:lnTo>
                  <a:lnTo>
                    <a:pt x="272" y="1132"/>
                  </a:lnTo>
                  <a:lnTo>
                    <a:pt x="323" y="1162"/>
                  </a:lnTo>
                  <a:lnTo>
                    <a:pt x="376" y="1189"/>
                  </a:lnTo>
                  <a:lnTo>
                    <a:pt x="432" y="1209"/>
                  </a:lnTo>
                  <a:lnTo>
                    <a:pt x="490" y="1225"/>
                  </a:lnTo>
                  <a:lnTo>
                    <a:pt x="549" y="1234"/>
                  </a:lnTo>
                  <a:lnTo>
                    <a:pt x="609" y="1237"/>
                  </a:lnTo>
                  <a:lnTo>
                    <a:pt x="669" y="1235"/>
                  </a:lnTo>
                  <a:lnTo>
                    <a:pt x="731" y="1227"/>
                  </a:lnTo>
                  <a:lnTo>
                    <a:pt x="792" y="1212"/>
                  </a:lnTo>
                  <a:lnTo>
                    <a:pt x="822" y="1202"/>
                  </a:lnTo>
                  <a:lnTo>
                    <a:pt x="852" y="1192"/>
                  </a:lnTo>
                  <a:lnTo>
                    <a:pt x="909" y="1164"/>
                  </a:lnTo>
                  <a:lnTo>
                    <a:pt x="963" y="1134"/>
                  </a:lnTo>
                  <a:lnTo>
                    <a:pt x="1011" y="1097"/>
                  </a:lnTo>
                  <a:lnTo>
                    <a:pt x="1055" y="1057"/>
                  </a:lnTo>
                  <a:lnTo>
                    <a:pt x="1097" y="1013"/>
                  </a:lnTo>
                  <a:lnTo>
                    <a:pt x="1131" y="965"/>
                  </a:lnTo>
                  <a:lnTo>
                    <a:pt x="1162" y="914"/>
                  </a:lnTo>
                  <a:lnTo>
                    <a:pt x="1188" y="861"/>
                  </a:lnTo>
                  <a:lnTo>
                    <a:pt x="1208" y="805"/>
                  </a:lnTo>
                  <a:lnTo>
                    <a:pt x="1224" y="748"/>
                  </a:lnTo>
                  <a:lnTo>
                    <a:pt x="1234" y="689"/>
                  </a:lnTo>
                  <a:lnTo>
                    <a:pt x="1237" y="629"/>
                  </a:lnTo>
                  <a:lnTo>
                    <a:pt x="1235" y="567"/>
                  </a:lnTo>
                  <a:lnTo>
                    <a:pt x="1226" y="506"/>
                  </a:lnTo>
                  <a:lnTo>
                    <a:pt x="1212" y="445"/>
                  </a:lnTo>
                  <a:lnTo>
                    <a:pt x="1202" y="4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8" name="Freeform 55">
              <a:extLst>
                <a:ext uri="{FF2B5EF4-FFF2-40B4-BE49-F238E27FC236}">
                  <a16:creationId xmlns:a16="http://schemas.microsoft.com/office/drawing/2014/main" id="{2642151C-4592-B581-6F89-CEA5025161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3" y="3074"/>
              <a:ext cx="253" cy="253"/>
            </a:xfrm>
            <a:custGeom>
              <a:avLst/>
              <a:gdLst>
                <a:gd name="T0" fmla="*/ 719 w 1523"/>
                <a:gd name="T1" fmla="*/ 284 h 1519"/>
                <a:gd name="T2" fmla="*/ 606 w 1523"/>
                <a:gd name="T3" fmla="*/ 310 h 1519"/>
                <a:gd name="T4" fmla="*/ 539 w 1523"/>
                <a:gd name="T5" fmla="*/ 338 h 1519"/>
                <a:gd name="T6" fmla="*/ 408 w 1523"/>
                <a:gd name="T7" fmla="*/ 439 h 1519"/>
                <a:gd name="T8" fmla="*/ 314 w 1523"/>
                <a:gd name="T9" fmla="*/ 596 h 1519"/>
                <a:gd name="T10" fmla="*/ 285 w 1523"/>
                <a:gd name="T11" fmla="*/ 777 h 1519"/>
                <a:gd name="T12" fmla="*/ 311 w 1523"/>
                <a:gd name="T13" fmla="*/ 914 h 1519"/>
                <a:gd name="T14" fmla="*/ 362 w 1523"/>
                <a:gd name="T15" fmla="*/ 1018 h 1519"/>
                <a:gd name="T16" fmla="*/ 460 w 1523"/>
                <a:gd name="T17" fmla="*/ 1129 h 1519"/>
                <a:gd name="T18" fmla="*/ 584 w 1523"/>
                <a:gd name="T19" fmla="*/ 1204 h 1519"/>
                <a:gd name="T20" fmla="*/ 724 w 1523"/>
                <a:gd name="T21" fmla="*/ 1237 h 1519"/>
                <a:gd name="T22" fmla="*/ 804 w 1523"/>
                <a:gd name="T23" fmla="*/ 1236 h 1519"/>
                <a:gd name="T24" fmla="*/ 916 w 1523"/>
                <a:gd name="T25" fmla="*/ 1210 h 1519"/>
                <a:gd name="T26" fmla="*/ 984 w 1523"/>
                <a:gd name="T27" fmla="*/ 1181 h 1519"/>
                <a:gd name="T28" fmla="*/ 1115 w 1523"/>
                <a:gd name="T29" fmla="*/ 1081 h 1519"/>
                <a:gd name="T30" fmla="*/ 1209 w 1523"/>
                <a:gd name="T31" fmla="*/ 923 h 1519"/>
                <a:gd name="T32" fmla="*/ 1238 w 1523"/>
                <a:gd name="T33" fmla="*/ 742 h 1519"/>
                <a:gd name="T34" fmla="*/ 1212 w 1523"/>
                <a:gd name="T35" fmla="*/ 605 h 1519"/>
                <a:gd name="T36" fmla="*/ 1162 w 1523"/>
                <a:gd name="T37" fmla="*/ 502 h 1519"/>
                <a:gd name="T38" fmla="*/ 1067 w 1523"/>
                <a:gd name="T39" fmla="*/ 391 h 1519"/>
                <a:gd name="T40" fmla="*/ 945 w 1523"/>
                <a:gd name="T41" fmla="*/ 316 h 1519"/>
                <a:gd name="T42" fmla="*/ 800 w 1523"/>
                <a:gd name="T43" fmla="*/ 282 h 1519"/>
                <a:gd name="T44" fmla="*/ 761 w 1523"/>
                <a:gd name="T45" fmla="*/ 1519 h 1519"/>
                <a:gd name="T46" fmla="*/ 701 w 1523"/>
                <a:gd name="T47" fmla="*/ 1518 h 1519"/>
                <a:gd name="T48" fmla="*/ 474 w 1523"/>
                <a:gd name="T49" fmla="*/ 1465 h 1519"/>
                <a:gd name="T50" fmla="*/ 277 w 1523"/>
                <a:gd name="T51" fmla="*/ 1348 h 1519"/>
                <a:gd name="T52" fmla="*/ 124 w 1523"/>
                <a:gd name="T53" fmla="*/ 1175 h 1519"/>
                <a:gd name="T54" fmla="*/ 44 w 1523"/>
                <a:gd name="T55" fmla="*/ 1013 h 1519"/>
                <a:gd name="T56" fmla="*/ 13 w 1523"/>
                <a:gd name="T57" fmla="*/ 902 h 1519"/>
                <a:gd name="T58" fmla="*/ 0 w 1523"/>
                <a:gd name="T59" fmla="*/ 752 h 1519"/>
                <a:gd name="T60" fmla="*/ 17 w 1523"/>
                <a:gd name="T61" fmla="*/ 605 h 1519"/>
                <a:gd name="T62" fmla="*/ 60 w 1523"/>
                <a:gd name="T63" fmla="*/ 466 h 1519"/>
                <a:gd name="T64" fmla="*/ 130 w 1523"/>
                <a:gd name="T65" fmla="*/ 337 h 1519"/>
                <a:gd name="T66" fmla="*/ 222 w 1523"/>
                <a:gd name="T67" fmla="*/ 223 h 1519"/>
                <a:gd name="T68" fmla="*/ 337 w 1523"/>
                <a:gd name="T69" fmla="*/ 128 h 1519"/>
                <a:gd name="T70" fmla="*/ 471 w 1523"/>
                <a:gd name="T71" fmla="*/ 56 h 1519"/>
                <a:gd name="T72" fmla="*/ 540 w 1523"/>
                <a:gd name="T73" fmla="*/ 32 h 1519"/>
                <a:gd name="T74" fmla="*/ 666 w 1523"/>
                <a:gd name="T75" fmla="*/ 6 h 1519"/>
                <a:gd name="T76" fmla="*/ 761 w 1523"/>
                <a:gd name="T77" fmla="*/ 0 h 1519"/>
                <a:gd name="T78" fmla="*/ 939 w 1523"/>
                <a:gd name="T79" fmla="*/ 20 h 1519"/>
                <a:gd name="T80" fmla="*/ 1152 w 1523"/>
                <a:gd name="T81" fmla="*/ 105 h 1519"/>
                <a:gd name="T82" fmla="*/ 1328 w 1523"/>
                <a:gd name="T83" fmla="*/ 252 h 1519"/>
                <a:gd name="T84" fmla="*/ 1457 w 1523"/>
                <a:gd name="T85" fmla="*/ 449 h 1519"/>
                <a:gd name="T86" fmla="*/ 1491 w 1523"/>
                <a:gd name="T87" fmla="*/ 543 h 1519"/>
                <a:gd name="T88" fmla="*/ 1520 w 1523"/>
                <a:gd name="T89" fmla="*/ 693 h 1519"/>
                <a:gd name="T90" fmla="*/ 1518 w 1523"/>
                <a:gd name="T91" fmla="*/ 842 h 1519"/>
                <a:gd name="T92" fmla="*/ 1487 w 1523"/>
                <a:gd name="T93" fmla="*/ 985 h 1519"/>
                <a:gd name="T94" fmla="*/ 1431 w 1523"/>
                <a:gd name="T95" fmla="*/ 1119 h 1519"/>
                <a:gd name="T96" fmla="*/ 1349 w 1523"/>
                <a:gd name="T97" fmla="*/ 1241 h 1519"/>
                <a:gd name="T98" fmla="*/ 1246 w 1523"/>
                <a:gd name="T99" fmla="*/ 1346 h 1519"/>
                <a:gd name="T100" fmla="*/ 1120 w 1523"/>
                <a:gd name="T101" fmla="*/ 1430 h 1519"/>
                <a:gd name="T102" fmla="*/ 1015 w 1523"/>
                <a:gd name="T103" fmla="*/ 1477 h 1519"/>
                <a:gd name="T104" fmla="*/ 920 w 1523"/>
                <a:gd name="T105" fmla="*/ 1503 h 1519"/>
                <a:gd name="T106" fmla="*/ 793 w 1523"/>
                <a:gd name="T107" fmla="*/ 1519 h 1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23" h="1519">
                  <a:moveTo>
                    <a:pt x="761" y="281"/>
                  </a:moveTo>
                  <a:lnTo>
                    <a:pt x="719" y="284"/>
                  </a:lnTo>
                  <a:lnTo>
                    <a:pt x="640" y="299"/>
                  </a:lnTo>
                  <a:lnTo>
                    <a:pt x="606" y="310"/>
                  </a:lnTo>
                  <a:lnTo>
                    <a:pt x="583" y="318"/>
                  </a:lnTo>
                  <a:lnTo>
                    <a:pt x="539" y="338"/>
                  </a:lnTo>
                  <a:lnTo>
                    <a:pt x="478" y="375"/>
                  </a:lnTo>
                  <a:lnTo>
                    <a:pt x="408" y="439"/>
                  </a:lnTo>
                  <a:lnTo>
                    <a:pt x="353" y="514"/>
                  </a:lnTo>
                  <a:lnTo>
                    <a:pt x="314" y="596"/>
                  </a:lnTo>
                  <a:lnTo>
                    <a:pt x="291" y="685"/>
                  </a:lnTo>
                  <a:lnTo>
                    <a:pt x="285" y="777"/>
                  </a:lnTo>
                  <a:lnTo>
                    <a:pt x="297" y="869"/>
                  </a:lnTo>
                  <a:lnTo>
                    <a:pt x="311" y="914"/>
                  </a:lnTo>
                  <a:lnTo>
                    <a:pt x="326" y="950"/>
                  </a:lnTo>
                  <a:lnTo>
                    <a:pt x="362" y="1018"/>
                  </a:lnTo>
                  <a:lnTo>
                    <a:pt x="407" y="1077"/>
                  </a:lnTo>
                  <a:lnTo>
                    <a:pt x="460" y="1129"/>
                  </a:lnTo>
                  <a:lnTo>
                    <a:pt x="519" y="1171"/>
                  </a:lnTo>
                  <a:lnTo>
                    <a:pt x="584" y="1204"/>
                  </a:lnTo>
                  <a:lnTo>
                    <a:pt x="653" y="1226"/>
                  </a:lnTo>
                  <a:lnTo>
                    <a:pt x="724" y="1237"/>
                  </a:lnTo>
                  <a:lnTo>
                    <a:pt x="761" y="1238"/>
                  </a:lnTo>
                  <a:lnTo>
                    <a:pt x="804" y="1236"/>
                  </a:lnTo>
                  <a:lnTo>
                    <a:pt x="883" y="1220"/>
                  </a:lnTo>
                  <a:lnTo>
                    <a:pt x="916" y="1210"/>
                  </a:lnTo>
                  <a:lnTo>
                    <a:pt x="940" y="1201"/>
                  </a:lnTo>
                  <a:lnTo>
                    <a:pt x="984" y="1181"/>
                  </a:lnTo>
                  <a:lnTo>
                    <a:pt x="1045" y="1143"/>
                  </a:lnTo>
                  <a:lnTo>
                    <a:pt x="1115" y="1081"/>
                  </a:lnTo>
                  <a:lnTo>
                    <a:pt x="1170" y="1006"/>
                  </a:lnTo>
                  <a:lnTo>
                    <a:pt x="1209" y="923"/>
                  </a:lnTo>
                  <a:lnTo>
                    <a:pt x="1232" y="834"/>
                  </a:lnTo>
                  <a:lnTo>
                    <a:pt x="1238" y="742"/>
                  </a:lnTo>
                  <a:lnTo>
                    <a:pt x="1226" y="650"/>
                  </a:lnTo>
                  <a:lnTo>
                    <a:pt x="1212" y="605"/>
                  </a:lnTo>
                  <a:lnTo>
                    <a:pt x="1197" y="568"/>
                  </a:lnTo>
                  <a:lnTo>
                    <a:pt x="1162" y="502"/>
                  </a:lnTo>
                  <a:lnTo>
                    <a:pt x="1119" y="443"/>
                  </a:lnTo>
                  <a:lnTo>
                    <a:pt x="1067" y="391"/>
                  </a:lnTo>
                  <a:lnTo>
                    <a:pt x="1009" y="349"/>
                  </a:lnTo>
                  <a:lnTo>
                    <a:pt x="945" y="316"/>
                  </a:lnTo>
                  <a:lnTo>
                    <a:pt x="875" y="294"/>
                  </a:lnTo>
                  <a:lnTo>
                    <a:pt x="800" y="282"/>
                  </a:lnTo>
                  <a:lnTo>
                    <a:pt x="761" y="281"/>
                  </a:lnTo>
                  <a:close/>
                  <a:moveTo>
                    <a:pt x="761" y="1519"/>
                  </a:moveTo>
                  <a:lnTo>
                    <a:pt x="761" y="1519"/>
                  </a:lnTo>
                  <a:lnTo>
                    <a:pt x="701" y="1518"/>
                  </a:lnTo>
                  <a:lnTo>
                    <a:pt x="584" y="1500"/>
                  </a:lnTo>
                  <a:lnTo>
                    <a:pt x="474" y="1465"/>
                  </a:lnTo>
                  <a:lnTo>
                    <a:pt x="371" y="1413"/>
                  </a:lnTo>
                  <a:lnTo>
                    <a:pt x="277" y="1348"/>
                  </a:lnTo>
                  <a:lnTo>
                    <a:pt x="195" y="1268"/>
                  </a:lnTo>
                  <a:lnTo>
                    <a:pt x="124" y="1175"/>
                  </a:lnTo>
                  <a:lnTo>
                    <a:pt x="66" y="1071"/>
                  </a:lnTo>
                  <a:lnTo>
                    <a:pt x="44" y="1013"/>
                  </a:lnTo>
                  <a:lnTo>
                    <a:pt x="31" y="976"/>
                  </a:lnTo>
                  <a:lnTo>
                    <a:pt x="13" y="902"/>
                  </a:lnTo>
                  <a:lnTo>
                    <a:pt x="3" y="827"/>
                  </a:lnTo>
                  <a:lnTo>
                    <a:pt x="0" y="752"/>
                  </a:lnTo>
                  <a:lnTo>
                    <a:pt x="5" y="678"/>
                  </a:lnTo>
                  <a:lnTo>
                    <a:pt x="17" y="605"/>
                  </a:lnTo>
                  <a:lnTo>
                    <a:pt x="36" y="535"/>
                  </a:lnTo>
                  <a:lnTo>
                    <a:pt x="60" y="466"/>
                  </a:lnTo>
                  <a:lnTo>
                    <a:pt x="92" y="400"/>
                  </a:lnTo>
                  <a:lnTo>
                    <a:pt x="130" y="337"/>
                  </a:lnTo>
                  <a:lnTo>
                    <a:pt x="174" y="278"/>
                  </a:lnTo>
                  <a:lnTo>
                    <a:pt x="222" y="223"/>
                  </a:lnTo>
                  <a:lnTo>
                    <a:pt x="277" y="173"/>
                  </a:lnTo>
                  <a:lnTo>
                    <a:pt x="337" y="128"/>
                  </a:lnTo>
                  <a:lnTo>
                    <a:pt x="403" y="89"/>
                  </a:lnTo>
                  <a:lnTo>
                    <a:pt x="471" y="56"/>
                  </a:lnTo>
                  <a:lnTo>
                    <a:pt x="508" y="42"/>
                  </a:lnTo>
                  <a:lnTo>
                    <a:pt x="540" y="32"/>
                  </a:lnTo>
                  <a:lnTo>
                    <a:pt x="603" y="17"/>
                  </a:lnTo>
                  <a:lnTo>
                    <a:pt x="666" y="6"/>
                  </a:lnTo>
                  <a:lnTo>
                    <a:pt x="730" y="1"/>
                  </a:lnTo>
                  <a:lnTo>
                    <a:pt x="761" y="0"/>
                  </a:lnTo>
                  <a:lnTo>
                    <a:pt x="821" y="2"/>
                  </a:lnTo>
                  <a:lnTo>
                    <a:pt x="939" y="20"/>
                  </a:lnTo>
                  <a:lnTo>
                    <a:pt x="1048" y="55"/>
                  </a:lnTo>
                  <a:lnTo>
                    <a:pt x="1152" y="105"/>
                  </a:lnTo>
                  <a:lnTo>
                    <a:pt x="1246" y="172"/>
                  </a:lnTo>
                  <a:lnTo>
                    <a:pt x="1328" y="252"/>
                  </a:lnTo>
                  <a:lnTo>
                    <a:pt x="1398" y="345"/>
                  </a:lnTo>
                  <a:lnTo>
                    <a:pt x="1457" y="449"/>
                  </a:lnTo>
                  <a:lnTo>
                    <a:pt x="1479" y="506"/>
                  </a:lnTo>
                  <a:lnTo>
                    <a:pt x="1491" y="543"/>
                  </a:lnTo>
                  <a:lnTo>
                    <a:pt x="1509" y="618"/>
                  </a:lnTo>
                  <a:lnTo>
                    <a:pt x="1520" y="693"/>
                  </a:lnTo>
                  <a:lnTo>
                    <a:pt x="1523" y="768"/>
                  </a:lnTo>
                  <a:lnTo>
                    <a:pt x="1518" y="842"/>
                  </a:lnTo>
                  <a:lnTo>
                    <a:pt x="1506" y="914"/>
                  </a:lnTo>
                  <a:lnTo>
                    <a:pt x="1487" y="985"/>
                  </a:lnTo>
                  <a:lnTo>
                    <a:pt x="1463" y="1054"/>
                  </a:lnTo>
                  <a:lnTo>
                    <a:pt x="1431" y="1119"/>
                  </a:lnTo>
                  <a:lnTo>
                    <a:pt x="1393" y="1182"/>
                  </a:lnTo>
                  <a:lnTo>
                    <a:pt x="1349" y="1241"/>
                  </a:lnTo>
                  <a:lnTo>
                    <a:pt x="1300" y="1296"/>
                  </a:lnTo>
                  <a:lnTo>
                    <a:pt x="1246" y="1346"/>
                  </a:lnTo>
                  <a:lnTo>
                    <a:pt x="1185" y="1391"/>
                  </a:lnTo>
                  <a:lnTo>
                    <a:pt x="1120" y="1430"/>
                  </a:lnTo>
                  <a:lnTo>
                    <a:pt x="1051" y="1463"/>
                  </a:lnTo>
                  <a:lnTo>
                    <a:pt x="1015" y="1477"/>
                  </a:lnTo>
                  <a:lnTo>
                    <a:pt x="983" y="1487"/>
                  </a:lnTo>
                  <a:lnTo>
                    <a:pt x="920" y="1503"/>
                  </a:lnTo>
                  <a:lnTo>
                    <a:pt x="856" y="1514"/>
                  </a:lnTo>
                  <a:lnTo>
                    <a:pt x="793" y="1519"/>
                  </a:lnTo>
                  <a:lnTo>
                    <a:pt x="761" y="1519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CC42777-DCB9-4332-82A2-B874D41EF061}"/>
              </a:ext>
            </a:extLst>
          </p:cNvPr>
          <p:cNvSpPr txBox="1"/>
          <p:nvPr/>
        </p:nvSpPr>
        <p:spPr>
          <a:xfrm>
            <a:off x="3176099" y="1756921"/>
            <a:ext cx="4414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주제 선정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195518-9A33-4125-BCB0-CBF3D98FA9D8}"/>
              </a:ext>
            </a:extLst>
          </p:cNvPr>
          <p:cNvSpPr txBox="1"/>
          <p:nvPr/>
        </p:nvSpPr>
        <p:spPr>
          <a:xfrm>
            <a:off x="7286590" y="2485273"/>
            <a:ext cx="372754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취업난이 갈수록 심해지면서 자격증은 취업 경쟁력의 필수가 되고 있습니다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하지만 자격증 정보는 흩어져 있어 쉽게 확인하기 어렵습니다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이에</a:t>
            </a:r>
            <a:r>
              <a:rPr lang="en-US" altLang="ko-KR" sz="1200" dirty="0"/>
              <a:t>, </a:t>
            </a:r>
            <a:r>
              <a:rPr lang="ko-KR" altLang="en-US" sz="1200" dirty="0"/>
              <a:t>자격증 관련 정보와 학습 자료를 한 곳에서 제공하는 </a:t>
            </a:r>
            <a:r>
              <a:rPr lang="ko-KR" altLang="en-US" sz="1200" b="1" dirty="0"/>
              <a:t>자격증 정보 플랫폼</a:t>
            </a:r>
            <a:r>
              <a:rPr lang="ko-KR" altLang="en-US" sz="1200" dirty="0"/>
              <a:t>을 주제로 선정하게 되었습니다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이 플랫폼을 통해 사용자들은 필요한 자격증 정보를 효율적으로 확인하고</a:t>
            </a:r>
            <a:r>
              <a:rPr lang="en-US" altLang="ko-KR" sz="1200" dirty="0"/>
              <a:t>, </a:t>
            </a:r>
            <a:r>
              <a:rPr lang="ko-KR" altLang="en-US" sz="1200" dirty="0"/>
              <a:t>취업 준비를 체계적으로 할 수 있습니다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E8A62F1-6E74-4608-8192-1B3E59577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493" y="2518184"/>
            <a:ext cx="2496464" cy="310154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63F03B7-A7DE-475A-96A2-2A8E220F32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658" y="3429000"/>
            <a:ext cx="3555432" cy="281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7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529C4AE7-A46C-3970-DF71-49522FB9D97D}"/>
              </a:ext>
            </a:extLst>
          </p:cNvPr>
          <p:cNvGrpSpPr/>
          <p:nvPr/>
        </p:nvGrpSpPr>
        <p:grpSpPr>
          <a:xfrm>
            <a:off x="206625" y="209355"/>
            <a:ext cx="11836998" cy="6439289"/>
            <a:chOff x="177501" y="150886"/>
            <a:chExt cx="11836998" cy="6439289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76324609-4FC7-CC11-E1DA-F960305D2D3B}"/>
                </a:ext>
              </a:extLst>
            </p:cNvPr>
            <p:cNvSpPr/>
            <p:nvPr/>
          </p:nvSpPr>
          <p:spPr>
            <a:xfrm>
              <a:off x="177501" y="285825"/>
              <a:ext cx="11836998" cy="6304350"/>
            </a:xfrm>
            <a:prstGeom prst="round2SameRect">
              <a:avLst>
                <a:gd name="adj1" fmla="val 0"/>
                <a:gd name="adj2" fmla="val 2091"/>
              </a:avLst>
            </a:prstGeom>
            <a:solidFill>
              <a:srgbClr val="EEE7DD"/>
            </a:solidFill>
            <a:ln>
              <a:noFill/>
            </a:ln>
            <a:effectLst>
              <a:outerShdw blurRad="241300" dist="1397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83" name="그룹 382">
              <a:extLst>
                <a:ext uri="{FF2B5EF4-FFF2-40B4-BE49-F238E27FC236}">
                  <a16:creationId xmlns:a16="http://schemas.microsoft.com/office/drawing/2014/main" id="{E9C3CB4E-FF57-FF00-FDD3-0E3E245FB018}"/>
                </a:ext>
              </a:extLst>
            </p:cNvPr>
            <p:cNvGrpSpPr/>
            <p:nvPr/>
          </p:nvGrpSpPr>
          <p:grpSpPr>
            <a:xfrm>
              <a:off x="177501" y="150886"/>
              <a:ext cx="11836998" cy="269876"/>
              <a:chOff x="177501" y="150886"/>
              <a:chExt cx="11836998" cy="269876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E171BF7-DDDE-C2E5-6DBA-D2765744D538}"/>
                  </a:ext>
                </a:extLst>
              </p:cNvPr>
              <p:cNvSpPr/>
              <p:nvPr/>
            </p:nvSpPr>
            <p:spPr>
              <a:xfrm>
                <a:off x="177501" y="260205"/>
                <a:ext cx="11836998" cy="36000"/>
              </a:xfrm>
              <a:prstGeom prst="rect">
                <a:avLst/>
              </a:prstGeom>
              <a:solidFill>
                <a:srgbClr val="E9690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182" name="그룹 181">
                <a:extLst>
                  <a:ext uri="{FF2B5EF4-FFF2-40B4-BE49-F238E27FC236}">
                    <a16:creationId xmlns:a16="http://schemas.microsoft.com/office/drawing/2014/main" id="{80475D45-DB78-3C76-E2EC-1B16E8C72CC6}"/>
                  </a:ext>
                </a:extLst>
              </p:cNvPr>
              <p:cNvGrpSpPr/>
              <p:nvPr/>
            </p:nvGrpSpPr>
            <p:grpSpPr>
              <a:xfrm>
                <a:off x="30083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4" name="타원 3">
                  <a:extLst>
                    <a:ext uri="{FF2B5EF4-FFF2-40B4-BE49-F238E27FC236}">
                      <a16:creationId xmlns:a16="http://schemas.microsoft.com/office/drawing/2014/main" id="{46EBE0F1-4A5E-1C6F-ABD4-CFBD8AC5908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" name="원호 5">
                  <a:extLst>
                    <a:ext uri="{FF2B5EF4-FFF2-40B4-BE49-F238E27FC236}">
                      <a16:creationId xmlns:a16="http://schemas.microsoft.com/office/drawing/2014/main" id="{2E5D183F-FE74-7FC2-02DE-34E9F88BD61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1" name="원호 180">
                  <a:extLst>
                    <a:ext uri="{FF2B5EF4-FFF2-40B4-BE49-F238E27FC236}">
                      <a16:creationId xmlns:a16="http://schemas.microsoft.com/office/drawing/2014/main" id="{5827F837-A62C-3624-26B9-E806F10CC65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5EEA3609-9F46-E2A9-F4ED-3D6B58F759C0}"/>
                  </a:ext>
                </a:extLst>
              </p:cNvPr>
              <p:cNvGrpSpPr/>
              <p:nvPr/>
            </p:nvGrpSpPr>
            <p:grpSpPr>
              <a:xfrm>
                <a:off x="53052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4" name="타원 183">
                  <a:extLst>
                    <a:ext uri="{FF2B5EF4-FFF2-40B4-BE49-F238E27FC236}">
                      <a16:creationId xmlns:a16="http://schemas.microsoft.com/office/drawing/2014/main" id="{4EFEB3FE-F83E-74D9-15C7-9B94401048B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5" name="원호 184">
                  <a:extLst>
                    <a:ext uri="{FF2B5EF4-FFF2-40B4-BE49-F238E27FC236}">
                      <a16:creationId xmlns:a16="http://schemas.microsoft.com/office/drawing/2014/main" id="{F662AF68-EAF0-696D-703F-D3B564078A0E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6" name="원호 185">
                  <a:extLst>
                    <a:ext uri="{FF2B5EF4-FFF2-40B4-BE49-F238E27FC236}">
                      <a16:creationId xmlns:a16="http://schemas.microsoft.com/office/drawing/2014/main" id="{8BC01DE6-B614-C513-8A77-4C464FD0235E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FEA2B0C0-2F4B-B179-4F8A-8AC027872361}"/>
                  </a:ext>
                </a:extLst>
              </p:cNvPr>
              <p:cNvGrpSpPr/>
              <p:nvPr/>
            </p:nvGrpSpPr>
            <p:grpSpPr>
              <a:xfrm>
                <a:off x="76021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88" name="타원 187">
                  <a:extLst>
                    <a:ext uri="{FF2B5EF4-FFF2-40B4-BE49-F238E27FC236}">
                      <a16:creationId xmlns:a16="http://schemas.microsoft.com/office/drawing/2014/main" id="{9D2330C5-5BFD-035E-2A44-DE0209849B9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9" name="원호 188">
                  <a:extLst>
                    <a:ext uri="{FF2B5EF4-FFF2-40B4-BE49-F238E27FC236}">
                      <a16:creationId xmlns:a16="http://schemas.microsoft.com/office/drawing/2014/main" id="{15475E09-41FF-B58B-EC13-A1AB9FAA5CA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0" name="원호 189">
                  <a:extLst>
                    <a:ext uri="{FF2B5EF4-FFF2-40B4-BE49-F238E27FC236}">
                      <a16:creationId xmlns:a16="http://schemas.microsoft.com/office/drawing/2014/main" id="{FF9C783C-F414-4AD5-713B-D99958DF36E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F1D17A7F-7DC5-83CA-33CA-22ECFB3CE5BB}"/>
                  </a:ext>
                </a:extLst>
              </p:cNvPr>
              <p:cNvGrpSpPr/>
              <p:nvPr/>
            </p:nvGrpSpPr>
            <p:grpSpPr>
              <a:xfrm>
                <a:off x="98991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BC2B1B73-3F1D-1EC9-2D10-BAF843E08B2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3" name="원호 192">
                  <a:extLst>
                    <a:ext uri="{FF2B5EF4-FFF2-40B4-BE49-F238E27FC236}">
                      <a16:creationId xmlns:a16="http://schemas.microsoft.com/office/drawing/2014/main" id="{859B9281-A812-53E7-E4D1-40EBE1711D7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4" name="원호 193">
                  <a:extLst>
                    <a:ext uri="{FF2B5EF4-FFF2-40B4-BE49-F238E27FC236}">
                      <a16:creationId xmlns:a16="http://schemas.microsoft.com/office/drawing/2014/main" id="{2B42E2E6-CBE3-173A-BD05-B3ACDED67FB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5" name="그룹 194">
                <a:extLst>
                  <a:ext uri="{FF2B5EF4-FFF2-40B4-BE49-F238E27FC236}">
                    <a16:creationId xmlns:a16="http://schemas.microsoft.com/office/drawing/2014/main" id="{08BA5E3D-FEDD-16E5-3553-854C8702790A}"/>
                  </a:ext>
                </a:extLst>
              </p:cNvPr>
              <p:cNvGrpSpPr/>
              <p:nvPr/>
            </p:nvGrpSpPr>
            <p:grpSpPr>
              <a:xfrm>
                <a:off x="121960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F0884DF2-F795-6C25-AF8A-64CBC38709E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7" name="원호 196">
                  <a:extLst>
                    <a:ext uri="{FF2B5EF4-FFF2-40B4-BE49-F238E27FC236}">
                      <a16:creationId xmlns:a16="http://schemas.microsoft.com/office/drawing/2014/main" id="{E5F515DA-663E-AB10-9C6B-40666F6228C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8" name="원호 197">
                  <a:extLst>
                    <a:ext uri="{FF2B5EF4-FFF2-40B4-BE49-F238E27FC236}">
                      <a16:creationId xmlns:a16="http://schemas.microsoft.com/office/drawing/2014/main" id="{6678B0AB-CB21-9C25-8C37-611CEBFE4B2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E0598E1E-71CC-5C93-DF8A-5DA4FA1B9E19}"/>
                  </a:ext>
                </a:extLst>
              </p:cNvPr>
              <p:cNvGrpSpPr/>
              <p:nvPr/>
            </p:nvGrpSpPr>
            <p:grpSpPr>
              <a:xfrm>
                <a:off x="144929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0" name="타원 199">
                  <a:extLst>
                    <a:ext uri="{FF2B5EF4-FFF2-40B4-BE49-F238E27FC236}">
                      <a16:creationId xmlns:a16="http://schemas.microsoft.com/office/drawing/2014/main" id="{0811883E-E324-6E67-AC78-0BAAC977662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1" name="원호 200">
                  <a:extLst>
                    <a:ext uri="{FF2B5EF4-FFF2-40B4-BE49-F238E27FC236}">
                      <a16:creationId xmlns:a16="http://schemas.microsoft.com/office/drawing/2014/main" id="{CA82810F-922F-CE3B-AE9D-BF321DD3173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2" name="원호 201">
                  <a:extLst>
                    <a:ext uri="{FF2B5EF4-FFF2-40B4-BE49-F238E27FC236}">
                      <a16:creationId xmlns:a16="http://schemas.microsoft.com/office/drawing/2014/main" id="{ACC661D4-7055-2C45-411A-93812346B1B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3" name="그룹 202">
                <a:extLst>
                  <a:ext uri="{FF2B5EF4-FFF2-40B4-BE49-F238E27FC236}">
                    <a16:creationId xmlns:a16="http://schemas.microsoft.com/office/drawing/2014/main" id="{6FA847EC-28BB-9936-F0BC-9E39D51B1912}"/>
                  </a:ext>
                </a:extLst>
              </p:cNvPr>
              <p:cNvGrpSpPr/>
              <p:nvPr/>
            </p:nvGrpSpPr>
            <p:grpSpPr>
              <a:xfrm>
                <a:off x="167899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4" name="타원 203">
                  <a:extLst>
                    <a:ext uri="{FF2B5EF4-FFF2-40B4-BE49-F238E27FC236}">
                      <a16:creationId xmlns:a16="http://schemas.microsoft.com/office/drawing/2014/main" id="{A334C95B-E929-D267-BF9B-1CDF4718BBE2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5" name="원호 204">
                  <a:extLst>
                    <a:ext uri="{FF2B5EF4-FFF2-40B4-BE49-F238E27FC236}">
                      <a16:creationId xmlns:a16="http://schemas.microsoft.com/office/drawing/2014/main" id="{DAFDDA6A-4478-22C5-9019-5CD536B4DDB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6" name="원호 205">
                  <a:extLst>
                    <a:ext uri="{FF2B5EF4-FFF2-40B4-BE49-F238E27FC236}">
                      <a16:creationId xmlns:a16="http://schemas.microsoft.com/office/drawing/2014/main" id="{3A5BBAB4-9DB4-D64B-D381-CAD0BE7DA0B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3A3616E0-BFE8-644C-7CD6-2E6715985834}"/>
                  </a:ext>
                </a:extLst>
              </p:cNvPr>
              <p:cNvGrpSpPr/>
              <p:nvPr/>
            </p:nvGrpSpPr>
            <p:grpSpPr>
              <a:xfrm>
                <a:off x="190868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08" name="타원 207">
                  <a:extLst>
                    <a:ext uri="{FF2B5EF4-FFF2-40B4-BE49-F238E27FC236}">
                      <a16:creationId xmlns:a16="http://schemas.microsoft.com/office/drawing/2014/main" id="{178DA1B1-F189-B110-C6EA-3C717623608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9" name="원호 208">
                  <a:extLst>
                    <a:ext uri="{FF2B5EF4-FFF2-40B4-BE49-F238E27FC236}">
                      <a16:creationId xmlns:a16="http://schemas.microsoft.com/office/drawing/2014/main" id="{CAF97EF7-5816-229C-F8FD-121BCF1FBFB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0" name="원호 209">
                  <a:extLst>
                    <a:ext uri="{FF2B5EF4-FFF2-40B4-BE49-F238E27FC236}">
                      <a16:creationId xmlns:a16="http://schemas.microsoft.com/office/drawing/2014/main" id="{D6392A27-7CE2-8E4F-924B-C4DE4FEFE15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5309182F-A269-6C72-7D2F-DD5338A23DF5}"/>
                  </a:ext>
                </a:extLst>
              </p:cNvPr>
              <p:cNvGrpSpPr/>
              <p:nvPr/>
            </p:nvGrpSpPr>
            <p:grpSpPr>
              <a:xfrm>
                <a:off x="213837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2" name="타원 211">
                  <a:extLst>
                    <a:ext uri="{FF2B5EF4-FFF2-40B4-BE49-F238E27FC236}">
                      <a16:creationId xmlns:a16="http://schemas.microsoft.com/office/drawing/2014/main" id="{27C47CE4-DF8D-F0C0-D2C9-F6B80E93EDE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3" name="원호 212">
                  <a:extLst>
                    <a:ext uri="{FF2B5EF4-FFF2-40B4-BE49-F238E27FC236}">
                      <a16:creationId xmlns:a16="http://schemas.microsoft.com/office/drawing/2014/main" id="{0C624142-D9A0-B66D-44ED-933EE3BC2F5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4" name="원호 213">
                  <a:extLst>
                    <a:ext uri="{FF2B5EF4-FFF2-40B4-BE49-F238E27FC236}">
                      <a16:creationId xmlns:a16="http://schemas.microsoft.com/office/drawing/2014/main" id="{BAF11059-539C-3FFC-3EE9-A55D9AE8922E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5" name="그룹 214">
                <a:extLst>
                  <a:ext uri="{FF2B5EF4-FFF2-40B4-BE49-F238E27FC236}">
                    <a16:creationId xmlns:a16="http://schemas.microsoft.com/office/drawing/2014/main" id="{5812D3B4-687D-E8E0-518E-5DD7047AA50D}"/>
                  </a:ext>
                </a:extLst>
              </p:cNvPr>
              <p:cNvGrpSpPr/>
              <p:nvPr/>
            </p:nvGrpSpPr>
            <p:grpSpPr>
              <a:xfrm>
                <a:off x="236806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16" name="타원 215">
                  <a:extLst>
                    <a:ext uri="{FF2B5EF4-FFF2-40B4-BE49-F238E27FC236}">
                      <a16:creationId xmlns:a16="http://schemas.microsoft.com/office/drawing/2014/main" id="{1C50D579-8225-1022-839A-69FA08D5F45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7" name="원호 216">
                  <a:extLst>
                    <a:ext uri="{FF2B5EF4-FFF2-40B4-BE49-F238E27FC236}">
                      <a16:creationId xmlns:a16="http://schemas.microsoft.com/office/drawing/2014/main" id="{035DCACB-43B1-12B5-44A6-346676763FC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8" name="원호 217">
                  <a:extLst>
                    <a:ext uri="{FF2B5EF4-FFF2-40B4-BE49-F238E27FC236}">
                      <a16:creationId xmlns:a16="http://schemas.microsoft.com/office/drawing/2014/main" id="{B0263E0B-0363-1D52-8793-134666A2A92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19" name="그룹 218">
                <a:extLst>
                  <a:ext uri="{FF2B5EF4-FFF2-40B4-BE49-F238E27FC236}">
                    <a16:creationId xmlns:a16="http://schemas.microsoft.com/office/drawing/2014/main" id="{7EE26428-F8DB-CBB9-16AE-2FF1B8B0CF9B}"/>
                  </a:ext>
                </a:extLst>
              </p:cNvPr>
              <p:cNvGrpSpPr/>
              <p:nvPr/>
            </p:nvGrpSpPr>
            <p:grpSpPr>
              <a:xfrm>
                <a:off x="259776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0" name="타원 219">
                  <a:extLst>
                    <a:ext uri="{FF2B5EF4-FFF2-40B4-BE49-F238E27FC236}">
                      <a16:creationId xmlns:a16="http://schemas.microsoft.com/office/drawing/2014/main" id="{EFD365A0-C6B8-5B68-55D8-B33FBA9FC67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1" name="원호 220">
                  <a:extLst>
                    <a:ext uri="{FF2B5EF4-FFF2-40B4-BE49-F238E27FC236}">
                      <a16:creationId xmlns:a16="http://schemas.microsoft.com/office/drawing/2014/main" id="{597C6CA5-897B-CD78-4481-89A5B2572F3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2" name="원호 221">
                  <a:extLst>
                    <a:ext uri="{FF2B5EF4-FFF2-40B4-BE49-F238E27FC236}">
                      <a16:creationId xmlns:a16="http://schemas.microsoft.com/office/drawing/2014/main" id="{6D0805BF-7C58-2AC0-5159-09C31511F8AE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3" name="그룹 222">
                <a:extLst>
                  <a:ext uri="{FF2B5EF4-FFF2-40B4-BE49-F238E27FC236}">
                    <a16:creationId xmlns:a16="http://schemas.microsoft.com/office/drawing/2014/main" id="{963B9AA5-CE33-39F4-7059-39AABB352CA4}"/>
                  </a:ext>
                </a:extLst>
              </p:cNvPr>
              <p:cNvGrpSpPr/>
              <p:nvPr/>
            </p:nvGrpSpPr>
            <p:grpSpPr>
              <a:xfrm>
                <a:off x="282745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4" name="타원 223">
                  <a:extLst>
                    <a:ext uri="{FF2B5EF4-FFF2-40B4-BE49-F238E27FC236}">
                      <a16:creationId xmlns:a16="http://schemas.microsoft.com/office/drawing/2014/main" id="{D27303E7-A3CB-1956-D8B1-A10285AB23A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5" name="원호 224">
                  <a:extLst>
                    <a:ext uri="{FF2B5EF4-FFF2-40B4-BE49-F238E27FC236}">
                      <a16:creationId xmlns:a16="http://schemas.microsoft.com/office/drawing/2014/main" id="{6FF9E261-978F-75B9-E4DE-95A9FB2F6FD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6" name="원호 225">
                  <a:extLst>
                    <a:ext uri="{FF2B5EF4-FFF2-40B4-BE49-F238E27FC236}">
                      <a16:creationId xmlns:a16="http://schemas.microsoft.com/office/drawing/2014/main" id="{DC5B20B4-2E97-A356-033D-04DE8B9F731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0FEB28DB-4B0C-8E7C-930C-4D4ACB276D74}"/>
                  </a:ext>
                </a:extLst>
              </p:cNvPr>
              <p:cNvGrpSpPr/>
              <p:nvPr/>
            </p:nvGrpSpPr>
            <p:grpSpPr>
              <a:xfrm>
                <a:off x="305714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28" name="타원 227">
                  <a:extLst>
                    <a:ext uri="{FF2B5EF4-FFF2-40B4-BE49-F238E27FC236}">
                      <a16:creationId xmlns:a16="http://schemas.microsoft.com/office/drawing/2014/main" id="{68B7834F-16D3-EDDD-E541-B69725F4CFC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9" name="원호 228">
                  <a:extLst>
                    <a:ext uri="{FF2B5EF4-FFF2-40B4-BE49-F238E27FC236}">
                      <a16:creationId xmlns:a16="http://schemas.microsoft.com/office/drawing/2014/main" id="{C0E1AF28-A8F0-7749-0DC7-95B99CD4920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0" name="원호 229">
                  <a:extLst>
                    <a:ext uri="{FF2B5EF4-FFF2-40B4-BE49-F238E27FC236}">
                      <a16:creationId xmlns:a16="http://schemas.microsoft.com/office/drawing/2014/main" id="{E17D2C5A-3346-39C5-506B-64EA806FD54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1" name="그룹 230">
                <a:extLst>
                  <a:ext uri="{FF2B5EF4-FFF2-40B4-BE49-F238E27FC236}">
                    <a16:creationId xmlns:a16="http://schemas.microsoft.com/office/drawing/2014/main" id="{CD9BCA28-5CAF-BCF1-05CA-ECD5F82FAA0A}"/>
                  </a:ext>
                </a:extLst>
              </p:cNvPr>
              <p:cNvGrpSpPr/>
              <p:nvPr/>
            </p:nvGrpSpPr>
            <p:grpSpPr>
              <a:xfrm>
                <a:off x="328684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2" name="타원 231">
                  <a:extLst>
                    <a:ext uri="{FF2B5EF4-FFF2-40B4-BE49-F238E27FC236}">
                      <a16:creationId xmlns:a16="http://schemas.microsoft.com/office/drawing/2014/main" id="{14A1B082-29DA-2968-ECB6-9F5E0BC2DED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3" name="원호 232">
                  <a:extLst>
                    <a:ext uri="{FF2B5EF4-FFF2-40B4-BE49-F238E27FC236}">
                      <a16:creationId xmlns:a16="http://schemas.microsoft.com/office/drawing/2014/main" id="{7D4DF850-6766-2698-07B7-59C06DEE59E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4" name="원호 233">
                  <a:extLst>
                    <a:ext uri="{FF2B5EF4-FFF2-40B4-BE49-F238E27FC236}">
                      <a16:creationId xmlns:a16="http://schemas.microsoft.com/office/drawing/2014/main" id="{69E3EC42-2870-C768-9375-16C8266FD2A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5" name="그룹 234">
                <a:extLst>
                  <a:ext uri="{FF2B5EF4-FFF2-40B4-BE49-F238E27FC236}">
                    <a16:creationId xmlns:a16="http://schemas.microsoft.com/office/drawing/2014/main" id="{838A8C31-6425-9F11-3694-2A436B76CC65}"/>
                  </a:ext>
                </a:extLst>
              </p:cNvPr>
              <p:cNvGrpSpPr/>
              <p:nvPr/>
            </p:nvGrpSpPr>
            <p:grpSpPr>
              <a:xfrm>
                <a:off x="351653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36" name="타원 235">
                  <a:extLst>
                    <a:ext uri="{FF2B5EF4-FFF2-40B4-BE49-F238E27FC236}">
                      <a16:creationId xmlns:a16="http://schemas.microsoft.com/office/drawing/2014/main" id="{0B3C0D0E-732B-1C29-9699-75ACC3418C4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7" name="원호 236">
                  <a:extLst>
                    <a:ext uri="{FF2B5EF4-FFF2-40B4-BE49-F238E27FC236}">
                      <a16:creationId xmlns:a16="http://schemas.microsoft.com/office/drawing/2014/main" id="{B67D7B07-79B5-1D90-9C49-61FD76545E7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8" name="원호 237">
                  <a:extLst>
                    <a:ext uri="{FF2B5EF4-FFF2-40B4-BE49-F238E27FC236}">
                      <a16:creationId xmlns:a16="http://schemas.microsoft.com/office/drawing/2014/main" id="{66DAEB79-38C0-DAFD-6A05-4B74D6761D5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39" name="그룹 238">
                <a:extLst>
                  <a:ext uri="{FF2B5EF4-FFF2-40B4-BE49-F238E27FC236}">
                    <a16:creationId xmlns:a16="http://schemas.microsoft.com/office/drawing/2014/main" id="{74263341-AFC5-E7D7-FA21-F5716F09DD02}"/>
                  </a:ext>
                </a:extLst>
              </p:cNvPr>
              <p:cNvGrpSpPr/>
              <p:nvPr/>
            </p:nvGrpSpPr>
            <p:grpSpPr>
              <a:xfrm>
                <a:off x="374622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0" name="타원 239">
                  <a:extLst>
                    <a:ext uri="{FF2B5EF4-FFF2-40B4-BE49-F238E27FC236}">
                      <a16:creationId xmlns:a16="http://schemas.microsoft.com/office/drawing/2014/main" id="{BF75C5BE-E42F-722A-0C1D-5716DEC1243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1" name="원호 240">
                  <a:extLst>
                    <a:ext uri="{FF2B5EF4-FFF2-40B4-BE49-F238E27FC236}">
                      <a16:creationId xmlns:a16="http://schemas.microsoft.com/office/drawing/2014/main" id="{776EEE64-8788-D6D5-312D-5A198EE0392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2" name="원호 241">
                  <a:extLst>
                    <a:ext uri="{FF2B5EF4-FFF2-40B4-BE49-F238E27FC236}">
                      <a16:creationId xmlns:a16="http://schemas.microsoft.com/office/drawing/2014/main" id="{E0D7A674-6FB9-8326-2DAB-9270EFC5B4C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684F67B6-7799-F0DB-CD42-228C5D178979}"/>
                  </a:ext>
                </a:extLst>
              </p:cNvPr>
              <p:cNvGrpSpPr/>
              <p:nvPr/>
            </p:nvGrpSpPr>
            <p:grpSpPr>
              <a:xfrm>
                <a:off x="397592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4" name="타원 243">
                  <a:extLst>
                    <a:ext uri="{FF2B5EF4-FFF2-40B4-BE49-F238E27FC236}">
                      <a16:creationId xmlns:a16="http://schemas.microsoft.com/office/drawing/2014/main" id="{7F1CF5BC-4070-5E92-A2A0-C320307A3BB8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5" name="원호 244">
                  <a:extLst>
                    <a:ext uri="{FF2B5EF4-FFF2-40B4-BE49-F238E27FC236}">
                      <a16:creationId xmlns:a16="http://schemas.microsoft.com/office/drawing/2014/main" id="{0B66EE36-B4B3-A432-A784-23198768F17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6" name="원호 245">
                  <a:extLst>
                    <a:ext uri="{FF2B5EF4-FFF2-40B4-BE49-F238E27FC236}">
                      <a16:creationId xmlns:a16="http://schemas.microsoft.com/office/drawing/2014/main" id="{26C9C05D-3051-60BC-E653-861682B1AFE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47" name="그룹 246">
                <a:extLst>
                  <a:ext uri="{FF2B5EF4-FFF2-40B4-BE49-F238E27FC236}">
                    <a16:creationId xmlns:a16="http://schemas.microsoft.com/office/drawing/2014/main" id="{121B2347-13B0-3C84-F334-6BA3DC95E9F2}"/>
                  </a:ext>
                </a:extLst>
              </p:cNvPr>
              <p:cNvGrpSpPr/>
              <p:nvPr/>
            </p:nvGrpSpPr>
            <p:grpSpPr>
              <a:xfrm>
                <a:off x="420561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48" name="타원 247">
                  <a:extLst>
                    <a:ext uri="{FF2B5EF4-FFF2-40B4-BE49-F238E27FC236}">
                      <a16:creationId xmlns:a16="http://schemas.microsoft.com/office/drawing/2014/main" id="{7F099A17-5851-605A-F518-7030583718E5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9" name="원호 248">
                  <a:extLst>
                    <a:ext uri="{FF2B5EF4-FFF2-40B4-BE49-F238E27FC236}">
                      <a16:creationId xmlns:a16="http://schemas.microsoft.com/office/drawing/2014/main" id="{D412E85A-FCE2-C4F3-43AB-E7898D722C6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0" name="원호 249">
                  <a:extLst>
                    <a:ext uri="{FF2B5EF4-FFF2-40B4-BE49-F238E27FC236}">
                      <a16:creationId xmlns:a16="http://schemas.microsoft.com/office/drawing/2014/main" id="{C365F41A-B610-58D5-6C64-AF331702200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F69B5B07-9C7A-5CFE-F7F0-BA44258BF365}"/>
                  </a:ext>
                </a:extLst>
              </p:cNvPr>
              <p:cNvGrpSpPr/>
              <p:nvPr/>
            </p:nvGrpSpPr>
            <p:grpSpPr>
              <a:xfrm>
                <a:off x="443530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2" name="타원 251">
                  <a:extLst>
                    <a:ext uri="{FF2B5EF4-FFF2-40B4-BE49-F238E27FC236}">
                      <a16:creationId xmlns:a16="http://schemas.microsoft.com/office/drawing/2014/main" id="{D99C8731-BDD3-5C31-E21B-BA2BD2EA9D0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3" name="원호 252">
                  <a:extLst>
                    <a:ext uri="{FF2B5EF4-FFF2-40B4-BE49-F238E27FC236}">
                      <a16:creationId xmlns:a16="http://schemas.microsoft.com/office/drawing/2014/main" id="{B8601FEB-6744-82C7-CEE7-9552D8934D2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4" name="원호 253">
                  <a:extLst>
                    <a:ext uri="{FF2B5EF4-FFF2-40B4-BE49-F238E27FC236}">
                      <a16:creationId xmlns:a16="http://schemas.microsoft.com/office/drawing/2014/main" id="{48D10574-95A3-2573-E327-D0303457E5C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5" name="그룹 254">
                <a:extLst>
                  <a:ext uri="{FF2B5EF4-FFF2-40B4-BE49-F238E27FC236}">
                    <a16:creationId xmlns:a16="http://schemas.microsoft.com/office/drawing/2014/main" id="{A36BAA2A-6946-D807-A533-4C0739AC7DE7}"/>
                  </a:ext>
                </a:extLst>
              </p:cNvPr>
              <p:cNvGrpSpPr/>
              <p:nvPr/>
            </p:nvGrpSpPr>
            <p:grpSpPr>
              <a:xfrm>
                <a:off x="466499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56" name="타원 255">
                  <a:extLst>
                    <a:ext uri="{FF2B5EF4-FFF2-40B4-BE49-F238E27FC236}">
                      <a16:creationId xmlns:a16="http://schemas.microsoft.com/office/drawing/2014/main" id="{8A6BD52B-D8DF-37C3-6AD7-11B021B6ECA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7" name="원호 256">
                  <a:extLst>
                    <a:ext uri="{FF2B5EF4-FFF2-40B4-BE49-F238E27FC236}">
                      <a16:creationId xmlns:a16="http://schemas.microsoft.com/office/drawing/2014/main" id="{509F895A-F88B-C3BE-A6D4-F0966D1702A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8" name="원호 257">
                  <a:extLst>
                    <a:ext uri="{FF2B5EF4-FFF2-40B4-BE49-F238E27FC236}">
                      <a16:creationId xmlns:a16="http://schemas.microsoft.com/office/drawing/2014/main" id="{27DDE705-8880-1735-DA3B-554974D1D90B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9" name="그룹 258">
                <a:extLst>
                  <a:ext uri="{FF2B5EF4-FFF2-40B4-BE49-F238E27FC236}">
                    <a16:creationId xmlns:a16="http://schemas.microsoft.com/office/drawing/2014/main" id="{C80F7596-B8B1-F13A-DA57-253C74B33E1E}"/>
                  </a:ext>
                </a:extLst>
              </p:cNvPr>
              <p:cNvGrpSpPr/>
              <p:nvPr/>
            </p:nvGrpSpPr>
            <p:grpSpPr>
              <a:xfrm>
                <a:off x="489469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0" name="타원 259">
                  <a:extLst>
                    <a:ext uri="{FF2B5EF4-FFF2-40B4-BE49-F238E27FC236}">
                      <a16:creationId xmlns:a16="http://schemas.microsoft.com/office/drawing/2014/main" id="{DF577C94-18C7-FEF5-51A3-86371B23CF6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1" name="원호 260">
                  <a:extLst>
                    <a:ext uri="{FF2B5EF4-FFF2-40B4-BE49-F238E27FC236}">
                      <a16:creationId xmlns:a16="http://schemas.microsoft.com/office/drawing/2014/main" id="{58A74FED-BF6A-BB68-EDB7-133C81BEA49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2" name="원호 261">
                  <a:extLst>
                    <a:ext uri="{FF2B5EF4-FFF2-40B4-BE49-F238E27FC236}">
                      <a16:creationId xmlns:a16="http://schemas.microsoft.com/office/drawing/2014/main" id="{E0390567-1B5E-7898-5848-0302C699D46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3" name="그룹 262">
                <a:extLst>
                  <a:ext uri="{FF2B5EF4-FFF2-40B4-BE49-F238E27FC236}">
                    <a16:creationId xmlns:a16="http://schemas.microsoft.com/office/drawing/2014/main" id="{D26E48F2-FE2A-94EC-EEFB-A26321176C7F}"/>
                  </a:ext>
                </a:extLst>
              </p:cNvPr>
              <p:cNvGrpSpPr/>
              <p:nvPr/>
            </p:nvGrpSpPr>
            <p:grpSpPr>
              <a:xfrm>
                <a:off x="512438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4" name="타원 263">
                  <a:extLst>
                    <a:ext uri="{FF2B5EF4-FFF2-40B4-BE49-F238E27FC236}">
                      <a16:creationId xmlns:a16="http://schemas.microsoft.com/office/drawing/2014/main" id="{1359D13E-B95C-9810-A2DD-C573D666791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5" name="원호 264">
                  <a:extLst>
                    <a:ext uri="{FF2B5EF4-FFF2-40B4-BE49-F238E27FC236}">
                      <a16:creationId xmlns:a16="http://schemas.microsoft.com/office/drawing/2014/main" id="{6F37727F-B56C-ECEF-8A42-2D902A0C038F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6" name="원호 265">
                  <a:extLst>
                    <a:ext uri="{FF2B5EF4-FFF2-40B4-BE49-F238E27FC236}">
                      <a16:creationId xmlns:a16="http://schemas.microsoft.com/office/drawing/2014/main" id="{50D90667-89C6-1DEE-F1A8-16CF202208D5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7" name="그룹 266">
                <a:extLst>
                  <a:ext uri="{FF2B5EF4-FFF2-40B4-BE49-F238E27FC236}">
                    <a16:creationId xmlns:a16="http://schemas.microsoft.com/office/drawing/2014/main" id="{AEF30394-81B5-5F7A-7A9B-22D4FCAC0FCC}"/>
                  </a:ext>
                </a:extLst>
              </p:cNvPr>
              <p:cNvGrpSpPr/>
              <p:nvPr/>
            </p:nvGrpSpPr>
            <p:grpSpPr>
              <a:xfrm>
                <a:off x="535407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68" name="타원 267">
                  <a:extLst>
                    <a:ext uri="{FF2B5EF4-FFF2-40B4-BE49-F238E27FC236}">
                      <a16:creationId xmlns:a16="http://schemas.microsoft.com/office/drawing/2014/main" id="{5006CD02-9D3C-4577-DC1C-BDDC6329E3DD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9" name="원호 268">
                  <a:extLst>
                    <a:ext uri="{FF2B5EF4-FFF2-40B4-BE49-F238E27FC236}">
                      <a16:creationId xmlns:a16="http://schemas.microsoft.com/office/drawing/2014/main" id="{7BF2216D-CC66-EF34-ED81-29F305390C2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0" name="원호 269">
                  <a:extLst>
                    <a:ext uri="{FF2B5EF4-FFF2-40B4-BE49-F238E27FC236}">
                      <a16:creationId xmlns:a16="http://schemas.microsoft.com/office/drawing/2014/main" id="{0FB101BB-0C11-4EFF-6184-DC3142D47C0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2B73986D-89D1-0ED7-AB96-F37136E0967A}"/>
                  </a:ext>
                </a:extLst>
              </p:cNvPr>
              <p:cNvGrpSpPr/>
              <p:nvPr/>
            </p:nvGrpSpPr>
            <p:grpSpPr>
              <a:xfrm>
                <a:off x="558377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2" name="타원 271">
                  <a:extLst>
                    <a:ext uri="{FF2B5EF4-FFF2-40B4-BE49-F238E27FC236}">
                      <a16:creationId xmlns:a16="http://schemas.microsoft.com/office/drawing/2014/main" id="{01339B6E-CB39-AF35-C1E3-FB1159CB6BD3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3" name="원호 272">
                  <a:extLst>
                    <a:ext uri="{FF2B5EF4-FFF2-40B4-BE49-F238E27FC236}">
                      <a16:creationId xmlns:a16="http://schemas.microsoft.com/office/drawing/2014/main" id="{F2916F72-27E2-9F21-3C36-069CBA87A4F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4" name="원호 273">
                  <a:extLst>
                    <a:ext uri="{FF2B5EF4-FFF2-40B4-BE49-F238E27FC236}">
                      <a16:creationId xmlns:a16="http://schemas.microsoft.com/office/drawing/2014/main" id="{9BCA1B7C-8832-42BC-56CA-54A6ED402D4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27895F31-D80C-F2F4-0BBE-E9F2FC3CC9A6}"/>
                  </a:ext>
                </a:extLst>
              </p:cNvPr>
              <p:cNvGrpSpPr/>
              <p:nvPr/>
            </p:nvGrpSpPr>
            <p:grpSpPr>
              <a:xfrm>
                <a:off x="581346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76" name="타원 275">
                  <a:extLst>
                    <a:ext uri="{FF2B5EF4-FFF2-40B4-BE49-F238E27FC236}">
                      <a16:creationId xmlns:a16="http://schemas.microsoft.com/office/drawing/2014/main" id="{1F7EE8A4-62E2-79A4-546C-E708A5F2EB0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7" name="원호 276">
                  <a:extLst>
                    <a:ext uri="{FF2B5EF4-FFF2-40B4-BE49-F238E27FC236}">
                      <a16:creationId xmlns:a16="http://schemas.microsoft.com/office/drawing/2014/main" id="{3C2CB89D-BEC9-0F5D-9E6E-4CE137F6DCD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8" name="원호 277">
                  <a:extLst>
                    <a:ext uri="{FF2B5EF4-FFF2-40B4-BE49-F238E27FC236}">
                      <a16:creationId xmlns:a16="http://schemas.microsoft.com/office/drawing/2014/main" id="{D23DE1E3-ED4E-3660-54EF-9F7D7F5CBC1B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79" name="그룹 278">
                <a:extLst>
                  <a:ext uri="{FF2B5EF4-FFF2-40B4-BE49-F238E27FC236}">
                    <a16:creationId xmlns:a16="http://schemas.microsoft.com/office/drawing/2014/main" id="{2008C922-077A-DD12-C044-E06D5B02BB20}"/>
                  </a:ext>
                </a:extLst>
              </p:cNvPr>
              <p:cNvGrpSpPr/>
              <p:nvPr/>
            </p:nvGrpSpPr>
            <p:grpSpPr>
              <a:xfrm>
                <a:off x="604315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0" name="타원 279">
                  <a:extLst>
                    <a:ext uri="{FF2B5EF4-FFF2-40B4-BE49-F238E27FC236}">
                      <a16:creationId xmlns:a16="http://schemas.microsoft.com/office/drawing/2014/main" id="{42AA6B7B-DF62-56B6-2CB5-4E519D68C29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1" name="원호 280">
                  <a:extLst>
                    <a:ext uri="{FF2B5EF4-FFF2-40B4-BE49-F238E27FC236}">
                      <a16:creationId xmlns:a16="http://schemas.microsoft.com/office/drawing/2014/main" id="{47AAC08A-A832-D06B-161F-9E97ECCAE04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2" name="원호 281">
                  <a:extLst>
                    <a:ext uri="{FF2B5EF4-FFF2-40B4-BE49-F238E27FC236}">
                      <a16:creationId xmlns:a16="http://schemas.microsoft.com/office/drawing/2014/main" id="{D1BC20A2-AC63-5684-8F9C-5FECD60E8BE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3" name="그룹 282">
                <a:extLst>
                  <a:ext uri="{FF2B5EF4-FFF2-40B4-BE49-F238E27FC236}">
                    <a16:creationId xmlns:a16="http://schemas.microsoft.com/office/drawing/2014/main" id="{DC188721-7C36-B85F-D5ED-594683A1A9DF}"/>
                  </a:ext>
                </a:extLst>
              </p:cNvPr>
              <p:cNvGrpSpPr/>
              <p:nvPr/>
            </p:nvGrpSpPr>
            <p:grpSpPr>
              <a:xfrm>
                <a:off x="627285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4" name="타원 283">
                  <a:extLst>
                    <a:ext uri="{FF2B5EF4-FFF2-40B4-BE49-F238E27FC236}">
                      <a16:creationId xmlns:a16="http://schemas.microsoft.com/office/drawing/2014/main" id="{E6CBCD96-68FD-5BF9-44F2-DB75DC15B170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5" name="원호 284">
                  <a:extLst>
                    <a:ext uri="{FF2B5EF4-FFF2-40B4-BE49-F238E27FC236}">
                      <a16:creationId xmlns:a16="http://schemas.microsoft.com/office/drawing/2014/main" id="{DBD60480-B8B6-D47E-2D34-FC281F4BF6F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6" name="원호 285">
                  <a:extLst>
                    <a:ext uri="{FF2B5EF4-FFF2-40B4-BE49-F238E27FC236}">
                      <a16:creationId xmlns:a16="http://schemas.microsoft.com/office/drawing/2014/main" id="{E5FAC3A7-BFE0-3E10-5B05-F79614AD5E1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7" name="그룹 286">
                <a:extLst>
                  <a:ext uri="{FF2B5EF4-FFF2-40B4-BE49-F238E27FC236}">
                    <a16:creationId xmlns:a16="http://schemas.microsoft.com/office/drawing/2014/main" id="{B194F799-163D-BE3F-542B-8941A0358F70}"/>
                  </a:ext>
                </a:extLst>
              </p:cNvPr>
              <p:cNvGrpSpPr/>
              <p:nvPr/>
            </p:nvGrpSpPr>
            <p:grpSpPr>
              <a:xfrm>
                <a:off x="650254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88" name="타원 287">
                  <a:extLst>
                    <a:ext uri="{FF2B5EF4-FFF2-40B4-BE49-F238E27FC236}">
                      <a16:creationId xmlns:a16="http://schemas.microsoft.com/office/drawing/2014/main" id="{51E52845-9C9B-27FB-6688-667695E40EC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9" name="원호 288">
                  <a:extLst>
                    <a:ext uri="{FF2B5EF4-FFF2-40B4-BE49-F238E27FC236}">
                      <a16:creationId xmlns:a16="http://schemas.microsoft.com/office/drawing/2014/main" id="{0E5C4BFB-BD4F-CD60-0E74-7B3A40E8F3B3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0" name="원호 289">
                  <a:extLst>
                    <a:ext uri="{FF2B5EF4-FFF2-40B4-BE49-F238E27FC236}">
                      <a16:creationId xmlns:a16="http://schemas.microsoft.com/office/drawing/2014/main" id="{95D98C4D-C74B-6849-872E-229AF83153A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1" name="그룹 290">
                <a:extLst>
                  <a:ext uri="{FF2B5EF4-FFF2-40B4-BE49-F238E27FC236}">
                    <a16:creationId xmlns:a16="http://schemas.microsoft.com/office/drawing/2014/main" id="{5B331CCA-A3CC-4C12-2537-34D880F66353}"/>
                  </a:ext>
                </a:extLst>
              </p:cNvPr>
              <p:cNvGrpSpPr/>
              <p:nvPr/>
            </p:nvGrpSpPr>
            <p:grpSpPr>
              <a:xfrm>
                <a:off x="673223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2" name="타원 291">
                  <a:extLst>
                    <a:ext uri="{FF2B5EF4-FFF2-40B4-BE49-F238E27FC236}">
                      <a16:creationId xmlns:a16="http://schemas.microsoft.com/office/drawing/2014/main" id="{585C0829-56C9-DF18-4942-C6DE8BA2886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3" name="원호 292">
                  <a:extLst>
                    <a:ext uri="{FF2B5EF4-FFF2-40B4-BE49-F238E27FC236}">
                      <a16:creationId xmlns:a16="http://schemas.microsoft.com/office/drawing/2014/main" id="{99A31A8C-9303-A459-5C88-932320C3DA3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4" name="원호 293">
                  <a:extLst>
                    <a:ext uri="{FF2B5EF4-FFF2-40B4-BE49-F238E27FC236}">
                      <a16:creationId xmlns:a16="http://schemas.microsoft.com/office/drawing/2014/main" id="{74B8DE07-4E3A-F10D-B09C-608CB389A79A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5" name="그룹 294">
                <a:extLst>
                  <a:ext uri="{FF2B5EF4-FFF2-40B4-BE49-F238E27FC236}">
                    <a16:creationId xmlns:a16="http://schemas.microsoft.com/office/drawing/2014/main" id="{33105234-5524-4240-48B0-123D188E8551}"/>
                  </a:ext>
                </a:extLst>
              </p:cNvPr>
              <p:cNvGrpSpPr/>
              <p:nvPr/>
            </p:nvGrpSpPr>
            <p:grpSpPr>
              <a:xfrm>
                <a:off x="696192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296" name="타원 295">
                  <a:extLst>
                    <a:ext uri="{FF2B5EF4-FFF2-40B4-BE49-F238E27FC236}">
                      <a16:creationId xmlns:a16="http://schemas.microsoft.com/office/drawing/2014/main" id="{70D1AF60-F63A-A42C-7604-0C7D430715BA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7" name="원호 296">
                  <a:extLst>
                    <a:ext uri="{FF2B5EF4-FFF2-40B4-BE49-F238E27FC236}">
                      <a16:creationId xmlns:a16="http://schemas.microsoft.com/office/drawing/2014/main" id="{6CA17036-BE24-7AE0-F7DB-2D544F88F01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8" name="원호 297">
                  <a:extLst>
                    <a:ext uri="{FF2B5EF4-FFF2-40B4-BE49-F238E27FC236}">
                      <a16:creationId xmlns:a16="http://schemas.microsoft.com/office/drawing/2014/main" id="{023062B3-7A7A-9542-8281-AE06CB327FC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99" name="그룹 298">
                <a:extLst>
                  <a:ext uri="{FF2B5EF4-FFF2-40B4-BE49-F238E27FC236}">
                    <a16:creationId xmlns:a16="http://schemas.microsoft.com/office/drawing/2014/main" id="{E5FC1972-DEFC-2B44-277E-7FC5DFEA0B7E}"/>
                  </a:ext>
                </a:extLst>
              </p:cNvPr>
              <p:cNvGrpSpPr/>
              <p:nvPr/>
            </p:nvGrpSpPr>
            <p:grpSpPr>
              <a:xfrm>
                <a:off x="719162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0" name="타원 299">
                  <a:extLst>
                    <a:ext uri="{FF2B5EF4-FFF2-40B4-BE49-F238E27FC236}">
                      <a16:creationId xmlns:a16="http://schemas.microsoft.com/office/drawing/2014/main" id="{128A28A4-163B-E950-4DC1-57FC4293D0A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1" name="원호 300">
                  <a:extLst>
                    <a:ext uri="{FF2B5EF4-FFF2-40B4-BE49-F238E27FC236}">
                      <a16:creationId xmlns:a16="http://schemas.microsoft.com/office/drawing/2014/main" id="{9234C52F-F947-0909-0242-741FE231D4D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2" name="원호 301">
                  <a:extLst>
                    <a:ext uri="{FF2B5EF4-FFF2-40B4-BE49-F238E27FC236}">
                      <a16:creationId xmlns:a16="http://schemas.microsoft.com/office/drawing/2014/main" id="{AA03440A-AB9C-DA77-B7DB-E6B183A3621A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3" name="그룹 302">
                <a:extLst>
                  <a:ext uri="{FF2B5EF4-FFF2-40B4-BE49-F238E27FC236}">
                    <a16:creationId xmlns:a16="http://schemas.microsoft.com/office/drawing/2014/main" id="{7B3485CA-7DA0-312B-BB20-F36FC7AC7271}"/>
                  </a:ext>
                </a:extLst>
              </p:cNvPr>
              <p:cNvGrpSpPr/>
              <p:nvPr/>
            </p:nvGrpSpPr>
            <p:grpSpPr>
              <a:xfrm>
                <a:off x="742131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4" name="타원 303">
                  <a:extLst>
                    <a:ext uri="{FF2B5EF4-FFF2-40B4-BE49-F238E27FC236}">
                      <a16:creationId xmlns:a16="http://schemas.microsoft.com/office/drawing/2014/main" id="{529FC148-1677-EA59-8AC0-63C917C2D3E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5" name="원호 304">
                  <a:extLst>
                    <a:ext uri="{FF2B5EF4-FFF2-40B4-BE49-F238E27FC236}">
                      <a16:creationId xmlns:a16="http://schemas.microsoft.com/office/drawing/2014/main" id="{CE389A04-9538-2ABB-6320-E9D13F56FC0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6" name="원호 305">
                  <a:extLst>
                    <a:ext uri="{FF2B5EF4-FFF2-40B4-BE49-F238E27FC236}">
                      <a16:creationId xmlns:a16="http://schemas.microsoft.com/office/drawing/2014/main" id="{258C435F-AF40-3724-EA6D-934F326A987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07" name="그룹 306">
                <a:extLst>
                  <a:ext uri="{FF2B5EF4-FFF2-40B4-BE49-F238E27FC236}">
                    <a16:creationId xmlns:a16="http://schemas.microsoft.com/office/drawing/2014/main" id="{730001AD-D43D-9CF9-897A-2FC400ED837B}"/>
                  </a:ext>
                </a:extLst>
              </p:cNvPr>
              <p:cNvGrpSpPr/>
              <p:nvPr/>
            </p:nvGrpSpPr>
            <p:grpSpPr>
              <a:xfrm>
                <a:off x="765100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08" name="타원 307">
                  <a:extLst>
                    <a:ext uri="{FF2B5EF4-FFF2-40B4-BE49-F238E27FC236}">
                      <a16:creationId xmlns:a16="http://schemas.microsoft.com/office/drawing/2014/main" id="{32B6BE27-7A1C-B136-8023-259D396B01E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9" name="원호 308">
                  <a:extLst>
                    <a:ext uri="{FF2B5EF4-FFF2-40B4-BE49-F238E27FC236}">
                      <a16:creationId xmlns:a16="http://schemas.microsoft.com/office/drawing/2014/main" id="{9DFF41AA-DBAF-570B-88F9-1F61CE809D3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0" name="원호 309">
                  <a:extLst>
                    <a:ext uri="{FF2B5EF4-FFF2-40B4-BE49-F238E27FC236}">
                      <a16:creationId xmlns:a16="http://schemas.microsoft.com/office/drawing/2014/main" id="{41A7E0E1-DFE5-06BF-63C1-767B109BE25F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1" name="그룹 310">
                <a:extLst>
                  <a:ext uri="{FF2B5EF4-FFF2-40B4-BE49-F238E27FC236}">
                    <a16:creationId xmlns:a16="http://schemas.microsoft.com/office/drawing/2014/main" id="{7EDC0AFB-178F-0A7E-05CF-9F46EB54539F}"/>
                  </a:ext>
                </a:extLst>
              </p:cNvPr>
              <p:cNvGrpSpPr/>
              <p:nvPr/>
            </p:nvGrpSpPr>
            <p:grpSpPr>
              <a:xfrm>
                <a:off x="788070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2" name="타원 311">
                  <a:extLst>
                    <a:ext uri="{FF2B5EF4-FFF2-40B4-BE49-F238E27FC236}">
                      <a16:creationId xmlns:a16="http://schemas.microsoft.com/office/drawing/2014/main" id="{09FC5596-66EA-92C1-820F-47406B405A3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3" name="원호 312">
                  <a:extLst>
                    <a:ext uri="{FF2B5EF4-FFF2-40B4-BE49-F238E27FC236}">
                      <a16:creationId xmlns:a16="http://schemas.microsoft.com/office/drawing/2014/main" id="{8022B17E-DA59-4E12-E27C-BE49E8C20F4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4" name="원호 313">
                  <a:extLst>
                    <a:ext uri="{FF2B5EF4-FFF2-40B4-BE49-F238E27FC236}">
                      <a16:creationId xmlns:a16="http://schemas.microsoft.com/office/drawing/2014/main" id="{3D08DCC4-4B3E-B39A-A5B9-ABA8FF679E2B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5" name="그룹 314">
                <a:extLst>
                  <a:ext uri="{FF2B5EF4-FFF2-40B4-BE49-F238E27FC236}">
                    <a16:creationId xmlns:a16="http://schemas.microsoft.com/office/drawing/2014/main" id="{151FDA29-1706-0A94-515E-1D71B75471FE}"/>
                  </a:ext>
                </a:extLst>
              </p:cNvPr>
              <p:cNvGrpSpPr/>
              <p:nvPr/>
            </p:nvGrpSpPr>
            <p:grpSpPr>
              <a:xfrm>
                <a:off x="811039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16" name="타원 315">
                  <a:extLst>
                    <a:ext uri="{FF2B5EF4-FFF2-40B4-BE49-F238E27FC236}">
                      <a16:creationId xmlns:a16="http://schemas.microsoft.com/office/drawing/2014/main" id="{29F5A0FE-23A9-CC96-F64E-3E69FC00CC47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7" name="원호 316">
                  <a:extLst>
                    <a:ext uri="{FF2B5EF4-FFF2-40B4-BE49-F238E27FC236}">
                      <a16:creationId xmlns:a16="http://schemas.microsoft.com/office/drawing/2014/main" id="{0014F8BC-B0C6-17F9-3A48-61F652ACF015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8" name="원호 317">
                  <a:extLst>
                    <a:ext uri="{FF2B5EF4-FFF2-40B4-BE49-F238E27FC236}">
                      <a16:creationId xmlns:a16="http://schemas.microsoft.com/office/drawing/2014/main" id="{A841BEB9-62A5-C950-2F6A-AC9B4B605D2C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9" name="그룹 318">
                <a:extLst>
                  <a:ext uri="{FF2B5EF4-FFF2-40B4-BE49-F238E27FC236}">
                    <a16:creationId xmlns:a16="http://schemas.microsoft.com/office/drawing/2014/main" id="{16362165-6F9D-2FCF-1D12-E085BF14D73B}"/>
                  </a:ext>
                </a:extLst>
              </p:cNvPr>
              <p:cNvGrpSpPr/>
              <p:nvPr/>
            </p:nvGrpSpPr>
            <p:grpSpPr>
              <a:xfrm>
                <a:off x="834008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0" name="타원 319">
                  <a:extLst>
                    <a:ext uri="{FF2B5EF4-FFF2-40B4-BE49-F238E27FC236}">
                      <a16:creationId xmlns:a16="http://schemas.microsoft.com/office/drawing/2014/main" id="{29825845-B62A-AD23-C919-8E7DD561E57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1" name="원호 320">
                  <a:extLst>
                    <a:ext uri="{FF2B5EF4-FFF2-40B4-BE49-F238E27FC236}">
                      <a16:creationId xmlns:a16="http://schemas.microsoft.com/office/drawing/2014/main" id="{B5757D23-5002-97B0-84E1-CE8DFA344D6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2" name="원호 321">
                  <a:extLst>
                    <a:ext uri="{FF2B5EF4-FFF2-40B4-BE49-F238E27FC236}">
                      <a16:creationId xmlns:a16="http://schemas.microsoft.com/office/drawing/2014/main" id="{882B9396-B454-5B0B-C474-2AF04C5D2BD8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3" name="그룹 322">
                <a:extLst>
                  <a:ext uri="{FF2B5EF4-FFF2-40B4-BE49-F238E27FC236}">
                    <a16:creationId xmlns:a16="http://schemas.microsoft.com/office/drawing/2014/main" id="{C304B522-D706-41AC-FFE6-620CB2AB66CD}"/>
                  </a:ext>
                </a:extLst>
              </p:cNvPr>
              <p:cNvGrpSpPr/>
              <p:nvPr/>
            </p:nvGrpSpPr>
            <p:grpSpPr>
              <a:xfrm>
                <a:off x="856978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4" name="타원 323">
                  <a:extLst>
                    <a:ext uri="{FF2B5EF4-FFF2-40B4-BE49-F238E27FC236}">
                      <a16:creationId xmlns:a16="http://schemas.microsoft.com/office/drawing/2014/main" id="{D0B72AC6-5664-0DCD-F0CD-A147CC4DB43D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5" name="원호 324">
                  <a:extLst>
                    <a:ext uri="{FF2B5EF4-FFF2-40B4-BE49-F238E27FC236}">
                      <a16:creationId xmlns:a16="http://schemas.microsoft.com/office/drawing/2014/main" id="{809890C7-95BD-B9F2-85A7-37884AC9EDCD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6" name="원호 325">
                  <a:extLst>
                    <a:ext uri="{FF2B5EF4-FFF2-40B4-BE49-F238E27FC236}">
                      <a16:creationId xmlns:a16="http://schemas.microsoft.com/office/drawing/2014/main" id="{0381D638-8263-6B67-F843-92842E54C87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27" name="그룹 326">
                <a:extLst>
                  <a:ext uri="{FF2B5EF4-FFF2-40B4-BE49-F238E27FC236}">
                    <a16:creationId xmlns:a16="http://schemas.microsoft.com/office/drawing/2014/main" id="{B51E7A00-E13E-4052-932D-9869D8BB2792}"/>
                  </a:ext>
                </a:extLst>
              </p:cNvPr>
              <p:cNvGrpSpPr/>
              <p:nvPr/>
            </p:nvGrpSpPr>
            <p:grpSpPr>
              <a:xfrm>
                <a:off x="879947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28" name="타원 327">
                  <a:extLst>
                    <a:ext uri="{FF2B5EF4-FFF2-40B4-BE49-F238E27FC236}">
                      <a16:creationId xmlns:a16="http://schemas.microsoft.com/office/drawing/2014/main" id="{2DFDF643-5CCF-7714-BD53-60C96EF09E8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9" name="원호 328">
                  <a:extLst>
                    <a:ext uri="{FF2B5EF4-FFF2-40B4-BE49-F238E27FC236}">
                      <a16:creationId xmlns:a16="http://schemas.microsoft.com/office/drawing/2014/main" id="{384CFEA9-4238-DE8A-39A1-27B78E52425B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0" name="원호 329">
                  <a:extLst>
                    <a:ext uri="{FF2B5EF4-FFF2-40B4-BE49-F238E27FC236}">
                      <a16:creationId xmlns:a16="http://schemas.microsoft.com/office/drawing/2014/main" id="{6EC532F8-3F25-B219-A0AD-ACB0BE839E64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1" name="그룹 330">
                <a:extLst>
                  <a:ext uri="{FF2B5EF4-FFF2-40B4-BE49-F238E27FC236}">
                    <a16:creationId xmlns:a16="http://schemas.microsoft.com/office/drawing/2014/main" id="{DA133D66-187C-2165-841A-06C978002336}"/>
                  </a:ext>
                </a:extLst>
              </p:cNvPr>
              <p:cNvGrpSpPr/>
              <p:nvPr/>
            </p:nvGrpSpPr>
            <p:grpSpPr>
              <a:xfrm>
                <a:off x="902916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2" name="타원 331">
                  <a:extLst>
                    <a:ext uri="{FF2B5EF4-FFF2-40B4-BE49-F238E27FC236}">
                      <a16:creationId xmlns:a16="http://schemas.microsoft.com/office/drawing/2014/main" id="{9CBF4314-C330-EA04-AAB8-1A97B40CAA4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3" name="원호 332">
                  <a:extLst>
                    <a:ext uri="{FF2B5EF4-FFF2-40B4-BE49-F238E27FC236}">
                      <a16:creationId xmlns:a16="http://schemas.microsoft.com/office/drawing/2014/main" id="{A788E420-BF9E-2BFE-01F4-AC8AC810AD4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4" name="원호 333">
                  <a:extLst>
                    <a:ext uri="{FF2B5EF4-FFF2-40B4-BE49-F238E27FC236}">
                      <a16:creationId xmlns:a16="http://schemas.microsoft.com/office/drawing/2014/main" id="{5BE8F08B-3F10-DF69-23B5-13B1336ACCCA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5" name="그룹 334">
                <a:extLst>
                  <a:ext uri="{FF2B5EF4-FFF2-40B4-BE49-F238E27FC236}">
                    <a16:creationId xmlns:a16="http://schemas.microsoft.com/office/drawing/2014/main" id="{82E07046-BF38-2CA8-66C9-1D3B38C084F4}"/>
                  </a:ext>
                </a:extLst>
              </p:cNvPr>
              <p:cNvGrpSpPr/>
              <p:nvPr/>
            </p:nvGrpSpPr>
            <p:grpSpPr>
              <a:xfrm>
                <a:off x="925885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36" name="타원 335">
                  <a:extLst>
                    <a:ext uri="{FF2B5EF4-FFF2-40B4-BE49-F238E27FC236}">
                      <a16:creationId xmlns:a16="http://schemas.microsoft.com/office/drawing/2014/main" id="{A261E56B-AC8B-B513-96F0-8D160EFB39AE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7" name="원호 336">
                  <a:extLst>
                    <a:ext uri="{FF2B5EF4-FFF2-40B4-BE49-F238E27FC236}">
                      <a16:creationId xmlns:a16="http://schemas.microsoft.com/office/drawing/2014/main" id="{31D11CD3-71B6-97A6-EAFF-19232F2F107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8" name="원호 337">
                  <a:extLst>
                    <a:ext uri="{FF2B5EF4-FFF2-40B4-BE49-F238E27FC236}">
                      <a16:creationId xmlns:a16="http://schemas.microsoft.com/office/drawing/2014/main" id="{F96835B9-5368-1FAC-8087-C2C0C721840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39" name="그룹 338">
                <a:extLst>
                  <a:ext uri="{FF2B5EF4-FFF2-40B4-BE49-F238E27FC236}">
                    <a16:creationId xmlns:a16="http://schemas.microsoft.com/office/drawing/2014/main" id="{FC067248-18E7-D6A6-8109-5C337AA2C294}"/>
                  </a:ext>
                </a:extLst>
              </p:cNvPr>
              <p:cNvGrpSpPr/>
              <p:nvPr/>
            </p:nvGrpSpPr>
            <p:grpSpPr>
              <a:xfrm>
                <a:off x="948855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0" name="타원 339">
                  <a:extLst>
                    <a:ext uri="{FF2B5EF4-FFF2-40B4-BE49-F238E27FC236}">
                      <a16:creationId xmlns:a16="http://schemas.microsoft.com/office/drawing/2014/main" id="{2568CC0F-1B78-32A0-28E7-27EDA88C1DCD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1" name="원호 340">
                  <a:extLst>
                    <a:ext uri="{FF2B5EF4-FFF2-40B4-BE49-F238E27FC236}">
                      <a16:creationId xmlns:a16="http://schemas.microsoft.com/office/drawing/2014/main" id="{FA5AE1AA-802A-AD9B-2BA6-B475AAE5F0FA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2" name="원호 341">
                  <a:extLst>
                    <a:ext uri="{FF2B5EF4-FFF2-40B4-BE49-F238E27FC236}">
                      <a16:creationId xmlns:a16="http://schemas.microsoft.com/office/drawing/2014/main" id="{07A2F93B-6F72-AB9B-EAC1-22632337CE76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3" name="그룹 342">
                <a:extLst>
                  <a:ext uri="{FF2B5EF4-FFF2-40B4-BE49-F238E27FC236}">
                    <a16:creationId xmlns:a16="http://schemas.microsoft.com/office/drawing/2014/main" id="{42802279-93B1-92F9-F137-E06F499775FC}"/>
                  </a:ext>
                </a:extLst>
              </p:cNvPr>
              <p:cNvGrpSpPr/>
              <p:nvPr/>
            </p:nvGrpSpPr>
            <p:grpSpPr>
              <a:xfrm>
                <a:off x="9718245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4" name="타원 343">
                  <a:extLst>
                    <a:ext uri="{FF2B5EF4-FFF2-40B4-BE49-F238E27FC236}">
                      <a16:creationId xmlns:a16="http://schemas.microsoft.com/office/drawing/2014/main" id="{A8E4BD7F-9289-0651-1D27-383112E93F5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5" name="원호 344">
                  <a:extLst>
                    <a:ext uri="{FF2B5EF4-FFF2-40B4-BE49-F238E27FC236}">
                      <a16:creationId xmlns:a16="http://schemas.microsoft.com/office/drawing/2014/main" id="{AA9C881C-A02C-9692-347C-F9E901E14F80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6" name="원호 345">
                  <a:extLst>
                    <a:ext uri="{FF2B5EF4-FFF2-40B4-BE49-F238E27FC236}">
                      <a16:creationId xmlns:a16="http://schemas.microsoft.com/office/drawing/2014/main" id="{94ADB6A9-4851-F67C-8A13-52F0E18129C7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47" name="그룹 346">
                <a:extLst>
                  <a:ext uri="{FF2B5EF4-FFF2-40B4-BE49-F238E27FC236}">
                    <a16:creationId xmlns:a16="http://schemas.microsoft.com/office/drawing/2014/main" id="{FE4042FF-B81B-4F14-6A26-36EF984A82AC}"/>
                  </a:ext>
                </a:extLst>
              </p:cNvPr>
              <p:cNvGrpSpPr/>
              <p:nvPr/>
            </p:nvGrpSpPr>
            <p:grpSpPr>
              <a:xfrm>
                <a:off x="9947938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48" name="타원 347">
                  <a:extLst>
                    <a:ext uri="{FF2B5EF4-FFF2-40B4-BE49-F238E27FC236}">
                      <a16:creationId xmlns:a16="http://schemas.microsoft.com/office/drawing/2014/main" id="{439F6907-5FE0-B1B8-EE97-A35092FA5D9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9" name="원호 348">
                  <a:extLst>
                    <a:ext uri="{FF2B5EF4-FFF2-40B4-BE49-F238E27FC236}">
                      <a16:creationId xmlns:a16="http://schemas.microsoft.com/office/drawing/2014/main" id="{D010E37A-D2A9-F120-C23A-A80B41EC37A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0" name="원호 349">
                  <a:extLst>
                    <a:ext uri="{FF2B5EF4-FFF2-40B4-BE49-F238E27FC236}">
                      <a16:creationId xmlns:a16="http://schemas.microsoft.com/office/drawing/2014/main" id="{0654C38E-115A-FEB7-E6B4-178AD35DD632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1" name="그룹 350">
                <a:extLst>
                  <a:ext uri="{FF2B5EF4-FFF2-40B4-BE49-F238E27FC236}">
                    <a16:creationId xmlns:a16="http://schemas.microsoft.com/office/drawing/2014/main" id="{CA1E7443-D2C6-B88A-8AB4-3F908C5399DE}"/>
                  </a:ext>
                </a:extLst>
              </p:cNvPr>
              <p:cNvGrpSpPr/>
              <p:nvPr/>
            </p:nvGrpSpPr>
            <p:grpSpPr>
              <a:xfrm>
                <a:off x="10177631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2" name="타원 351">
                  <a:extLst>
                    <a:ext uri="{FF2B5EF4-FFF2-40B4-BE49-F238E27FC236}">
                      <a16:creationId xmlns:a16="http://schemas.microsoft.com/office/drawing/2014/main" id="{46CE0992-13EE-CB80-1B81-9A469403295F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3" name="원호 352">
                  <a:extLst>
                    <a:ext uri="{FF2B5EF4-FFF2-40B4-BE49-F238E27FC236}">
                      <a16:creationId xmlns:a16="http://schemas.microsoft.com/office/drawing/2014/main" id="{92D247B7-7B2C-C4DC-6821-B9260B79DFB4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4" name="원호 353">
                  <a:extLst>
                    <a:ext uri="{FF2B5EF4-FFF2-40B4-BE49-F238E27FC236}">
                      <a16:creationId xmlns:a16="http://schemas.microsoft.com/office/drawing/2014/main" id="{B24D5442-9A31-8A7B-076F-A8A9E9C0B99A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5" name="그룹 354">
                <a:extLst>
                  <a:ext uri="{FF2B5EF4-FFF2-40B4-BE49-F238E27FC236}">
                    <a16:creationId xmlns:a16="http://schemas.microsoft.com/office/drawing/2014/main" id="{FBEFFAE8-9B4D-D29A-0DD7-2403A6053885}"/>
                  </a:ext>
                </a:extLst>
              </p:cNvPr>
              <p:cNvGrpSpPr/>
              <p:nvPr/>
            </p:nvGrpSpPr>
            <p:grpSpPr>
              <a:xfrm>
                <a:off x="10407324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56" name="타원 355">
                  <a:extLst>
                    <a:ext uri="{FF2B5EF4-FFF2-40B4-BE49-F238E27FC236}">
                      <a16:creationId xmlns:a16="http://schemas.microsoft.com/office/drawing/2014/main" id="{2F75E3FA-16A2-06C6-610F-8CE6A31C4B96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7" name="원호 356">
                  <a:extLst>
                    <a:ext uri="{FF2B5EF4-FFF2-40B4-BE49-F238E27FC236}">
                      <a16:creationId xmlns:a16="http://schemas.microsoft.com/office/drawing/2014/main" id="{A7D3F1E5-ACF0-B2A4-4585-BA83F7B73596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8" name="원호 357">
                  <a:extLst>
                    <a:ext uri="{FF2B5EF4-FFF2-40B4-BE49-F238E27FC236}">
                      <a16:creationId xmlns:a16="http://schemas.microsoft.com/office/drawing/2014/main" id="{20090357-E500-B8C3-86D2-0B366114202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59" name="그룹 358">
                <a:extLst>
                  <a:ext uri="{FF2B5EF4-FFF2-40B4-BE49-F238E27FC236}">
                    <a16:creationId xmlns:a16="http://schemas.microsoft.com/office/drawing/2014/main" id="{B56D7C26-36A2-99E7-94F2-91E22AEAC827}"/>
                  </a:ext>
                </a:extLst>
              </p:cNvPr>
              <p:cNvGrpSpPr/>
              <p:nvPr/>
            </p:nvGrpSpPr>
            <p:grpSpPr>
              <a:xfrm>
                <a:off x="10637017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0" name="타원 359">
                  <a:extLst>
                    <a:ext uri="{FF2B5EF4-FFF2-40B4-BE49-F238E27FC236}">
                      <a16:creationId xmlns:a16="http://schemas.microsoft.com/office/drawing/2014/main" id="{B8172C3B-C9BB-3EE8-CB14-DC7BF6DD3254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1" name="원호 360">
                  <a:extLst>
                    <a:ext uri="{FF2B5EF4-FFF2-40B4-BE49-F238E27FC236}">
                      <a16:creationId xmlns:a16="http://schemas.microsoft.com/office/drawing/2014/main" id="{A6BA8ABA-0DE2-B428-6ECA-0ADFA0F3AC61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2" name="원호 361">
                  <a:extLst>
                    <a:ext uri="{FF2B5EF4-FFF2-40B4-BE49-F238E27FC236}">
                      <a16:creationId xmlns:a16="http://schemas.microsoft.com/office/drawing/2014/main" id="{0D9E8850-6520-D5A0-0EFC-DC641DCFC690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3" name="그룹 362">
                <a:extLst>
                  <a:ext uri="{FF2B5EF4-FFF2-40B4-BE49-F238E27FC236}">
                    <a16:creationId xmlns:a16="http://schemas.microsoft.com/office/drawing/2014/main" id="{E4DB6D60-6149-106D-689D-CADCFD41FCEA}"/>
                  </a:ext>
                </a:extLst>
              </p:cNvPr>
              <p:cNvGrpSpPr/>
              <p:nvPr/>
            </p:nvGrpSpPr>
            <p:grpSpPr>
              <a:xfrm>
                <a:off x="10866710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4" name="타원 363">
                  <a:extLst>
                    <a:ext uri="{FF2B5EF4-FFF2-40B4-BE49-F238E27FC236}">
                      <a16:creationId xmlns:a16="http://schemas.microsoft.com/office/drawing/2014/main" id="{CEA5DE3C-F16F-0E96-CB95-0894EE16385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5" name="원호 364">
                  <a:extLst>
                    <a:ext uri="{FF2B5EF4-FFF2-40B4-BE49-F238E27FC236}">
                      <a16:creationId xmlns:a16="http://schemas.microsoft.com/office/drawing/2014/main" id="{AB6EAD61-7B69-1760-6113-005C9287FC3C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6" name="원호 365">
                  <a:extLst>
                    <a:ext uri="{FF2B5EF4-FFF2-40B4-BE49-F238E27FC236}">
                      <a16:creationId xmlns:a16="http://schemas.microsoft.com/office/drawing/2014/main" id="{6C678239-EFF1-BBC1-4F08-A9482C8B0FC1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67" name="그룹 366">
                <a:extLst>
                  <a:ext uri="{FF2B5EF4-FFF2-40B4-BE49-F238E27FC236}">
                    <a16:creationId xmlns:a16="http://schemas.microsoft.com/office/drawing/2014/main" id="{89823EE3-5769-8B63-27DF-085565FE7324}"/>
                  </a:ext>
                </a:extLst>
              </p:cNvPr>
              <p:cNvGrpSpPr/>
              <p:nvPr/>
            </p:nvGrpSpPr>
            <p:grpSpPr>
              <a:xfrm>
                <a:off x="11096403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68" name="타원 367">
                  <a:extLst>
                    <a:ext uri="{FF2B5EF4-FFF2-40B4-BE49-F238E27FC236}">
                      <a16:creationId xmlns:a16="http://schemas.microsoft.com/office/drawing/2014/main" id="{CEBEE5E7-66C4-C670-EA1C-49EA0FD248BB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9" name="원호 368">
                  <a:extLst>
                    <a:ext uri="{FF2B5EF4-FFF2-40B4-BE49-F238E27FC236}">
                      <a16:creationId xmlns:a16="http://schemas.microsoft.com/office/drawing/2014/main" id="{CF4C1071-8490-DC07-E1EA-AEA0A31462E8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0" name="원호 369">
                  <a:extLst>
                    <a:ext uri="{FF2B5EF4-FFF2-40B4-BE49-F238E27FC236}">
                      <a16:creationId xmlns:a16="http://schemas.microsoft.com/office/drawing/2014/main" id="{E7438C5E-EB44-7DC4-3DA3-41546B96324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1" name="그룹 370">
                <a:extLst>
                  <a:ext uri="{FF2B5EF4-FFF2-40B4-BE49-F238E27FC236}">
                    <a16:creationId xmlns:a16="http://schemas.microsoft.com/office/drawing/2014/main" id="{D27D989F-2C53-315A-017E-EC394BC28602}"/>
                  </a:ext>
                </a:extLst>
              </p:cNvPr>
              <p:cNvGrpSpPr/>
              <p:nvPr/>
            </p:nvGrpSpPr>
            <p:grpSpPr>
              <a:xfrm>
                <a:off x="11326096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2" name="타원 371">
                  <a:extLst>
                    <a:ext uri="{FF2B5EF4-FFF2-40B4-BE49-F238E27FC236}">
                      <a16:creationId xmlns:a16="http://schemas.microsoft.com/office/drawing/2014/main" id="{03738914-6585-66A8-D047-0B03EEABB281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3" name="원호 372">
                  <a:extLst>
                    <a:ext uri="{FF2B5EF4-FFF2-40B4-BE49-F238E27FC236}">
                      <a16:creationId xmlns:a16="http://schemas.microsoft.com/office/drawing/2014/main" id="{E5EEE59F-0476-9899-2483-BA4D8C39B809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4" name="원호 373">
                  <a:extLst>
                    <a:ext uri="{FF2B5EF4-FFF2-40B4-BE49-F238E27FC236}">
                      <a16:creationId xmlns:a16="http://schemas.microsoft.com/office/drawing/2014/main" id="{91005A14-D8B1-ED1C-7CE2-D85F2512351D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5" name="그룹 374">
                <a:extLst>
                  <a:ext uri="{FF2B5EF4-FFF2-40B4-BE49-F238E27FC236}">
                    <a16:creationId xmlns:a16="http://schemas.microsoft.com/office/drawing/2014/main" id="{FEFE359D-C114-A979-870B-D971EEAEEDE6}"/>
                  </a:ext>
                </a:extLst>
              </p:cNvPr>
              <p:cNvGrpSpPr/>
              <p:nvPr/>
            </p:nvGrpSpPr>
            <p:grpSpPr>
              <a:xfrm>
                <a:off x="11555789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76" name="타원 375">
                  <a:extLst>
                    <a:ext uri="{FF2B5EF4-FFF2-40B4-BE49-F238E27FC236}">
                      <a16:creationId xmlns:a16="http://schemas.microsoft.com/office/drawing/2014/main" id="{F8D7A057-D81F-3B12-F19C-788941361499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7" name="원호 376">
                  <a:extLst>
                    <a:ext uri="{FF2B5EF4-FFF2-40B4-BE49-F238E27FC236}">
                      <a16:creationId xmlns:a16="http://schemas.microsoft.com/office/drawing/2014/main" id="{2E215794-866F-5B8D-0721-1787E12D7517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8" name="원호 377">
                  <a:extLst>
                    <a:ext uri="{FF2B5EF4-FFF2-40B4-BE49-F238E27FC236}">
                      <a16:creationId xmlns:a16="http://schemas.microsoft.com/office/drawing/2014/main" id="{A5C1E209-5F7C-9D91-0DA1-7E4FFB48A163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79" name="그룹 378">
                <a:extLst>
                  <a:ext uri="{FF2B5EF4-FFF2-40B4-BE49-F238E27FC236}">
                    <a16:creationId xmlns:a16="http://schemas.microsoft.com/office/drawing/2014/main" id="{5109FCD7-C6EF-2921-4A16-647AB0A846BE}"/>
                  </a:ext>
                </a:extLst>
              </p:cNvPr>
              <p:cNvGrpSpPr/>
              <p:nvPr/>
            </p:nvGrpSpPr>
            <p:grpSpPr>
              <a:xfrm>
                <a:off x="11785482" y="150886"/>
                <a:ext cx="116714" cy="269876"/>
                <a:chOff x="300832" y="150886"/>
                <a:chExt cx="116714" cy="269876"/>
              </a:xfrm>
              <a:effectLst/>
            </p:grpSpPr>
            <p:sp>
              <p:nvSpPr>
                <p:cNvPr id="380" name="타원 379">
                  <a:extLst>
                    <a:ext uri="{FF2B5EF4-FFF2-40B4-BE49-F238E27FC236}">
                      <a16:creationId xmlns:a16="http://schemas.microsoft.com/office/drawing/2014/main" id="{3E46FF51-300A-1C11-3770-7EBAC7557E7C}"/>
                    </a:ext>
                  </a:extLst>
                </p:cNvPr>
                <p:cNvSpPr/>
                <p:nvPr/>
              </p:nvSpPr>
              <p:spPr>
                <a:xfrm>
                  <a:off x="300832" y="344562"/>
                  <a:ext cx="76200" cy="762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1" name="원호 380">
                  <a:extLst>
                    <a:ext uri="{FF2B5EF4-FFF2-40B4-BE49-F238E27FC236}">
                      <a16:creationId xmlns:a16="http://schemas.microsoft.com/office/drawing/2014/main" id="{5CD007F7-8842-C8AC-467F-A703C1788B02}"/>
                    </a:ext>
                  </a:extLst>
                </p:cNvPr>
                <p:cNvSpPr/>
                <p:nvPr/>
              </p:nvSpPr>
              <p:spPr>
                <a:xfrm rot="308459">
                  <a:off x="315913" y="150887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2" name="원호 381">
                  <a:extLst>
                    <a:ext uri="{FF2B5EF4-FFF2-40B4-BE49-F238E27FC236}">
                      <a16:creationId xmlns:a16="http://schemas.microsoft.com/office/drawing/2014/main" id="{ADE3D0C3-10EE-B668-7981-B21241A3A319}"/>
                    </a:ext>
                  </a:extLst>
                </p:cNvPr>
                <p:cNvSpPr/>
                <p:nvPr/>
              </p:nvSpPr>
              <p:spPr>
                <a:xfrm rot="308459">
                  <a:off x="341346" y="150886"/>
                  <a:ext cx="76200" cy="269875"/>
                </a:xfrm>
                <a:prstGeom prst="arc">
                  <a:avLst>
                    <a:gd name="adj1" fmla="val 6101374"/>
                    <a:gd name="adj2" fmla="val 20370312"/>
                  </a:avLst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</p:grpSp>
      <p:grpSp>
        <p:nvGrpSpPr>
          <p:cNvPr id="384" name="Group 41">
            <a:extLst>
              <a:ext uri="{FF2B5EF4-FFF2-40B4-BE49-F238E27FC236}">
                <a16:creationId xmlns:a16="http://schemas.microsoft.com/office/drawing/2014/main" id="{1D57B2D1-214D-3F6F-433D-19D1CBB05E5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46238" y="1522948"/>
            <a:ext cx="798521" cy="799053"/>
            <a:chOff x="4388" y="2708"/>
            <a:chExt cx="1500" cy="1501"/>
          </a:xfrm>
        </p:grpSpPr>
        <p:sp>
          <p:nvSpPr>
            <p:cNvPr id="385" name="Freeform 42">
              <a:extLst>
                <a:ext uri="{FF2B5EF4-FFF2-40B4-BE49-F238E27FC236}">
                  <a16:creationId xmlns:a16="http://schemas.microsoft.com/office/drawing/2014/main" id="{15242D32-F957-FD30-9400-7D54328849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8" y="2709"/>
              <a:ext cx="750" cy="1500"/>
            </a:xfrm>
            <a:custGeom>
              <a:avLst/>
              <a:gdLst>
                <a:gd name="T0" fmla="*/ 4501 w 4501"/>
                <a:gd name="T1" fmla="*/ 282 h 9004"/>
                <a:gd name="T2" fmla="*/ 3874 w 4501"/>
                <a:gd name="T3" fmla="*/ 50 h 9004"/>
                <a:gd name="T4" fmla="*/ 3769 w 4501"/>
                <a:gd name="T5" fmla="*/ 353 h 9004"/>
                <a:gd name="T6" fmla="*/ 3431 w 4501"/>
                <a:gd name="T7" fmla="*/ 127 h 9004"/>
                <a:gd name="T8" fmla="*/ 2729 w 4501"/>
                <a:gd name="T9" fmla="*/ 675 h 9004"/>
                <a:gd name="T10" fmla="*/ 2883 w 4501"/>
                <a:gd name="T11" fmla="*/ 310 h 9004"/>
                <a:gd name="T12" fmla="*/ 2729 w 4501"/>
                <a:gd name="T13" fmla="*/ 675 h 9004"/>
                <a:gd name="T14" fmla="*/ 2300 w 4501"/>
                <a:gd name="T15" fmla="*/ 580 h 9004"/>
                <a:gd name="T16" fmla="*/ 2402 w 4501"/>
                <a:gd name="T17" fmla="*/ 843 h 9004"/>
                <a:gd name="T18" fmla="*/ 1632 w 4501"/>
                <a:gd name="T19" fmla="*/ 1042 h 9004"/>
                <a:gd name="T20" fmla="*/ 1814 w 4501"/>
                <a:gd name="T21" fmla="*/ 1253 h 9004"/>
                <a:gd name="T22" fmla="*/ 1617 w 4501"/>
                <a:gd name="T23" fmla="*/ 1421 h 9004"/>
                <a:gd name="T24" fmla="*/ 886 w 4501"/>
                <a:gd name="T25" fmla="*/ 1824 h 9004"/>
                <a:gd name="T26" fmla="*/ 1069 w 4501"/>
                <a:gd name="T27" fmla="*/ 2041 h 9004"/>
                <a:gd name="T28" fmla="*/ 641 w 4501"/>
                <a:gd name="T29" fmla="*/ 2188 h 9004"/>
                <a:gd name="T30" fmla="*/ 820 w 4501"/>
                <a:gd name="T31" fmla="*/ 2443 h 9004"/>
                <a:gd name="T32" fmla="*/ 319 w 4501"/>
                <a:gd name="T33" fmla="*/ 2833 h 9004"/>
                <a:gd name="T34" fmla="*/ 631 w 4501"/>
                <a:gd name="T35" fmla="*/ 2807 h 9004"/>
                <a:gd name="T36" fmla="*/ 127 w 4501"/>
                <a:gd name="T37" fmla="*/ 3447 h 9004"/>
                <a:gd name="T38" fmla="*/ 464 w 4501"/>
                <a:gd name="T39" fmla="*/ 3250 h 9004"/>
                <a:gd name="T40" fmla="*/ 309 w 4501"/>
                <a:gd name="T41" fmla="*/ 4052 h 9004"/>
                <a:gd name="T42" fmla="*/ 351 w 4501"/>
                <a:gd name="T43" fmla="*/ 3785 h 9004"/>
                <a:gd name="T44" fmla="*/ 309 w 4501"/>
                <a:gd name="T45" fmla="*/ 4052 h 9004"/>
                <a:gd name="T46" fmla="*/ 282 w 4501"/>
                <a:gd name="T47" fmla="*/ 4333 h 9004"/>
                <a:gd name="T48" fmla="*/ 56 w 4501"/>
                <a:gd name="T49" fmla="*/ 5191 h 9004"/>
                <a:gd name="T50" fmla="*/ 309 w 4501"/>
                <a:gd name="T51" fmla="*/ 4882 h 9004"/>
                <a:gd name="T52" fmla="*/ 56 w 4501"/>
                <a:gd name="T53" fmla="*/ 5191 h 9004"/>
                <a:gd name="T54" fmla="*/ 98 w 4501"/>
                <a:gd name="T55" fmla="*/ 5473 h 9004"/>
                <a:gd name="T56" fmla="*/ 450 w 4501"/>
                <a:gd name="T57" fmla="*/ 5684 h 9004"/>
                <a:gd name="T58" fmla="*/ 283 w 4501"/>
                <a:gd name="T59" fmla="*/ 6101 h 9004"/>
                <a:gd name="T60" fmla="*/ 603 w 4501"/>
                <a:gd name="T61" fmla="*/ 6127 h 9004"/>
                <a:gd name="T62" fmla="*/ 593 w 4501"/>
                <a:gd name="T63" fmla="*/ 6746 h 9004"/>
                <a:gd name="T64" fmla="*/ 809 w 4501"/>
                <a:gd name="T65" fmla="*/ 6549 h 9004"/>
                <a:gd name="T66" fmla="*/ 928 w 4501"/>
                <a:gd name="T67" fmla="*/ 7233 h 9004"/>
                <a:gd name="T68" fmla="*/ 1068 w 4501"/>
                <a:gd name="T69" fmla="*/ 6947 h 9004"/>
                <a:gd name="T70" fmla="*/ 1350 w 4501"/>
                <a:gd name="T71" fmla="*/ 7723 h 9004"/>
                <a:gd name="T72" fmla="*/ 1364 w 4501"/>
                <a:gd name="T73" fmla="*/ 7330 h 9004"/>
                <a:gd name="T74" fmla="*/ 1350 w 4501"/>
                <a:gd name="T75" fmla="*/ 7723 h 9004"/>
                <a:gd name="T76" fmla="*/ 1575 w 4501"/>
                <a:gd name="T77" fmla="*/ 7921 h 9004"/>
                <a:gd name="T78" fmla="*/ 2278 w 4501"/>
                <a:gd name="T79" fmla="*/ 8413 h 9004"/>
                <a:gd name="T80" fmla="*/ 2180 w 4501"/>
                <a:gd name="T81" fmla="*/ 8019 h 9004"/>
                <a:gd name="T82" fmla="*/ 2419 w 4501"/>
                <a:gd name="T83" fmla="*/ 8160 h 9004"/>
                <a:gd name="T84" fmla="*/ 2597 w 4501"/>
                <a:gd name="T85" fmla="*/ 8598 h 9004"/>
                <a:gd name="T86" fmla="*/ 2848 w 4501"/>
                <a:gd name="T87" fmla="*/ 8397 h 9004"/>
                <a:gd name="T88" fmla="*/ 3207 w 4501"/>
                <a:gd name="T89" fmla="*/ 8820 h 9004"/>
                <a:gd name="T90" fmla="*/ 3418 w 4501"/>
                <a:gd name="T91" fmla="*/ 8596 h 9004"/>
                <a:gd name="T92" fmla="*/ 3642 w 4501"/>
                <a:gd name="T93" fmla="*/ 8920 h 9004"/>
                <a:gd name="T94" fmla="*/ 3924 w 4501"/>
                <a:gd name="T95" fmla="*/ 8962 h 9004"/>
                <a:gd name="T96" fmla="*/ 4206 w 4501"/>
                <a:gd name="T97" fmla="*/ 8989 h 9004"/>
                <a:gd name="T98" fmla="*/ 4486 w 4501"/>
                <a:gd name="T99" fmla="*/ 8722 h 9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501" h="9004">
                  <a:moveTo>
                    <a:pt x="4304" y="282"/>
                  </a:moveTo>
                  <a:lnTo>
                    <a:pt x="4290" y="0"/>
                  </a:lnTo>
                  <a:lnTo>
                    <a:pt x="4501" y="0"/>
                  </a:lnTo>
                  <a:lnTo>
                    <a:pt x="4501" y="282"/>
                  </a:lnTo>
                  <a:lnTo>
                    <a:pt x="4304" y="282"/>
                  </a:lnTo>
                  <a:close/>
                  <a:moveTo>
                    <a:pt x="3769" y="353"/>
                  </a:moveTo>
                  <a:lnTo>
                    <a:pt x="3727" y="71"/>
                  </a:lnTo>
                  <a:lnTo>
                    <a:pt x="3874" y="50"/>
                  </a:lnTo>
                  <a:lnTo>
                    <a:pt x="4008" y="29"/>
                  </a:lnTo>
                  <a:lnTo>
                    <a:pt x="4037" y="310"/>
                  </a:lnTo>
                  <a:lnTo>
                    <a:pt x="3896" y="331"/>
                  </a:lnTo>
                  <a:lnTo>
                    <a:pt x="3769" y="353"/>
                  </a:lnTo>
                  <a:close/>
                  <a:moveTo>
                    <a:pt x="3235" y="479"/>
                  </a:moveTo>
                  <a:lnTo>
                    <a:pt x="3151" y="211"/>
                  </a:lnTo>
                  <a:lnTo>
                    <a:pt x="3291" y="169"/>
                  </a:lnTo>
                  <a:lnTo>
                    <a:pt x="3431" y="127"/>
                  </a:lnTo>
                  <a:lnTo>
                    <a:pt x="3502" y="395"/>
                  </a:lnTo>
                  <a:lnTo>
                    <a:pt x="3368" y="437"/>
                  </a:lnTo>
                  <a:lnTo>
                    <a:pt x="3235" y="479"/>
                  </a:lnTo>
                  <a:close/>
                  <a:moveTo>
                    <a:pt x="2729" y="675"/>
                  </a:moveTo>
                  <a:lnTo>
                    <a:pt x="2616" y="422"/>
                  </a:lnTo>
                  <a:lnTo>
                    <a:pt x="2681" y="391"/>
                  </a:lnTo>
                  <a:lnTo>
                    <a:pt x="2819" y="333"/>
                  </a:lnTo>
                  <a:lnTo>
                    <a:pt x="2883" y="310"/>
                  </a:lnTo>
                  <a:lnTo>
                    <a:pt x="2982" y="564"/>
                  </a:lnTo>
                  <a:lnTo>
                    <a:pt x="2919" y="593"/>
                  </a:lnTo>
                  <a:lnTo>
                    <a:pt x="2792" y="646"/>
                  </a:lnTo>
                  <a:lnTo>
                    <a:pt x="2729" y="675"/>
                  </a:lnTo>
                  <a:close/>
                  <a:moveTo>
                    <a:pt x="2250" y="929"/>
                  </a:moveTo>
                  <a:lnTo>
                    <a:pt x="2110" y="690"/>
                  </a:lnTo>
                  <a:lnTo>
                    <a:pt x="2173" y="649"/>
                  </a:lnTo>
                  <a:lnTo>
                    <a:pt x="2300" y="580"/>
                  </a:lnTo>
                  <a:lnTo>
                    <a:pt x="2363" y="549"/>
                  </a:lnTo>
                  <a:lnTo>
                    <a:pt x="2503" y="802"/>
                  </a:lnTo>
                  <a:lnTo>
                    <a:pt x="2467" y="814"/>
                  </a:lnTo>
                  <a:lnTo>
                    <a:pt x="2402" y="843"/>
                  </a:lnTo>
                  <a:lnTo>
                    <a:pt x="2312" y="896"/>
                  </a:lnTo>
                  <a:lnTo>
                    <a:pt x="2250" y="929"/>
                  </a:lnTo>
                  <a:close/>
                  <a:moveTo>
                    <a:pt x="1814" y="1253"/>
                  </a:moveTo>
                  <a:lnTo>
                    <a:pt x="1632" y="1042"/>
                  </a:lnTo>
                  <a:lnTo>
                    <a:pt x="1744" y="950"/>
                  </a:lnTo>
                  <a:lnTo>
                    <a:pt x="1857" y="859"/>
                  </a:lnTo>
                  <a:lnTo>
                    <a:pt x="2025" y="1084"/>
                  </a:lnTo>
                  <a:lnTo>
                    <a:pt x="1814" y="1253"/>
                  </a:lnTo>
                  <a:close/>
                  <a:moveTo>
                    <a:pt x="1421" y="1619"/>
                  </a:moveTo>
                  <a:lnTo>
                    <a:pt x="1210" y="1421"/>
                  </a:lnTo>
                  <a:lnTo>
                    <a:pt x="1421" y="1210"/>
                  </a:lnTo>
                  <a:lnTo>
                    <a:pt x="1617" y="1421"/>
                  </a:lnTo>
                  <a:lnTo>
                    <a:pt x="1421" y="1619"/>
                  </a:lnTo>
                  <a:close/>
                  <a:moveTo>
                    <a:pt x="1069" y="2041"/>
                  </a:moveTo>
                  <a:lnTo>
                    <a:pt x="844" y="1886"/>
                  </a:lnTo>
                  <a:lnTo>
                    <a:pt x="886" y="1824"/>
                  </a:lnTo>
                  <a:lnTo>
                    <a:pt x="976" y="1714"/>
                  </a:lnTo>
                  <a:lnTo>
                    <a:pt x="1026" y="1661"/>
                  </a:lnTo>
                  <a:lnTo>
                    <a:pt x="1237" y="1830"/>
                  </a:lnTo>
                  <a:lnTo>
                    <a:pt x="1069" y="2041"/>
                  </a:lnTo>
                  <a:close/>
                  <a:moveTo>
                    <a:pt x="788" y="2505"/>
                  </a:moveTo>
                  <a:lnTo>
                    <a:pt x="535" y="2378"/>
                  </a:lnTo>
                  <a:lnTo>
                    <a:pt x="568" y="2315"/>
                  </a:lnTo>
                  <a:lnTo>
                    <a:pt x="641" y="2188"/>
                  </a:lnTo>
                  <a:lnTo>
                    <a:pt x="675" y="2125"/>
                  </a:lnTo>
                  <a:lnTo>
                    <a:pt x="915" y="2279"/>
                  </a:lnTo>
                  <a:lnTo>
                    <a:pt x="883" y="2332"/>
                  </a:lnTo>
                  <a:lnTo>
                    <a:pt x="820" y="2443"/>
                  </a:lnTo>
                  <a:lnTo>
                    <a:pt x="788" y="2505"/>
                  </a:lnTo>
                  <a:close/>
                  <a:moveTo>
                    <a:pt x="562" y="2997"/>
                  </a:moveTo>
                  <a:lnTo>
                    <a:pt x="295" y="2898"/>
                  </a:lnTo>
                  <a:lnTo>
                    <a:pt x="319" y="2833"/>
                  </a:lnTo>
                  <a:lnTo>
                    <a:pt x="377" y="2696"/>
                  </a:lnTo>
                  <a:lnTo>
                    <a:pt x="408" y="2631"/>
                  </a:lnTo>
                  <a:lnTo>
                    <a:pt x="661" y="2743"/>
                  </a:lnTo>
                  <a:lnTo>
                    <a:pt x="631" y="2807"/>
                  </a:lnTo>
                  <a:lnTo>
                    <a:pt x="583" y="2933"/>
                  </a:lnTo>
                  <a:lnTo>
                    <a:pt x="562" y="2997"/>
                  </a:lnTo>
                  <a:close/>
                  <a:moveTo>
                    <a:pt x="393" y="3518"/>
                  </a:moveTo>
                  <a:lnTo>
                    <a:pt x="127" y="3447"/>
                  </a:lnTo>
                  <a:lnTo>
                    <a:pt x="146" y="3375"/>
                  </a:lnTo>
                  <a:lnTo>
                    <a:pt x="177" y="3238"/>
                  </a:lnTo>
                  <a:lnTo>
                    <a:pt x="197" y="3165"/>
                  </a:lnTo>
                  <a:lnTo>
                    <a:pt x="464" y="3250"/>
                  </a:lnTo>
                  <a:lnTo>
                    <a:pt x="445" y="3323"/>
                  </a:lnTo>
                  <a:lnTo>
                    <a:pt x="414" y="3454"/>
                  </a:lnTo>
                  <a:lnTo>
                    <a:pt x="393" y="3518"/>
                  </a:lnTo>
                  <a:close/>
                  <a:moveTo>
                    <a:pt x="309" y="4052"/>
                  </a:moveTo>
                  <a:lnTo>
                    <a:pt x="28" y="4024"/>
                  </a:lnTo>
                  <a:lnTo>
                    <a:pt x="50" y="3876"/>
                  </a:lnTo>
                  <a:lnTo>
                    <a:pt x="71" y="3742"/>
                  </a:lnTo>
                  <a:lnTo>
                    <a:pt x="351" y="3785"/>
                  </a:lnTo>
                  <a:lnTo>
                    <a:pt x="332" y="3856"/>
                  </a:lnTo>
                  <a:lnTo>
                    <a:pt x="315" y="3957"/>
                  </a:lnTo>
                  <a:lnTo>
                    <a:pt x="310" y="4020"/>
                  </a:lnTo>
                  <a:lnTo>
                    <a:pt x="309" y="4052"/>
                  </a:lnTo>
                  <a:close/>
                  <a:moveTo>
                    <a:pt x="0" y="4600"/>
                  </a:moveTo>
                  <a:lnTo>
                    <a:pt x="0" y="4502"/>
                  </a:lnTo>
                  <a:lnTo>
                    <a:pt x="0" y="4320"/>
                  </a:lnTo>
                  <a:lnTo>
                    <a:pt x="282" y="4333"/>
                  </a:lnTo>
                  <a:lnTo>
                    <a:pt x="282" y="4502"/>
                  </a:lnTo>
                  <a:lnTo>
                    <a:pt x="282" y="4600"/>
                  </a:lnTo>
                  <a:lnTo>
                    <a:pt x="0" y="4600"/>
                  </a:lnTo>
                  <a:close/>
                  <a:moveTo>
                    <a:pt x="56" y="5191"/>
                  </a:moveTo>
                  <a:lnTo>
                    <a:pt x="45" y="5117"/>
                  </a:lnTo>
                  <a:lnTo>
                    <a:pt x="30" y="4975"/>
                  </a:lnTo>
                  <a:lnTo>
                    <a:pt x="28" y="4910"/>
                  </a:lnTo>
                  <a:lnTo>
                    <a:pt x="309" y="4882"/>
                  </a:lnTo>
                  <a:lnTo>
                    <a:pt x="319" y="4947"/>
                  </a:lnTo>
                  <a:lnTo>
                    <a:pt x="329" y="5085"/>
                  </a:lnTo>
                  <a:lnTo>
                    <a:pt x="338" y="5149"/>
                  </a:lnTo>
                  <a:lnTo>
                    <a:pt x="56" y="5191"/>
                  </a:lnTo>
                  <a:close/>
                  <a:moveTo>
                    <a:pt x="169" y="5754"/>
                  </a:moveTo>
                  <a:lnTo>
                    <a:pt x="148" y="5682"/>
                  </a:lnTo>
                  <a:lnTo>
                    <a:pt x="111" y="5545"/>
                  </a:lnTo>
                  <a:lnTo>
                    <a:pt x="98" y="5473"/>
                  </a:lnTo>
                  <a:lnTo>
                    <a:pt x="380" y="5417"/>
                  </a:lnTo>
                  <a:lnTo>
                    <a:pt x="392" y="5481"/>
                  </a:lnTo>
                  <a:lnTo>
                    <a:pt x="429" y="5618"/>
                  </a:lnTo>
                  <a:lnTo>
                    <a:pt x="450" y="5684"/>
                  </a:lnTo>
                  <a:lnTo>
                    <a:pt x="169" y="5754"/>
                  </a:lnTo>
                  <a:close/>
                  <a:moveTo>
                    <a:pt x="366" y="6303"/>
                  </a:moveTo>
                  <a:lnTo>
                    <a:pt x="335" y="6238"/>
                  </a:lnTo>
                  <a:lnTo>
                    <a:pt x="283" y="6101"/>
                  </a:lnTo>
                  <a:lnTo>
                    <a:pt x="253" y="6035"/>
                  </a:lnTo>
                  <a:lnTo>
                    <a:pt x="520" y="5937"/>
                  </a:lnTo>
                  <a:lnTo>
                    <a:pt x="551" y="6000"/>
                  </a:lnTo>
                  <a:lnTo>
                    <a:pt x="603" y="6127"/>
                  </a:lnTo>
                  <a:lnTo>
                    <a:pt x="633" y="6190"/>
                  </a:lnTo>
                  <a:lnTo>
                    <a:pt x="366" y="6303"/>
                  </a:lnTo>
                  <a:close/>
                  <a:moveTo>
                    <a:pt x="633" y="6810"/>
                  </a:moveTo>
                  <a:lnTo>
                    <a:pt x="593" y="6746"/>
                  </a:lnTo>
                  <a:lnTo>
                    <a:pt x="524" y="6620"/>
                  </a:lnTo>
                  <a:lnTo>
                    <a:pt x="493" y="6556"/>
                  </a:lnTo>
                  <a:lnTo>
                    <a:pt x="746" y="6430"/>
                  </a:lnTo>
                  <a:lnTo>
                    <a:pt x="809" y="6549"/>
                  </a:lnTo>
                  <a:lnTo>
                    <a:pt x="872" y="6668"/>
                  </a:lnTo>
                  <a:lnTo>
                    <a:pt x="633" y="6810"/>
                  </a:lnTo>
                  <a:close/>
                  <a:moveTo>
                    <a:pt x="970" y="7287"/>
                  </a:moveTo>
                  <a:lnTo>
                    <a:pt x="928" y="7233"/>
                  </a:lnTo>
                  <a:lnTo>
                    <a:pt x="844" y="7111"/>
                  </a:lnTo>
                  <a:lnTo>
                    <a:pt x="802" y="7048"/>
                  </a:lnTo>
                  <a:lnTo>
                    <a:pt x="1026" y="6894"/>
                  </a:lnTo>
                  <a:lnTo>
                    <a:pt x="1068" y="6947"/>
                  </a:lnTo>
                  <a:lnTo>
                    <a:pt x="1141" y="7057"/>
                  </a:lnTo>
                  <a:lnTo>
                    <a:pt x="1181" y="7119"/>
                  </a:lnTo>
                  <a:lnTo>
                    <a:pt x="970" y="7287"/>
                  </a:lnTo>
                  <a:close/>
                  <a:moveTo>
                    <a:pt x="1350" y="7723"/>
                  </a:moveTo>
                  <a:lnTo>
                    <a:pt x="1297" y="7670"/>
                  </a:lnTo>
                  <a:lnTo>
                    <a:pt x="1197" y="7565"/>
                  </a:lnTo>
                  <a:lnTo>
                    <a:pt x="1153" y="7512"/>
                  </a:lnTo>
                  <a:lnTo>
                    <a:pt x="1364" y="7330"/>
                  </a:lnTo>
                  <a:lnTo>
                    <a:pt x="1408" y="7380"/>
                  </a:lnTo>
                  <a:lnTo>
                    <a:pt x="1503" y="7475"/>
                  </a:lnTo>
                  <a:lnTo>
                    <a:pt x="1547" y="7527"/>
                  </a:lnTo>
                  <a:lnTo>
                    <a:pt x="1350" y="7723"/>
                  </a:lnTo>
                  <a:close/>
                  <a:moveTo>
                    <a:pt x="1801" y="8103"/>
                  </a:moveTo>
                  <a:lnTo>
                    <a:pt x="1746" y="8061"/>
                  </a:lnTo>
                  <a:lnTo>
                    <a:pt x="1630" y="7971"/>
                  </a:lnTo>
                  <a:lnTo>
                    <a:pt x="1575" y="7921"/>
                  </a:lnTo>
                  <a:lnTo>
                    <a:pt x="1758" y="7709"/>
                  </a:lnTo>
                  <a:lnTo>
                    <a:pt x="1969" y="7878"/>
                  </a:lnTo>
                  <a:lnTo>
                    <a:pt x="1801" y="8103"/>
                  </a:lnTo>
                  <a:close/>
                  <a:moveTo>
                    <a:pt x="2278" y="8413"/>
                  </a:moveTo>
                  <a:lnTo>
                    <a:pt x="2215" y="8379"/>
                  </a:lnTo>
                  <a:lnTo>
                    <a:pt x="2089" y="8300"/>
                  </a:lnTo>
                  <a:lnTo>
                    <a:pt x="2025" y="8258"/>
                  </a:lnTo>
                  <a:lnTo>
                    <a:pt x="2180" y="8019"/>
                  </a:lnTo>
                  <a:lnTo>
                    <a:pt x="2207" y="8040"/>
                  </a:lnTo>
                  <a:lnTo>
                    <a:pt x="2264" y="8078"/>
                  </a:lnTo>
                  <a:lnTo>
                    <a:pt x="2355" y="8128"/>
                  </a:lnTo>
                  <a:lnTo>
                    <a:pt x="2419" y="8160"/>
                  </a:lnTo>
                  <a:lnTo>
                    <a:pt x="2278" y="8413"/>
                  </a:lnTo>
                  <a:close/>
                  <a:moveTo>
                    <a:pt x="2799" y="8680"/>
                  </a:moveTo>
                  <a:lnTo>
                    <a:pt x="2734" y="8651"/>
                  </a:lnTo>
                  <a:lnTo>
                    <a:pt x="2597" y="8598"/>
                  </a:lnTo>
                  <a:lnTo>
                    <a:pt x="2532" y="8567"/>
                  </a:lnTo>
                  <a:lnTo>
                    <a:pt x="2658" y="8314"/>
                  </a:lnTo>
                  <a:lnTo>
                    <a:pt x="2722" y="8345"/>
                  </a:lnTo>
                  <a:lnTo>
                    <a:pt x="2848" y="8397"/>
                  </a:lnTo>
                  <a:lnTo>
                    <a:pt x="2911" y="8427"/>
                  </a:lnTo>
                  <a:lnTo>
                    <a:pt x="2799" y="8680"/>
                  </a:lnTo>
                  <a:close/>
                  <a:moveTo>
                    <a:pt x="3347" y="8863"/>
                  </a:moveTo>
                  <a:lnTo>
                    <a:pt x="3207" y="8820"/>
                  </a:lnTo>
                  <a:lnTo>
                    <a:pt x="3066" y="8778"/>
                  </a:lnTo>
                  <a:lnTo>
                    <a:pt x="3151" y="8511"/>
                  </a:lnTo>
                  <a:lnTo>
                    <a:pt x="3277" y="8554"/>
                  </a:lnTo>
                  <a:lnTo>
                    <a:pt x="3418" y="8596"/>
                  </a:lnTo>
                  <a:lnTo>
                    <a:pt x="3347" y="8863"/>
                  </a:lnTo>
                  <a:close/>
                  <a:moveTo>
                    <a:pt x="3924" y="8962"/>
                  </a:moveTo>
                  <a:lnTo>
                    <a:pt x="3776" y="8941"/>
                  </a:lnTo>
                  <a:lnTo>
                    <a:pt x="3642" y="8920"/>
                  </a:lnTo>
                  <a:lnTo>
                    <a:pt x="3699" y="8638"/>
                  </a:lnTo>
                  <a:lnTo>
                    <a:pt x="3832" y="8659"/>
                  </a:lnTo>
                  <a:lnTo>
                    <a:pt x="3966" y="8680"/>
                  </a:lnTo>
                  <a:lnTo>
                    <a:pt x="3924" y="8962"/>
                  </a:lnTo>
                  <a:close/>
                  <a:moveTo>
                    <a:pt x="4501" y="9004"/>
                  </a:moveTo>
                  <a:lnTo>
                    <a:pt x="4427" y="9004"/>
                  </a:lnTo>
                  <a:lnTo>
                    <a:pt x="4280" y="8999"/>
                  </a:lnTo>
                  <a:lnTo>
                    <a:pt x="4206" y="8989"/>
                  </a:lnTo>
                  <a:lnTo>
                    <a:pt x="4219" y="8709"/>
                  </a:lnTo>
                  <a:lnTo>
                    <a:pt x="4285" y="8710"/>
                  </a:lnTo>
                  <a:lnTo>
                    <a:pt x="4422" y="8720"/>
                  </a:lnTo>
                  <a:lnTo>
                    <a:pt x="4486" y="8722"/>
                  </a:lnTo>
                  <a:lnTo>
                    <a:pt x="4486" y="9004"/>
                  </a:lnTo>
                  <a:lnTo>
                    <a:pt x="4501" y="9004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6" name="Rectangle 43">
              <a:extLst>
                <a:ext uri="{FF2B5EF4-FFF2-40B4-BE49-F238E27FC236}">
                  <a16:creationId xmlns:a16="http://schemas.microsoft.com/office/drawing/2014/main" id="{30815213-EE9E-9EB1-DAE5-7AE2333C2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" y="3806"/>
              <a:ext cx="471" cy="2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7" name="Freeform 44">
              <a:extLst>
                <a:ext uri="{FF2B5EF4-FFF2-40B4-BE49-F238E27FC236}">
                  <a16:creationId xmlns:a16="http://schemas.microsoft.com/office/drawing/2014/main" id="{84288E3C-C55B-6EEB-EE47-6086CAC1C6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22" y="3782"/>
              <a:ext cx="518" cy="277"/>
            </a:xfrm>
            <a:custGeom>
              <a:avLst/>
              <a:gdLst>
                <a:gd name="T0" fmla="*/ 282 w 3109"/>
                <a:gd name="T1" fmla="*/ 1379 h 1660"/>
                <a:gd name="T2" fmla="*/ 2827 w 3109"/>
                <a:gd name="T3" fmla="*/ 1379 h 1660"/>
                <a:gd name="T4" fmla="*/ 2827 w 3109"/>
                <a:gd name="T5" fmla="*/ 267 h 1660"/>
                <a:gd name="T6" fmla="*/ 282 w 3109"/>
                <a:gd name="T7" fmla="*/ 267 h 1660"/>
                <a:gd name="T8" fmla="*/ 282 w 3109"/>
                <a:gd name="T9" fmla="*/ 1379 h 1660"/>
                <a:gd name="T10" fmla="*/ 3109 w 3109"/>
                <a:gd name="T11" fmla="*/ 1660 h 1660"/>
                <a:gd name="T12" fmla="*/ 0 w 3109"/>
                <a:gd name="T13" fmla="*/ 1660 h 1660"/>
                <a:gd name="T14" fmla="*/ 0 w 3109"/>
                <a:gd name="T15" fmla="*/ 0 h 1660"/>
                <a:gd name="T16" fmla="*/ 3109 w 3109"/>
                <a:gd name="T17" fmla="*/ 0 h 1660"/>
                <a:gd name="T18" fmla="*/ 3109 w 3109"/>
                <a:gd name="T19" fmla="*/ 1660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09" h="1660">
                  <a:moveTo>
                    <a:pt x="282" y="1379"/>
                  </a:moveTo>
                  <a:lnTo>
                    <a:pt x="2827" y="1379"/>
                  </a:lnTo>
                  <a:lnTo>
                    <a:pt x="2827" y="267"/>
                  </a:lnTo>
                  <a:lnTo>
                    <a:pt x="282" y="267"/>
                  </a:lnTo>
                  <a:lnTo>
                    <a:pt x="282" y="1379"/>
                  </a:lnTo>
                  <a:close/>
                  <a:moveTo>
                    <a:pt x="3109" y="1660"/>
                  </a:moveTo>
                  <a:lnTo>
                    <a:pt x="0" y="1660"/>
                  </a:lnTo>
                  <a:lnTo>
                    <a:pt x="0" y="0"/>
                  </a:lnTo>
                  <a:lnTo>
                    <a:pt x="3109" y="0"/>
                  </a:lnTo>
                  <a:lnTo>
                    <a:pt x="3109" y="1660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8" name="Freeform 45">
              <a:extLst>
                <a:ext uri="{FF2B5EF4-FFF2-40B4-BE49-F238E27FC236}">
                  <a16:creationId xmlns:a16="http://schemas.microsoft.com/office/drawing/2014/main" id="{E5ACC942-1460-05F0-76A0-17FE7BC85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2" y="4043"/>
              <a:ext cx="295" cy="143"/>
            </a:xfrm>
            <a:custGeom>
              <a:avLst/>
              <a:gdLst>
                <a:gd name="T0" fmla="*/ 1772 w 1772"/>
                <a:gd name="T1" fmla="*/ 0 h 858"/>
                <a:gd name="T2" fmla="*/ 0 w 1772"/>
                <a:gd name="T3" fmla="*/ 0 h 858"/>
                <a:gd name="T4" fmla="*/ 0 w 1772"/>
                <a:gd name="T5" fmla="*/ 422 h 858"/>
                <a:gd name="T6" fmla="*/ 1 w 1772"/>
                <a:gd name="T7" fmla="*/ 466 h 858"/>
                <a:gd name="T8" fmla="*/ 19 w 1772"/>
                <a:gd name="T9" fmla="*/ 552 h 858"/>
                <a:gd name="T10" fmla="*/ 53 w 1772"/>
                <a:gd name="T11" fmla="*/ 630 h 858"/>
                <a:gd name="T12" fmla="*/ 99 w 1772"/>
                <a:gd name="T13" fmla="*/ 699 h 858"/>
                <a:gd name="T14" fmla="*/ 160 w 1772"/>
                <a:gd name="T15" fmla="*/ 759 h 858"/>
                <a:gd name="T16" fmla="*/ 229 w 1772"/>
                <a:gd name="T17" fmla="*/ 806 h 858"/>
                <a:gd name="T18" fmla="*/ 307 w 1772"/>
                <a:gd name="T19" fmla="*/ 839 h 858"/>
                <a:gd name="T20" fmla="*/ 392 w 1772"/>
                <a:gd name="T21" fmla="*/ 857 h 858"/>
                <a:gd name="T22" fmla="*/ 436 w 1772"/>
                <a:gd name="T23" fmla="*/ 858 h 858"/>
                <a:gd name="T24" fmla="*/ 1322 w 1772"/>
                <a:gd name="T25" fmla="*/ 858 h 858"/>
                <a:gd name="T26" fmla="*/ 1367 w 1772"/>
                <a:gd name="T27" fmla="*/ 857 h 858"/>
                <a:gd name="T28" fmla="*/ 1452 w 1772"/>
                <a:gd name="T29" fmla="*/ 839 h 858"/>
                <a:gd name="T30" fmla="*/ 1530 w 1772"/>
                <a:gd name="T31" fmla="*/ 806 h 858"/>
                <a:gd name="T32" fmla="*/ 1599 w 1772"/>
                <a:gd name="T33" fmla="*/ 759 h 858"/>
                <a:gd name="T34" fmla="*/ 1659 w 1772"/>
                <a:gd name="T35" fmla="*/ 699 h 858"/>
                <a:gd name="T36" fmla="*/ 1706 w 1772"/>
                <a:gd name="T37" fmla="*/ 630 h 858"/>
                <a:gd name="T38" fmla="*/ 1740 w 1772"/>
                <a:gd name="T39" fmla="*/ 552 h 858"/>
                <a:gd name="T40" fmla="*/ 1757 w 1772"/>
                <a:gd name="T41" fmla="*/ 466 h 858"/>
                <a:gd name="T42" fmla="*/ 1759 w 1772"/>
                <a:gd name="T43" fmla="*/ 422 h 858"/>
                <a:gd name="T44" fmla="*/ 1759 w 1772"/>
                <a:gd name="T45" fmla="*/ 0 h 858"/>
                <a:gd name="T46" fmla="*/ 1772 w 1772"/>
                <a:gd name="T47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72" h="858">
                  <a:moveTo>
                    <a:pt x="1772" y="0"/>
                  </a:moveTo>
                  <a:lnTo>
                    <a:pt x="0" y="0"/>
                  </a:lnTo>
                  <a:lnTo>
                    <a:pt x="0" y="422"/>
                  </a:lnTo>
                  <a:lnTo>
                    <a:pt x="1" y="466"/>
                  </a:lnTo>
                  <a:lnTo>
                    <a:pt x="19" y="552"/>
                  </a:lnTo>
                  <a:lnTo>
                    <a:pt x="53" y="630"/>
                  </a:lnTo>
                  <a:lnTo>
                    <a:pt x="99" y="699"/>
                  </a:lnTo>
                  <a:lnTo>
                    <a:pt x="160" y="759"/>
                  </a:lnTo>
                  <a:lnTo>
                    <a:pt x="229" y="806"/>
                  </a:lnTo>
                  <a:lnTo>
                    <a:pt x="307" y="839"/>
                  </a:lnTo>
                  <a:lnTo>
                    <a:pt x="392" y="857"/>
                  </a:lnTo>
                  <a:lnTo>
                    <a:pt x="436" y="858"/>
                  </a:lnTo>
                  <a:lnTo>
                    <a:pt x="1322" y="858"/>
                  </a:lnTo>
                  <a:lnTo>
                    <a:pt x="1367" y="857"/>
                  </a:lnTo>
                  <a:lnTo>
                    <a:pt x="1452" y="839"/>
                  </a:lnTo>
                  <a:lnTo>
                    <a:pt x="1530" y="806"/>
                  </a:lnTo>
                  <a:lnTo>
                    <a:pt x="1599" y="759"/>
                  </a:lnTo>
                  <a:lnTo>
                    <a:pt x="1659" y="699"/>
                  </a:lnTo>
                  <a:lnTo>
                    <a:pt x="1706" y="630"/>
                  </a:lnTo>
                  <a:lnTo>
                    <a:pt x="1740" y="552"/>
                  </a:lnTo>
                  <a:lnTo>
                    <a:pt x="1757" y="466"/>
                  </a:lnTo>
                  <a:lnTo>
                    <a:pt x="1759" y="422"/>
                  </a:lnTo>
                  <a:lnTo>
                    <a:pt x="1759" y="0"/>
                  </a:lnTo>
                  <a:lnTo>
                    <a:pt x="17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9" name="Freeform 46">
              <a:extLst>
                <a:ext uri="{FF2B5EF4-FFF2-40B4-BE49-F238E27FC236}">
                  <a16:creationId xmlns:a16="http://schemas.microsoft.com/office/drawing/2014/main" id="{AAEDDC0E-B2C8-294A-F170-CA08A9DF7C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1" y="4019"/>
              <a:ext cx="342" cy="190"/>
            </a:xfrm>
            <a:custGeom>
              <a:avLst/>
              <a:gdLst>
                <a:gd name="T0" fmla="*/ 267 w 2054"/>
                <a:gd name="T1" fmla="*/ 280 h 1139"/>
                <a:gd name="T2" fmla="*/ 267 w 2054"/>
                <a:gd name="T3" fmla="*/ 562 h 1139"/>
                <a:gd name="T4" fmla="*/ 268 w 2054"/>
                <a:gd name="T5" fmla="*/ 594 h 1139"/>
                <a:gd name="T6" fmla="*/ 280 w 2054"/>
                <a:gd name="T7" fmla="*/ 652 h 1139"/>
                <a:gd name="T8" fmla="*/ 304 w 2054"/>
                <a:gd name="T9" fmla="*/ 705 h 1139"/>
                <a:gd name="T10" fmla="*/ 337 w 2054"/>
                <a:gd name="T11" fmla="*/ 753 h 1139"/>
                <a:gd name="T12" fmla="*/ 377 w 2054"/>
                <a:gd name="T13" fmla="*/ 792 h 1139"/>
                <a:gd name="T14" fmla="*/ 425 w 2054"/>
                <a:gd name="T15" fmla="*/ 824 h 1139"/>
                <a:gd name="T16" fmla="*/ 478 w 2054"/>
                <a:gd name="T17" fmla="*/ 845 h 1139"/>
                <a:gd name="T18" fmla="*/ 533 w 2054"/>
                <a:gd name="T19" fmla="*/ 856 h 1139"/>
                <a:gd name="T20" fmla="*/ 562 w 2054"/>
                <a:gd name="T21" fmla="*/ 857 h 1139"/>
                <a:gd name="T22" fmla="*/ 1448 w 2054"/>
                <a:gd name="T23" fmla="*/ 857 h 1139"/>
                <a:gd name="T24" fmla="*/ 1480 w 2054"/>
                <a:gd name="T25" fmla="*/ 856 h 1139"/>
                <a:gd name="T26" fmla="*/ 1539 w 2054"/>
                <a:gd name="T27" fmla="*/ 844 h 1139"/>
                <a:gd name="T28" fmla="*/ 1591 w 2054"/>
                <a:gd name="T29" fmla="*/ 820 h 1139"/>
                <a:gd name="T30" fmla="*/ 1639 w 2054"/>
                <a:gd name="T31" fmla="*/ 788 h 1139"/>
                <a:gd name="T32" fmla="*/ 1678 w 2054"/>
                <a:gd name="T33" fmla="*/ 747 h 1139"/>
                <a:gd name="T34" fmla="*/ 1710 w 2054"/>
                <a:gd name="T35" fmla="*/ 699 h 1139"/>
                <a:gd name="T36" fmla="*/ 1732 w 2054"/>
                <a:gd name="T37" fmla="*/ 646 h 1139"/>
                <a:gd name="T38" fmla="*/ 1742 w 2054"/>
                <a:gd name="T39" fmla="*/ 590 h 1139"/>
                <a:gd name="T40" fmla="*/ 1743 w 2054"/>
                <a:gd name="T41" fmla="*/ 562 h 1139"/>
                <a:gd name="T42" fmla="*/ 1743 w 2054"/>
                <a:gd name="T43" fmla="*/ 280 h 1139"/>
                <a:gd name="T44" fmla="*/ 267 w 2054"/>
                <a:gd name="T45" fmla="*/ 280 h 1139"/>
                <a:gd name="T46" fmla="*/ 1463 w 2054"/>
                <a:gd name="T47" fmla="*/ 1139 h 1139"/>
                <a:gd name="T48" fmla="*/ 577 w 2054"/>
                <a:gd name="T49" fmla="*/ 1139 h 1139"/>
                <a:gd name="T50" fmla="*/ 546 w 2054"/>
                <a:gd name="T51" fmla="*/ 1138 h 1139"/>
                <a:gd name="T52" fmla="*/ 487 w 2054"/>
                <a:gd name="T53" fmla="*/ 1132 h 1139"/>
                <a:gd name="T54" fmla="*/ 430 w 2054"/>
                <a:gd name="T55" fmla="*/ 1120 h 1139"/>
                <a:gd name="T56" fmla="*/ 376 w 2054"/>
                <a:gd name="T57" fmla="*/ 1103 h 1139"/>
                <a:gd name="T58" fmla="*/ 324 w 2054"/>
                <a:gd name="T59" fmla="*/ 1080 h 1139"/>
                <a:gd name="T60" fmla="*/ 275 w 2054"/>
                <a:gd name="T61" fmla="*/ 1054 h 1139"/>
                <a:gd name="T62" fmla="*/ 229 w 2054"/>
                <a:gd name="T63" fmla="*/ 1022 h 1139"/>
                <a:gd name="T64" fmla="*/ 186 w 2054"/>
                <a:gd name="T65" fmla="*/ 986 h 1139"/>
                <a:gd name="T66" fmla="*/ 147 w 2054"/>
                <a:gd name="T67" fmla="*/ 946 h 1139"/>
                <a:gd name="T68" fmla="*/ 113 w 2054"/>
                <a:gd name="T69" fmla="*/ 904 h 1139"/>
                <a:gd name="T70" fmla="*/ 82 w 2054"/>
                <a:gd name="T71" fmla="*/ 857 h 1139"/>
                <a:gd name="T72" fmla="*/ 56 w 2054"/>
                <a:gd name="T73" fmla="*/ 808 h 1139"/>
                <a:gd name="T74" fmla="*/ 33 w 2054"/>
                <a:gd name="T75" fmla="*/ 757 h 1139"/>
                <a:gd name="T76" fmla="*/ 18 w 2054"/>
                <a:gd name="T77" fmla="*/ 703 h 1139"/>
                <a:gd name="T78" fmla="*/ 6 w 2054"/>
                <a:gd name="T79" fmla="*/ 647 h 1139"/>
                <a:gd name="T80" fmla="*/ 0 w 2054"/>
                <a:gd name="T81" fmla="*/ 590 h 1139"/>
                <a:gd name="T82" fmla="*/ 0 w 2054"/>
                <a:gd name="T83" fmla="*/ 562 h 1139"/>
                <a:gd name="T84" fmla="*/ 0 w 2054"/>
                <a:gd name="T85" fmla="*/ 0 h 1139"/>
                <a:gd name="T86" fmla="*/ 2054 w 2054"/>
                <a:gd name="T87" fmla="*/ 0 h 1139"/>
                <a:gd name="T88" fmla="*/ 2054 w 2054"/>
                <a:gd name="T89" fmla="*/ 562 h 1139"/>
                <a:gd name="T90" fmla="*/ 2051 w 2054"/>
                <a:gd name="T91" fmla="*/ 593 h 1139"/>
                <a:gd name="T92" fmla="*/ 2043 w 2054"/>
                <a:gd name="T93" fmla="*/ 651 h 1139"/>
                <a:gd name="T94" fmla="*/ 2030 w 2054"/>
                <a:gd name="T95" fmla="*/ 708 h 1139"/>
                <a:gd name="T96" fmla="*/ 2011 w 2054"/>
                <a:gd name="T97" fmla="*/ 762 h 1139"/>
                <a:gd name="T98" fmla="*/ 1988 w 2054"/>
                <a:gd name="T99" fmla="*/ 814 h 1139"/>
                <a:gd name="T100" fmla="*/ 1961 w 2054"/>
                <a:gd name="T101" fmla="*/ 864 h 1139"/>
                <a:gd name="T102" fmla="*/ 1929 w 2054"/>
                <a:gd name="T103" fmla="*/ 909 h 1139"/>
                <a:gd name="T104" fmla="*/ 1893 w 2054"/>
                <a:gd name="T105" fmla="*/ 952 h 1139"/>
                <a:gd name="T106" fmla="*/ 1854 w 2054"/>
                <a:gd name="T107" fmla="*/ 990 h 1139"/>
                <a:gd name="T108" fmla="*/ 1811 w 2054"/>
                <a:gd name="T109" fmla="*/ 1026 h 1139"/>
                <a:gd name="T110" fmla="*/ 1764 w 2054"/>
                <a:gd name="T111" fmla="*/ 1057 h 1139"/>
                <a:gd name="T112" fmla="*/ 1715 w 2054"/>
                <a:gd name="T113" fmla="*/ 1083 h 1139"/>
                <a:gd name="T114" fmla="*/ 1663 w 2054"/>
                <a:gd name="T115" fmla="*/ 1104 h 1139"/>
                <a:gd name="T116" fmla="*/ 1608 w 2054"/>
                <a:gd name="T117" fmla="*/ 1121 h 1139"/>
                <a:gd name="T118" fmla="*/ 1551 w 2054"/>
                <a:gd name="T119" fmla="*/ 1133 h 1139"/>
                <a:gd name="T120" fmla="*/ 1492 w 2054"/>
                <a:gd name="T121" fmla="*/ 1138 h 1139"/>
                <a:gd name="T122" fmla="*/ 1463 w 2054"/>
                <a:gd name="T123" fmla="*/ 1139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54" h="1139">
                  <a:moveTo>
                    <a:pt x="267" y="280"/>
                  </a:moveTo>
                  <a:lnTo>
                    <a:pt x="267" y="562"/>
                  </a:lnTo>
                  <a:lnTo>
                    <a:pt x="268" y="594"/>
                  </a:lnTo>
                  <a:lnTo>
                    <a:pt x="280" y="652"/>
                  </a:lnTo>
                  <a:lnTo>
                    <a:pt x="304" y="705"/>
                  </a:lnTo>
                  <a:lnTo>
                    <a:pt x="337" y="753"/>
                  </a:lnTo>
                  <a:lnTo>
                    <a:pt x="377" y="792"/>
                  </a:lnTo>
                  <a:lnTo>
                    <a:pt x="425" y="824"/>
                  </a:lnTo>
                  <a:lnTo>
                    <a:pt x="478" y="845"/>
                  </a:lnTo>
                  <a:lnTo>
                    <a:pt x="533" y="856"/>
                  </a:lnTo>
                  <a:lnTo>
                    <a:pt x="562" y="857"/>
                  </a:lnTo>
                  <a:lnTo>
                    <a:pt x="1448" y="857"/>
                  </a:lnTo>
                  <a:lnTo>
                    <a:pt x="1480" y="856"/>
                  </a:lnTo>
                  <a:lnTo>
                    <a:pt x="1539" y="844"/>
                  </a:lnTo>
                  <a:lnTo>
                    <a:pt x="1591" y="820"/>
                  </a:lnTo>
                  <a:lnTo>
                    <a:pt x="1639" y="788"/>
                  </a:lnTo>
                  <a:lnTo>
                    <a:pt x="1678" y="747"/>
                  </a:lnTo>
                  <a:lnTo>
                    <a:pt x="1710" y="699"/>
                  </a:lnTo>
                  <a:lnTo>
                    <a:pt x="1732" y="646"/>
                  </a:lnTo>
                  <a:lnTo>
                    <a:pt x="1742" y="590"/>
                  </a:lnTo>
                  <a:lnTo>
                    <a:pt x="1743" y="562"/>
                  </a:lnTo>
                  <a:lnTo>
                    <a:pt x="1743" y="280"/>
                  </a:lnTo>
                  <a:lnTo>
                    <a:pt x="267" y="280"/>
                  </a:lnTo>
                  <a:close/>
                  <a:moveTo>
                    <a:pt x="1463" y="1139"/>
                  </a:moveTo>
                  <a:lnTo>
                    <a:pt x="577" y="1139"/>
                  </a:lnTo>
                  <a:lnTo>
                    <a:pt x="546" y="1138"/>
                  </a:lnTo>
                  <a:lnTo>
                    <a:pt x="487" y="1132"/>
                  </a:lnTo>
                  <a:lnTo>
                    <a:pt x="430" y="1120"/>
                  </a:lnTo>
                  <a:lnTo>
                    <a:pt x="376" y="1103"/>
                  </a:lnTo>
                  <a:lnTo>
                    <a:pt x="324" y="1080"/>
                  </a:lnTo>
                  <a:lnTo>
                    <a:pt x="275" y="1054"/>
                  </a:lnTo>
                  <a:lnTo>
                    <a:pt x="229" y="1022"/>
                  </a:lnTo>
                  <a:lnTo>
                    <a:pt x="186" y="986"/>
                  </a:lnTo>
                  <a:lnTo>
                    <a:pt x="147" y="946"/>
                  </a:lnTo>
                  <a:lnTo>
                    <a:pt x="113" y="904"/>
                  </a:lnTo>
                  <a:lnTo>
                    <a:pt x="82" y="857"/>
                  </a:lnTo>
                  <a:lnTo>
                    <a:pt x="56" y="808"/>
                  </a:lnTo>
                  <a:lnTo>
                    <a:pt x="33" y="757"/>
                  </a:lnTo>
                  <a:lnTo>
                    <a:pt x="18" y="703"/>
                  </a:lnTo>
                  <a:lnTo>
                    <a:pt x="6" y="647"/>
                  </a:lnTo>
                  <a:lnTo>
                    <a:pt x="0" y="590"/>
                  </a:lnTo>
                  <a:lnTo>
                    <a:pt x="0" y="562"/>
                  </a:lnTo>
                  <a:lnTo>
                    <a:pt x="0" y="0"/>
                  </a:lnTo>
                  <a:lnTo>
                    <a:pt x="2054" y="0"/>
                  </a:lnTo>
                  <a:lnTo>
                    <a:pt x="2054" y="562"/>
                  </a:lnTo>
                  <a:lnTo>
                    <a:pt x="2051" y="593"/>
                  </a:lnTo>
                  <a:lnTo>
                    <a:pt x="2043" y="651"/>
                  </a:lnTo>
                  <a:lnTo>
                    <a:pt x="2030" y="708"/>
                  </a:lnTo>
                  <a:lnTo>
                    <a:pt x="2011" y="762"/>
                  </a:lnTo>
                  <a:lnTo>
                    <a:pt x="1988" y="814"/>
                  </a:lnTo>
                  <a:lnTo>
                    <a:pt x="1961" y="864"/>
                  </a:lnTo>
                  <a:lnTo>
                    <a:pt x="1929" y="909"/>
                  </a:lnTo>
                  <a:lnTo>
                    <a:pt x="1893" y="952"/>
                  </a:lnTo>
                  <a:lnTo>
                    <a:pt x="1854" y="990"/>
                  </a:lnTo>
                  <a:lnTo>
                    <a:pt x="1811" y="1026"/>
                  </a:lnTo>
                  <a:lnTo>
                    <a:pt x="1764" y="1057"/>
                  </a:lnTo>
                  <a:lnTo>
                    <a:pt x="1715" y="1083"/>
                  </a:lnTo>
                  <a:lnTo>
                    <a:pt x="1663" y="1104"/>
                  </a:lnTo>
                  <a:lnTo>
                    <a:pt x="1608" y="1121"/>
                  </a:lnTo>
                  <a:lnTo>
                    <a:pt x="1551" y="1133"/>
                  </a:lnTo>
                  <a:lnTo>
                    <a:pt x="1492" y="1138"/>
                  </a:lnTo>
                  <a:lnTo>
                    <a:pt x="1463" y="1139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0" name="Freeform 47">
              <a:extLst>
                <a:ext uri="{FF2B5EF4-FFF2-40B4-BE49-F238E27FC236}">
                  <a16:creationId xmlns:a16="http://schemas.microsoft.com/office/drawing/2014/main" id="{8C12B4D0-9163-9098-A59A-72BE02AC8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5" y="2732"/>
              <a:ext cx="970" cy="1072"/>
            </a:xfrm>
            <a:custGeom>
              <a:avLst/>
              <a:gdLst>
                <a:gd name="T0" fmla="*/ 5818 w 5819"/>
                <a:gd name="T1" fmla="*/ 2879 h 6432"/>
                <a:gd name="T2" fmla="*/ 5794 w 5819"/>
                <a:gd name="T3" fmla="*/ 2568 h 6432"/>
                <a:gd name="T4" fmla="*/ 5741 w 5819"/>
                <a:gd name="T5" fmla="*/ 2268 h 6432"/>
                <a:gd name="T6" fmla="*/ 5657 w 5819"/>
                <a:gd name="T7" fmla="*/ 1980 h 6432"/>
                <a:gd name="T8" fmla="*/ 5548 w 5819"/>
                <a:gd name="T9" fmla="*/ 1704 h 6432"/>
                <a:gd name="T10" fmla="*/ 5412 w 5819"/>
                <a:gd name="T11" fmla="*/ 1444 h 6432"/>
                <a:gd name="T12" fmla="*/ 5252 w 5819"/>
                <a:gd name="T13" fmla="*/ 1199 h 6432"/>
                <a:gd name="T14" fmla="*/ 5071 w 5819"/>
                <a:gd name="T15" fmla="*/ 972 h 6432"/>
                <a:gd name="T16" fmla="*/ 4868 w 5819"/>
                <a:gd name="T17" fmla="*/ 765 h 6432"/>
                <a:gd name="T18" fmla="*/ 4646 w 5819"/>
                <a:gd name="T19" fmla="*/ 580 h 6432"/>
                <a:gd name="T20" fmla="*/ 4406 w 5819"/>
                <a:gd name="T21" fmla="*/ 417 h 6432"/>
                <a:gd name="T22" fmla="*/ 4151 w 5819"/>
                <a:gd name="T23" fmla="*/ 279 h 6432"/>
                <a:gd name="T24" fmla="*/ 3881 w 5819"/>
                <a:gd name="T25" fmla="*/ 166 h 6432"/>
                <a:gd name="T26" fmla="*/ 3598 w 5819"/>
                <a:gd name="T27" fmla="*/ 81 h 6432"/>
                <a:gd name="T28" fmla="*/ 3304 w 5819"/>
                <a:gd name="T29" fmla="*/ 26 h 6432"/>
                <a:gd name="T30" fmla="*/ 3000 w 5819"/>
                <a:gd name="T31" fmla="*/ 0 h 6432"/>
                <a:gd name="T32" fmla="*/ 2767 w 5819"/>
                <a:gd name="T33" fmla="*/ 4 h 6432"/>
                <a:gd name="T34" fmla="*/ 2567 w 5819"/>
                <a:gd name="T35" fmla="*/ 20 h 6432"/>
                <a:gd name="T36" fmla="*/ 2306 w 5819"/>
                <a:gd name="T37" fmla="*/ 65 h 6432"/>
                <a:gd name="T38" fmla="*/ 2052 w 5819"/>
                <a:gd name="T39" fmla="*/ 132 h 6432"/>
                <a:gd name="T40" fmla="*/ 1808 w 5819"/>
                <a:gd name="T41" fmla="*/ 223 h 6432"/>
                <a:gd name="T42" fmla="*/ 1574 w 5819"/>
                <a:gd name="T43" fmla="*/ 335 h 6432"/>
                <a:gd name="T44" fmla="*/ 1351 w 5819"/>
                <a:gd name="T45" fmla="*/ 466 h 6432"/>
                <a:gd name="T46" fmla="*/ 1140 w 5819"/>
                <a:gd name="T47" fmla="*/ 617 h 6432"/>
                <a:gd name="T48" fmla="*/ 944 w 5819"/>
                <a:gd name="T49" fmla="*/ 785 h 6432"/>
                <a:gd name="T50" fmla="*/ 763 w 5819"/>
                <a:gd name="T51" fmla="*/ 970 h 6432"/>
                <a:gd name="T52" fmla="*/ 598 w 5819"/>
                <a:gd name="T53" fmla="*/ 1169 h 6432"/>
                <a:gd name="T54" fmla="*/ 451 w 5819"/>
                <a:gd name="T55" fmla="*/ 1384 h 6432"/>
                <a:gd name="T56" fmla="*/ 322 w 5819"/>
                <a:gd name="T57" fmla="*/ 1610 h 6432"/>
                <a:gd name="T58" fmla="*/ 212 w 5819"/>
                <a:gd name="T59" fmla="*/ 1849 h 6432"/>
                <a:gd name="T60" fmla="*/ 125 w 5819"/>
                <a:gd name="T61" fmla="*/ 2098 h 6432"/>
                <a:gd name="T62" fmla="*/ 58 w 5819"/>
                <a:gd name="T63" fmla="*/ 2356 h 6432"/>
                <a:gd name="T64" fmla="*/ 16 w 5819"/>
                <a:gd name="T65" fmla="*/ 2622 h 6432"/>
                <a:gd name="T66" fmla="*/ 5 w 5819"/>
                <a:gd name="T67" fmla="*/ 2759 h 6432"/>
                <a:gd name="T68" fmla="*/ 1 w 5819"/>
                <a:gd name="T69" fmla="*/ 3035 h 6432"/>
                <a:gd name="T70" fmla="*/ 21 w 5819"/>
                <a:gd name="T71" fmla="*/ 3302 h 6432"/>
                <a:gd name="T72" fmla="*/ 62 w 5819"/>
                <a:gd name="T73" fmla="*/ 3560 h 6432"/>
                <a:gd name="T74" fmla="*/ 126 w 5819"/>
                <a:gd name="T75" fmla="*/ 3810 h 6432"/>
                <a:gd name="T76" fmla="*/ 210 w 5819"/>
                <a:gd name="T77" fmla="*/ 4051 h 6432"/>
                <a:gd name="T78" fmla="*/ 315 w 5819"/>
                <a:gd name="T79" fmla="*/ 4282 h 6432"/>
                <a:gd name="T80" fmla="*/ 439 w 5819"/>
                <a:gd name="T81" fmla="*/ 4502 h 6432"/>
                <a:gd name="T82" fmla="*/ 544 w 5819"/>
                <a:gd name="T83" fmla="*/ 4660 h 6432"/>
                <a:gd name="T84" fmla="*/ 672 w 5819"/>
                <a:gd name="T85" fmla="*/ 4829 h 6432"/>
                <a:gd name="T86" fmla="*/ 1010 w 5819"/>
                <a:gd name="T87" fmla="*/ 5200 h 6432"/>
                <a:gd name="T88" fmla="*/ 1214 w 5819"/>
                <a:gd name="T89" fmla="*/ 5438 h 6432"/>
                <a:gd name="T90" fmla="*/ 1307 w 5819"/>
                <a:gd name="T91" fmla="*/ 5597 h 6432"/>
                <a:gd name="T92" fmla="*/ 1382 w 5819"/>
                <a:gd name="T93" fmla="*/ 5795 h 6432"/>
                <a:gd name="T94" fmla="*/ 1435 w 5819"/>
                <a:gd name="T95" fmla="*/ 6048 h 6432"/>
                <a:gd name="T96" fmla="*/ 1486 w 5819"/>
                <a:gd name="T97" fmla="*/ 6432 h 6432"/>
                <a:gd name="T98" fmla="*/ 4342 w 5819"/>
                <a:gd name="T99" fmla="*/ 6207 h 6432"/>
                <a:gd name="T100" fmla="*/ 4379 w 5819"/>
                <a:gd name="T101" fmla="*/ 5989 h 6432"/>
                <a:gd name="T102" fmla="*/ 4447 w 5819"/>
                <a:gd name="T103" fmla="*/ 5754 h 6432"/>
                <a:gd name="T104" fmla="*/ 4535 w 5819"/>
                <a:gd name="T105" fmla="*/ 5565 h 6432"/>
                <a:gd name="T106" fmla="*/ 4642 w 5819"/>
                <a:gd name="T107" fmla="*/ 5404 h 6432"/>
                <a:gd name="T108" fmla="*/ 4869 w 5819"/>
                <a:gd name="T109" fmla="*/ 5140 h 6432"/>
                <a:gd name="T110" fmla="*/ 5150 w 5819"/>
                <a:gd name="T111" fmla="*/ 4814 h 6432"/>
                <a:gd name="T112" fmla="*/ 5284 w 5819"/>
                <a:gd name="T113" fmla="*/ 4631 h 6432"/>
                <a:gd name="T114" fmla="*/ 5459 w 5819"/>
                <a:gd name="T115" fmla="*/ 4359 h 6432"/>
                <a:gd name="T116" fmla="*/ 5643 w 5819"/>
                <a:gd name="T117" fmla="*/ 3962 h 6432"/>
                <a:gd name="T118" fmla="*/ 5764 w 5819"/>
                <a:gd name="T119" fmla="*/ 3533 h 6432"/>
                <a:gd name="T120" fmla="*/ 5818 w 5819"/>
                <a:gd name="T121" fmla="*/ 3076 h 6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19" h="6432">
                  <a:moveTo>
                    <a:pt x="5819" y="2958"/>
                  </a:moveTo>
                  <a:lnTo>
                    <a:pt x="5818" y="2879"/>
                  </a:lnTo>
                  <a:lnTo>
                    <a:pt x="5810" y="2722"/>
                  </a:lnTo>
                  <a:lnTo>
                    <a:pt x="5794" y="2568"/>
                  </a:lnTo>
                  <a:lnTo>
                    <a:pt x="5771" y="2416"/>
                  </a:lnTo>
                  <a:lnTo>
                    <a:pt x="5741" y="2268"/>
                  </a:lnTo>
                  <a:lnTo>
                    <a:pt x="5703" y="2122"/>
                  </a:lnTo>
                  <a:lnTo>
                    <a:pt x="5657" y="1980"/>
                  </a:lnTo>
                  <a:lnTo>
                    <a:pt x="5606" y="1840"/>
                  </a:lnTo>
                  <a:lnTo>
                    <a:pt x="5548" y="1704"/>
                  </a:lnTo>
                  <a:lnTo>
                    <a:pt x="5483" y="1571"/>
                  </a:lnTo>
                  <a:lnTo>
                    <a:pt x="5412" y="1444"/>
                  </a:lnTo>
                  <a:lnTo>
                    <a:pt x="5336" y="1319"/>
                  </a:lnTo>
                  <a:lnTo>
                    <a:pt x="5252" y="1199"/>
                  </a:lnTo>
                  <a:lnTo>
                    <a:pt x="5165" y="1083"/>
                  </a:lnTo>
                  <a:lnTo>
                    <a:pt x="5071" y="972"/>
                  </a:lnTo>
                  <a:lnTo>
                    <a:pt x="4972" y="867"/>
                  </a:lnTo>
                  <a:lnTo>
                    <a:pt x="4868" y="765"/>
                  </a:lnTo>
                  <a:lnTo>
                    <a:pt x="4760" y="670"/>
                  </a:lnTo>
                  <a:lnTo>
                    <a:pt x="4646" y="580"/>
                  </a:lnTo>
                  <a:lnTo>
                    <a:pt x="4529" y="495"/>
                  </a:lnTo>
                  <a:lnTo>
                    <a:pt x="4406" y="417"/>
                  </a:lnTo>
                  <a:lnTo>
                    <a:pt x="4281" y="344"/>
                  </a:lnTo>
                  <a:lnTo>
                    <a:pt x="4151" y="279"/>
                  </a:lnTo>
                  <a:lnTo>
                    <a:pt x="4018" y="219"/>
                  </a:lnTo>
                  <a:lnTo>
                    <a:pt x="3881" y="166"/>
                  </a:lnTo>
                  <a:lnTo>
                    <a:pt x="3741" y="120"/>
                  </a:lnTo>
                  <a:lnTo>
                    <a:pt x="3598" y="81"/>
                  </a:lnTo>
                  <a:lnTo>
                    <a:pt x="3453" y="49"/>
                  </a:lnTo>
                  <a:lnTo>
                    <a:pt x="3304" y="26"/>
                  </a:lnTo>
                  <a:lnTo>
                    <a:pt x="3153" y="9"/>
                  </a:lnTo>
                  <a:lnTo>
                    <a:pt x="3000" y="0"/>
                  </a:lnTo>
                  <a:lnTo>
                    <a:pt x="2845" y="0"/>
                  </a:lnTo>
                  <a:lnTo>
                    <a:pt x="2767" y="4"/>
                  </a:lnTo>
                  <a:lnTo>
                    <a:pt x="2700" y="7"/>
                  </a:lnTo>
                  <a:lnTo>
                    <a:pt x="2567" y="20"/>
                  </a:lnTo>
                  <a:lnTo>
                    <a:pt x="2435" y="39"/>
                  </a:lnTo>
                  <a:lnTo>
                    <a:pt x="2306" y="65"/>
                  </a:lnTo>
                  <a:lnTo>
                    <a:pt x="2177" y="95"/>
                  </a:lnTo>
                  <a:lnTo>
                    <a:pt x="2052" y="132"/>
                  </a:lnTo>
                  <a:lnTo>
                    <a:pt x="1928" y="174"/>
                  </a:lnTo>
                  <a:lnTo>
                    <a:pt x="1808" y="223"/>
                  </a:lnTo>
                  <a:lnTo>
                    <a:pt x="1690" y="276"/>
                  </a:lnTo>
                  <a:lnTo>
                    <a:pt x="1574" y="335"/>
                  </a:lnTo>
                  <a:lnTo>
                    <a:pt x="1461" y="398"/>
                  </a:lnTo>
                  <a:lnTo>
                    <a:pt x="1351" y="466"/>
                  </a:lnTo>
                  <a:lnTo>
                    <a:pt x="1244" y="540"/>
                  </a:lnTo>
                  <a:lnTo>
                    <a:pt x="1140" y="617"/>
                  </a:lnTo>
                  <a:lnTo>
                    <a:pt x="1041" y="699"/>
                  </a:lnTo>
                  <a:lnTo>
                    <a:pt x="944" y="785"/>
                  </a:lnTo>
                  <a:lnTo>
                    <a:pt x="851" y="875"/>
                  </a:lnTo>
                  <a:lnTo>
                    <a:pt x="763" y="970"/>
                  </a:lnTo>
                  <a:lnTo>
                    <a:pt x="678" y="1068"/>
                  </a:lnTo>
                  <a:lnTo>
                    <a:pt x="598" y="1169"/>
                  </a:lnTo>
                  <a:lnTo>
                    <a:pt x="522" y="1275"/>
                  </a:lnTo>
                  <a:lnTo>
                    <a:pt x="451" y="1384"/>
                  </a:lnTo>
                  <a:lnTo>
                    <a:pt x="383" y="1495"/>
                  </a:lnTo>
                  <a:lnTo>
                    <a:pt x="322" y="1610"/>
                  </a:lnTo>
                  <a:lnTo>
                    <a:pt x="264" y="1729"/>
                  </a:lnTo>
                  <a:lnTo>
                    <a:pt x="212" y="1849"/>
                  </a:lnTo>
                  <a:lnTo>
                    <a:pt x="166" y="1972"/>
                  </a:lnTo>
                  <a:lnTo>
                    <a:pt x="125" y="2098"/>
                  </a:lnTo>
                  <a:lnTo>
                    <a:pt x="89" y="2226"/>
                  </a:lnTo>
                  <a:lnTo>
                    <a:pt x="58" y="2356"/>
                  </a:lnTo>
                  <a:lnTo>
                    <a:pt x="35" y="2488"/>
                  </a:lnTo>
                  <a:lnTo>
                    <a:pt x="16" y="2622"/>
                  </a:lnTo>
                  <a:lnTo>
                    <a:pt x="10" y="2690"/>
                  </a:lnTo>
                  <a:lnTo>
                    <a:pt x="5" y="2759"/>
                  </a:lnTo>
                  <a:lnTo>
                    <a:pt x="0" y="2898"/>
                  </a:lnTo>
                  <a:lnTo>
                    <a:pt x="1" y="3035"/>
                  </a:lnTo>
                  <a:lnTo>
                    <a:pt x="9" y="3169"/>
                  </a:lnTo>
                  <a:lnTo>
                    <a:pt x="21" y="3302"/>
                  </a:lnTo>
                  <a:lnTo>
                    <a:pt x="39" y="3431"/>
                  </a:lnTo>
                  <a:lnTo>
                    <a:pt x="62" y="3560"/>
                  </a:lnTo>
                  <a:lnTo>
                    <a:pt x="92" y="3687"/>
                  </a:lnTo>
                  <a:lnTo>
                    <a:pt x="126" y="3810"/>
                  </a:lnTo>
                  <a:lnTo>
                    <a:pt x="166" y="3933"/>
                  </a:lnTo>
                  <a:lnTo>
                    <a:pt x="210" y="4051"/>
                  </a:lnTo>
                  <a:lnTo>
                    <a:pt x="260" y="4168"/>
                  </a:lnTo>
                  <a:lnTo>
                    <a:pt x="315" y="4282"/>
                  </a:lnTo>
                  <a:lnTo>
                    <a:pt x="375" y="4394"/>
                  </a:lnTo>
                  <a:lnTo>
                    <a:pt x="439" y="4502"/>
                  </a:lnTo>
                  <a:lnTo>
                    <a:pt x="508" y="4608"/>
                  </a:lnTo>
                  <a:lnTo>
                    <a:pt x="544" y="4660"/>
                  </a:lnTo>
                  <a:lnTo>
                    <a:pt x="588" y="4721"/>
                  </a:lnTo>
                  <a:lnTo>
                    <a:pt x="672" y="4829"/>
                  </a:lnTo>
                  <a:lnTo>
                    <a:pt x="792" y="4972"/>
                  </a:lnTo>
                  <a:lnTo>
                    <a:pt x="1010" y="5200"/>
                  </a:lnTo>
                  <a:lnTo>
                    <a:pt x="1161" y="5367"/>
                  </a:lnTo>
                  <a:lnTo>
                    <a:pt x="1214" y="5438"/>
                  </a:lnTo>
                  <a:lnTo>
                    <a:pt x="1263" y="5514"/>
                  </a:lnTo>
                  <a:lnTo>
                    <a:pt x="1307" y="5597"/>
                  </a:lnTo>
                  <a:lnTo>
                    <a:pt x="1347" y="5690"/>
                  </a:lnTo>
                  <a:lnTo>
                    <a:pt x="1382" y="5795"/>
                  </a:lnTo>
                  <a:lnTo>
                    <a:pt x="1411" y="5913"/>
                  </a:lnTo>
                  <a:lnTo>
                    <a:pt x="1435" y="6048"/>
                  </a:lnTo>
                  <a:lnTo>
                    <a:pt x="1444" y="6123"/>
                  </a:lnTo>
                  <a:lnTo>
                    <a:pt x="1486" y="6432"/>
                  </a:lnTo>
                  <a:lnTo>
                    <a:pt x="4313" y="6432"/>
                  </a:lnTo>
                  <a:lnTo>
                    <a:pt x="4342" y="6207"/>
                  </a:lnTo>
                  <a:lnTo>
                    <a:pt x="4353" y="6129"/>
                  </a:lnTo>
                  <a:lnTo>
                    <a:pt x="4379" y="5989"/>
                  </a:lnTo>
                  <a:lnTo>
                    <a:pt x="4411" y="5864"/>
                  </a:lnTo>
                  <a:lnTo>
                    <a:pt x="4447" y="5754"/>
                  </a:lnTo>
                  <a:lnTo>
                    <a:pt x="4489" y="5654"/>
                  </a:lnTo>
                  <a:lnTo>
                    <a:pt x="4535" y="5565"/>
                  </a:lnTo>
                  <a:lnTo>
                    <a:pt x="4586" y="5482"/>
                  </a:lnTo>
                  <a:lnTo>
                    <a:pt x="4642" y="5404"/>
                  </a:lnTo>
                  <a:lnTo>
                    <a:pt x="4732" y="5292"/>
                  </a:lnTo>
                  <a:lnTo>
                    <a:pt x="4869" y="5140"/>
                  </a:lnTo>
                  <a:lnTo>
                    <a:pt x="5023" y="4968"/>
                  </a:lnTo>
                  <a:lnTo>
                    <a:pt x="5150" y="4814"/>
                  </a:lnTo>
                  <a:lnTo>
                    <a:pt x="5239" y="4696"/>
                  </a:lnTo>
                  <a:lnTo>
                    <a:pt x="5284" y="4631"/>
                  </a:lnTo>
                  <a:lnTo>
                    <a:pt x="5346" y="4543"/>
                  </a:lnTo>
                  <a:lnTo>
                    <a:pt x="5459" y="4359"/>
                  </a:lnTo>
                  <a:lnTo>
                    <a:pt x="5558" y="4166"/>
                  </a:lnTo>
                  <a:lnTo>
                    <a:pt x="5643" y="3962"/>
                  </a:lnTo>
                  <a:lnTo>
                    <a:pt x="5711" y="3751"/>
                  </a:lnTo>
                  <a:lnTo>
                    <a:pt x="5764" y="3533"/>
                  </a:lnTo>
                  <a:lnTo>
                    <a:pt x="5799" y="3307"/>
                  </a:lnTo>
                  <a:lnTo>
                    <a:pt x="5818" y="3076"/>
                  </a:lnTo>
                  <a:lnTo>
                    <a:pt x="5819" y="29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1" name="Freeform 48">
              <a:extLst>
                <a:ext uri="{FF2B5EF4-FFF2-40B4-BE49-F238E27FC236}">
                  <a16:creationId xmlns:a16="http://schemas.microsoft.com/office/drawing/2014/main" id="{80956BCC-6FD8-5F44-8089-93CCCCD69D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2" y="2708"/>
              <a:ext cx="1016" cy="1121"/>
            </a:xfrm>
            <a:custGeom>
              <a:avLst/>
              <a:gdLst>
                <a:gd name="T0" fmla="*/ 4372 w 6099"/>
                <a:gd name="T1" fmla="*/ 6235 h 6728"/>
                <a:gd name="T2" fmla="*/ 4597 w 6099"/>
                <a:gd name="T3" fmla="*/ 5597 h 6728"/>
                <a:gd name="T4" fmla="*/ 4904 w 6099"/>
                <a:gd name="T5" fmla="*/ 5223 h 6728"/>
                <a:gd name="T6" fmla="*/ 5326 w 6099"/>
                <a:gd name="T7" fmla="*/ 4716 h 6728"/>
                <a:gd name="T8" fmla="*/ 5661 w 6099"/>
                <a:gd name="T9" fmla="*/ 4046 h 6728"/>
                <a:gd name="T10" fmla="*/ 5816 w 6099"/>
                <a:gd name="T11" fmla="*/ 3206 h 6728"/>
                <a:gd name="T12" fmla="*/ 5794 w 6099"/>
                <a:gd name="T13" fmla="*/ 2728 h 6728"/>
                <a:gd name="T14" fmla="*/ 5663 w 6099"/>
                <a:gd name="T15" fmla="*/ 2169 h 6728"/>
                <a:gd name="T16" fmla="*/ 5428 w 6099"/>
                <a:gd name="T17" fmla="*/ 1661 h 6728"/>
                <a:gd name="T18" fmla="*/ 5102 w 6099"/>
                <a:gd name="T19" fmla="*/ 1213 h 6728"/>
                <a:gd name="T20" fmla="*/ 4696 w 6099"/>
                <a:gd name="T21" fmla="*/ 840 h 6728"/>
                <a:gd name="T22" fmla="*/ 4225 w 6099"/>
                <a:gd name="T23" fmla="*/ 552 h 6728"/>
                <a:gd name="T24" fmla="*/ 3697 w 6099"/>
                <a:gd name="T25" fmla="*/ 363 h 6728"/>
                <a:gd name="T26" fmla="*/ 3129 w 6099"/>
                <a:gd name="T27" fmla="*/ 284 h 6728"/>
                <a:gd name="T28" fmla="*/ 2715 w 6099"/>
                <a:gd name="T29" fmla="*/ 301 h 6728"/>
                <a:gd name="T30" fmla="*/ 2222 w 6099"/>
                <a:gd name="T31" fmla="*/ 408 h 6728"/>
                <a:gd name="T32" fmla="*/ 1766 w 6099"/>
                <a:gd name="T33" fmla="*/ 599 h 6728"/>
                <a:gd name="T34" fmla="*/ 1354 w 6099"/>
                <a:gd name="T35" fmla="*/ 867 h 6728"/>
                <a:gd name="T36" fmla="*/ 997 w 6099"/>
                <a:gd name="T37" fmla="*/ 1202 h 6728"/>
                <a:gd name="T38" fmla="*/ 701 w 6099"/>
                <a:gd name="T39" fmla="*/ 1595 h 6728"/>
                <a:gd name="T40" fmla="*/ 478 w 6099"/>
                <a:gd name="T41" fmla="*/ 2039 h 6728"/>
                <a:gd name="T42" fmla="*/ 335 w 6099"/>
                <a:gd name="T43" fmla="*/ 2525 h 6728"/>
                <a:gd name="T44" fmla="*/ 286 w 6099"/>
                <a:gd name="T45" fmla="*/ 2909 h 6728"/>
                <a:gd name="T46" fmla="*/ 298 w 6099"/>
                <a:gd name="T47" fmla="*/ 3409 h 6728"/>
                <a:gd name="T48" fmla="*/ 397 w 6099"/>
                <a:gd name="T49" fmla="*/ 3894 h 6728"/>
                <a:gd name="T50" fmla="*/ 576 w 6099"/>
                <a:gd name="T51" fmla="*/ 4355 h 6728"/>
                <a:gd name="T52" fmla="*/ 797 w 6099"/>
                <a:gd name="T53" fmla="*/ 4730 h 6728"/>
                <a:gd name="T54" fmla="*/ 1205 w 6099"/>
                <a:gd name="T55" fmla="*/ 5209 h 6728"/>
                <a:gd name="T56" fmla="*/ 1566 w 6099"/>
                <a:gd name="T57" fmla="*/ 5661 h 6728"/>
                <a:gd name="T58" fmla="*/ 1726 w 6099"/>
                <a:gd name="T59" fmla="*/ 6249 h 6728"/>
                <a:gd name="T60" fmla="*/ 1458 w 6099"/>
                <a:gd name="T61" fmla="*/ 6291 h 6728"/>
                <a:gd name="T62" fmla="*/ 1324 w 6099"/>
                <a:gd name="T63" fmla="*/ 5809 h 6728"/>
                <a:gd name="T64" fmla="*/ 1008 w 6099"/>
                <a:gd name="T65" fmla="*/ 5420 h 6728"/>
                <a:gd name="T66" fmla="*/ 634 w 6099"/>
                <a:gd name="T67" fmla="*/ 4986 h 6728"/>
                <a:gd name="T68" fmla="*/ 390 w 6099"/>
                <a:gd name="T69" fmla="*/ 4612 h 6728"/>
                <a:gd name="T70" fmla="*/ 171 w 6099"/>
                <a:gd name="T71" fmla="*/ 4114 h 6728"/>
                <a:gd name="T72" fmla="*/ 40 w 6099"/>
                <a:gd name="T73" fmla="*/ 3584 h 6728"/>
                <a:gd name="T74" fmla="*/ 0 w 6099"/>
                <a:gd name="T75" fmla="*/ 3038 h 6728"/>
                <a:gd name="T76" fmla="*/ 36 w 6099"/>
                <a:gd name="T77" fmla="*/ 2618 h 6728"/>
                <a:gd name="T78" fmla="*/ 175 w 6099"/>
                <a:gd name="T79" fmla="*/ 2073 h 6728"/>
                <a:gd name="T80" fmla="*/ 403 w 6099"/>
                <a:gd name="T81" fmla="*/ 1572 h 6728"/>
                <a:gd name="T82" fmla="*/ 711 w 6099"/>
                <a:gd name="T83" fmla="*/ 1124 h 6728"/>
                <a:gd name="T84" fmla="*/ 1089 w 6099"/>
                <a:gd name="T85" fmla="*/ 736 h 6728"/>
                <a:gd name="T86" fmla="*/ 1526 w 6099"/>
                <a:gd name="T87" fmla="*/ 422 h 6728"/>
                <a:gd name="T88" fmla="*/ 2016 w 6099"/>
                <a:gd name="T89" fmla="*/ 188 h 6728"/>
                <a:gd name="T90" fmla="*/ 2545 w 6099"/>
                <a:gd name="T91" fmla="*/ 43 h 6728"/>
                <a:gd name="T92" fmla="*/ 2975 w 6099"/>
                <a:gd name="T93" fmla="*/ 0 h 6728"/>
                <a:gd name="T94" fmla="*/ 3613 w 6099"/>
                <a:gd name="T95" fmla="*/ 54 h 6728"/>
                <a:gd name="T96" fmla="*/ 4207 w 6099"/>
                <a:gd name="T97" fmla="*/ 233 h 6728"/>
                <a:gd name="T98" fmla="*/ 4744 w 6099"/>
                <a:gd name="T99" fmla="*/ 523 h 6728"/>
                <a:gd name="T100" fmla="*/ 5210 w 6099"/>
                <a:gd name="T101" fmla="*/ 914 h 6728"/>
                <a:gd name="T102" fmla="*/ 5592 w 6099"/>
                <a:gd name="T103" fmla="*/ 1387 h 6728"/>
                <a:gd name="T104" fmla="*/ 5875 w 6099"/>
                <a:gd name="T105" fmla="*/ 1933 h 6728"/>
                <a:gd name="T106" fmla="*/ 6049 w 6099"/>
                <a:gd name="T107" fmla="*/ 2535 h 6728"/>
                <a:gd name="T108" fmla="*/ 6099 w 6099"/>
                <a:gd name="T109" fmla="*/ 3099 h 6728"/>
                <a:gd name="T110" fmla="*/ 5995 w 6099"/>
                <a:gd name="T111" fmla="*/ 3914 h 6728"/>
                <a:gd name="T112" fmla="*/ 5618 w 6099"/>
                <a:gd name="T113" fmla="*/ 4772 h 6728"/>
                <a:gd name="T114" fmla="*/ 5212 w 6099"/>
                <a:gd name="T115" fmla="*/ 5299 h 6728"/>
                <a:gd name="T116" fmla="*/ 4837 w 6099"/>
                <a:gd name="T117" fmla="*/ 5749 h 6728"/>
                <a:gd name="T118" fmla="*/ 4651 w 6099"/>
                <a:gd name="T119" fmla="*/ 6281 h 6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99" h="6728">
                  <a:moveTo>
                    <a:pt x="1753" y="6446"/>
                  </a:moveTo>
                  <a:lnTo>
                    <a:pt x="4342" y="6446"/>
                  </a:lnTo>
                  <a:lnTo>
                    <a:pt x="4355" y="6348"/>
                  </a:lnTo>
                  <a:lnTo>
                    <a:pt x="4372" y="6235"/>
                  </a:lnTo>
                  <a:lnTo>
                    <a:pt x="4414" y="6037"/>
                  </a:lnTo>
                  <a:lnTo>
                    <a:pt x="4466" y="5868"/>
                  </a:lnTo>
                  <a:lnTo>
                    <a:pt x="4527" y="5724"/>
                  </a:lnTo>
                  <a:lnTo>
                    <a:pt x="4597" y="5597"/>
                  </a:lnTo>
                  <a:lnTo>
                    <a:pt x="4675" y="5483"/>
                  </a:lnTo>
                  <a:lnTo>
                    <a:pt x="4762" y="5378"/>
                  </a:lnTo>
                  <a:lnTo>
                    <a:pt x="4854" y="5275"/>
                  </a:lnTo>
                  <a:lnTo>
                    <a:pt x="4904" y="5223"/>
                  </a:lnTo>
                  <a:lnTo>
                    <a:pt x="5001" y="5117"/>
                  </a:lnTo>
                  <a:lnTo>
                    <a:pt x="5157" y="4939"/>
                  </a:lnTo>
                  <a:lnTo>
                    <a:pt x="5268" y="4798"/>
                  </a:lnTo>
                  <a:lnTo>
                    <a:pt x="5326" y="4716"/>
                  </a:lnTo>
                  <a:lnTo>
                    <a:pt x="5385" y="4625"/>
                  </a:lnTo>
                  <a:lnTo>
                    <a:pt x="5493" y="4439"/>
                  </a:lnTo>
                  <a:lnTo>
                    <a:pt x="5584" y="4246"/>
                  </a:lnTo>
                  <a:lnTo>
                    <a:pt x="5661" y="4046"/>
                  </a:lnTo>
                  <a:lnTo>
                    <a:pt x="5724" y="3841"/>
                  </a:lnTo>
                  <a:lnTo>
                    <a:pt x="5770" y="3633"/>
                  </a:lnTo>
                  <a:lnTo>
                    <a:pt x="5801" y="3421"/>
                  </a:lnTo>
                  <a:lnTo>
                    <a:pt x="5816" y="3206"/>
                  </a:lnTo>
                  <a:lnTo>
                    <a:pt x="5818" y="3099"/>
                  </a:lnTo>
                  <a:lnTo>
                    <a:pt x="5817" y="3024"/>
                  </a:lnTo>
                  <a:lnTo>
                    <a:pt x="5810" y="2875"/>
                  </a:lnTo>
                  <a:lnTo>
                    <a:pt x="5794" y="2728"/>
                  </a:lnTo>
                  <a:lnTo>
                    <a:pt x="5772" y="2585"/>
                  </a:lnTo>
                  <a:lnTo>
                    <a:pt x="5743" y="2444"/>
                  </a:lnTo>
                  <a:lnTo>
                    <a:pt x="5707" y="2305"/>
                  </a:lnTo>
                  <a:lnTo>
                    <a:pt x="5663" y="2169"/>
                  </a:lnTo>
                  <a:lnTo>
                    <a:pt x="5614" y="2037"/>
                  </a:lnTo>
                  <a:lnTo>
                    <a:pt x="5558" y="1908"/>
                  </a:lnTo>
                  <a:lnTo>
                    <a:pt x="5497" y="1782"/>
                  </a:lnTo>
                  <a:lnTo>
                    <a:pt x="5428" y="1661"/>
                  </a:lnTo>
                  <a:lnTo>
                    <a:pt x="5355" y="1542"/>
                  </a:lnTo>
                  <a:lnTo>
                    <a:pt x="5276" y="1429"/>
                  </a:lnTo>
                  <a:lnTo>
                    <a:pt x="5192" y="1319"/>
                  </a:lnTo>
                  <a:lnTo>
                    <a:pt x="5102" y="1213"/>
                  </a:lnTo>
                  <a:lnTo>
                    <a:pt x="5007" y="1112"/>
                  </a:lnTo>
                  <a:lnTo>
                    <a:pt x="4908" y="1016"/>
                  </a:lnTo>
                  <a:lnTo>
                    <a:pt x="4805" y="925"/>
                  </a:lnTo>
                  <a:lnTo>
                    <a:pt x="4696" y="840"/>
                  </a:lnTo>
                  <a:lnTo>
                    <a:pt x="4584" y="760"/>
                  </a:lnTo>
                  <a:lnTo>
                    <a:pt x="4468" y="685"/>
                  </a:lnTo>
                  <a:lnTo>
                    <a:pt x="4348" y="615"/>
                  </a:lnTo>
                  <a:lnTo>
                    <a:pt x="4225" y="552"/>
                  </a:lnTo>
                  <a:lnTo>
                    <a:pt x="4097" y="495"/>
                  </a:lnTo>
                  <a:lnTo>
                    <a:pt x="3967" y="444"/>
                  </a:lnTo>
                  <a:lnTo>
                    <a:pt x="3833" y="400"/>
                  </a:lnTo>
                  <a:lnTo>
                    <a:pt x="3697" y="363"/>
                  </a:lnTo>
                  <a:lnTo>
                    <a:pt x="3559" y="332"/>
                  </a:lnTo>
                  <a:lnTo>
                    <a:pt x="3418" y="309"/>
                  </a:lnTo>
                  <a:lnTo>
                    <a:pt x="3274" y="292"/>
                  </a:lnTo>
                  <a:lnTo>
                    <a:pt x="3129" y="284"/>
                  </a:lnTo>
                  <a:lnTo>
                    <a:pt x="2981" y="283"/>
                  </a:lnTo>
                  <a:lnTo>
                    <a:pt x="2907" y="285"/>
                  </a:lnTo>
                  <a:lnTo>
                    <a:pt x="2843" y="289"/>
                  </a:lnTo>
                  <a:lnTo>
                    <a:pt x="2715" y="301"/>
                  </a:lnTo>
                  <a:lnTo>
                    <a:pt x="2589" y="320"/>
                  </a:lnTo>
                  <a:lnTo>
                    <a:pt x="2464" y="344"/>
                  </a:lnTo>
                  <a:lnTo>
                    <a:pt x="2343" y="373"/>
                  </a:lnTo>
                  <a:lnTo>
                    <a:pt x="2222" y="408"/>
                  </a:lnTo>
                  <a:lnTo>
                    <a:pt x="2104" y="448"/>
                  </a:lnTo>
                  <a:lnTo>
                    <a:pt x="1989" y="494"/>
                  </a:lnTo>
                  <a:lnTo>
                    <a:pt x="1876" y="544"/>
                  </a:lnTo>
                  <a:lnTo>
                    <a:pt x="1766" y="599"/>
                  </a:lnTo>
                  <a:lnTo>
                    <a:pt x="1658" y="659"/>
                  </a:lnTo>
                  <a:lnTo>
                    <a:pt x="1554" y="725"/>
                  </a:lnTo>
                  <a:lnTo>
                    <a:pt x="1452" y="793"/>
                  </a:lnTo>
                  <a:lnTo>
                    <a:pt x="1354" y="867"/>
                  </a:lnTo>
                  <a:lnTo>
                    <a:pt x="1259" y="944"/>
                  </a:lnTo>
                  <a:lnTo>
                    <a:pt x="1169" y="1027"/>
                  </a:lnTo>
                  <a:lnTo>
                    <a:pt x="1080" y="1112"/>
                  </a:lnTo>
                  <a:lnTo>
                    <a:pt x="997" y="1202"/>
                  </a:lnTo>
                  <a:lnTo>
                    <a:pt x="917" y="1295"/>
                  </a:lnTo>
                  <a:lnTo>
                    <a:pt x="841" y="1392"/>
                  </a:lnTo>
                  <a:lnTo>
                    <a:pt x="769" y="1492"/>
                  </a:lnTo>
                  <a:lnTo>
                    <a:pt x="701" y="1595"/>
                  </a:lnTo>
                  <a:lnTo>
                    <a:pt x="638" y="1702"/>
                  </a:lnTo>
                  <a:lnTo>
                    <a:pt x="580" y="1812"/>
                  </a:lnTo>
                  <a:lnTo>
                    <a:pt x="526" y="1924"/>
                  </a:lnTo>
                  <a:lnTo>
                    <a:pt x="478" y="2039"/>
                  </a:lnTo>
                  <a:lnTo>
                    <a:pt x="434" y="2157"/>
                  </a:lnTo>
                  <a:lnTo>
                    <a:pt x="395" y="2277"/>
                  </a:lnTo>
                  <a:lnTo>
                    <a:pt x="363" y="2399"/>
                  </a:lnTo>
                  <a:lnTo>
                    <a:pt x="335" y="2525"/>
                  </a:lnTo>
                  <a:lnTo>
                    <a:pt x="313" y="2651"/>
                  </a:lnTo>
                  <a:lnTo>
                    <a:pt x="296" y="2780"/>
                  </a:lnTo>
                  <a:lnTo>
                    <a:pt x="291" y="2845"/>
                  </a:lnTo>
                  <a:lnTo>
                    <a:pt x="286" y="2909"/>
                  </a:lnTo>
                  <a:lnTo>
                    <a:pt x="280" y="3034"/>
                  </a:lnTo>
                  <a:lnTo>
                    <a:pt x="282" y="3160"/>
                  </a:lnTo>
                  <a:lnTo>
                    <a:pt x="288" y="3285"/>
                  </a:lnTo>
                  <a:lnTo>
                    <a:pt x="298" y="3409"/>
                  </a:lnTo>
                  <a:lnTo>
                    <a:pt x="315" y="3532"/>
                  </a:lnTo>
                  <a:lnTo>
                    <a:pt x="337" y="3655"/>
                  </a:lnTo>
                  <a:lnTo>
                    <a:pt x="365" y="3775"/>
                  </a:lnTo>
                  <a:lnTo>
                    <a:pt x="397" y="3894"/>
                  </a:lnTo>
                  <a:lnTo>
                    <a:pt x="434" y="4012"/>
                  </a:lnTo>
                  <a:lnTo>
                    <a:pt x="477" y="4128"/>
                  </a:lnTo>
                  <a:lnTo>
                    <a:pt x="524" y="4242"/>
                  </a:lnTo>
                  <a:lnTo>
                    <a:pt x="576" y="4355"/>
                  </a:lnTo>
                  <a:lnTo>
                    <a:pt x="634" y="4465"/>
                  </a:lnTo>
                  <a:lnTo>
                    <a:pt x="695" y="4573"/>
                  </a:lnTo>
                  <a:lnTo>
                    <a:pt x="762" y="4678"/>
                  </a:lnTo>
                  <a:lnTo>
                    <a:pt x="797" y="4730"/>
                  </a:lnTo>
                  <a:lnTo>
                    <a:pt x="854" y="4807"/>
                  </a:lnTo>
                  <a:lnTo>
                    <a:pt x="965" y="4942"/>
                  </a:lnTo>
                  <a:lnTo>
                    <a:pt x="1117" y="5112"/>
                  </a:lnTo>
                  <a:lnTo>
                    <a:pt x="1205" y="5209"/>
                  </a:lnTo>
                  <a:lnTo>
                    <a:pt x="1298" y="5302"/>
                  </a:lnTo>
                  <a:lnTo>
                    <a:pt x="1424" y="5443"/>
                  </a:lnTo>
                  <a:lnTo>
                    <a:pt x="1499" y="5545"/>
                  </a:lnTo>
                  <a:lnTo>
                    <a:pt x="1566" y="5661"/>
                  </a:lnTo>
                  <a:lnTo>
                    <a:pt x="1624" y="5797"/>
                  </a:lnTo>
                  <a:lnTo>
                    <a:pt x="1673" y="5955"/>
                  </a:lnTo>
                  <a:lnTo>
                    <a:pt x="1711" y="6142"/>
                  </a:lnTo>
                  <a:lnTo>
                    <a:pt x="1726" y="6249"/>
                  </a:lnTo>
                  <a:lnTo>
                    <a:pt x="1753" y="6446"/>
                  </a:lnTo>
                  <a:close/>
                  <a:moveTo>
                    <a:pt x="4595" y="6728"/>
                  </a:moveTo>
                  <a:lnTo>
                    <a:pt x="1515" y="6728"/>
                  </a:lnTo>
                  <a:lnTo>
                    <a:pt x="1458" y="6291"/>
                  </a:lnTo>
                  <a:lnTo>
                    <a:pt x="1444" y="6202"/>
                  </a:lnTo>
                  <a:lnTo>
                    <a:pt x="1411" y="6048"/>
                  </a:lnTo>
                  <a:lnTo>
                    <a:pt x="1371" y="5919"/>
                  </a:lnTo>
                  <a:lnTo>
                    <a:pt x="1324" y="5809"/>
                  </a:lnTo>
                  <a:lnTo>
                    <a:pt x="1268" y="5714"/>
                  </a:lnTo>
                  <a:lnTo>
                    <a:pt x="1205" y="5629"/>
                  </a:lnTo>
                  <a:lnTo>
                    <a:pt x="1095" y="5506"/>
                  </a:lnTo>
                  <a:lnTo>
                    <a:pt x="1008" y="5420"/>
                  </a:lnTo>
                  <a:lnTo>
                    <a:pt x="960" y="5371"/>
                  </a:lnTo>
                  <a:lnTo>
                    <a:pt x="860" y="5263"/>
                  </a:lnTo>
                  <a:lnTo>
                    <a:pt x="751" y="5136"/>
                  </a:lnTo>
                  <a:lnTo>
                    <a:pt x="634" y="4986"/>
                  </a:lnTo>
                  <a:lnTo>
                    <a:pt x="572" y="4899"/>
                  </a:lnTo>
                  <a:lnTo>
                    <a:pt x="533" y="4844"/>
                  </a:lnTo>
                  <a:lnTo>
                    <a:pt x="459" y="4729"/>
                  </a:lnTo>
                  <a:lnTo>
                    <a:pt x="390" y="4612"/>
                  </a:lnTo>
                  <a:lnTo>
                    <a:pt x="328" y="4491"/>
                  </a:lnTo>
                  <a:lnTo>
                    <a:pt x="270" y="4368"/>
                  </a:lnTo>
                  <a:lnTo>
                    <a:pt x="217" y="4241"/>
                  </a:lnTo>
                  <a:lnTo>
                    <a:pt x="171" y="4114"/>
                  </a:lnTo>
                  <a:lnTo>
                    <a:pt x="130" y="3984"/>
                  </a:lnTo>
                  <a:lnTo>
                    <a:pt x="94" y="3852"/>
                  </a:lnTo>
                  <a:lnTo>
                    <a:pt x="64" y="3718"/>
                  </a:lnTo>
                  <a:lnTo>
                    <a:pt x="40" y="3584"/>
                  </a:lnTo>
                  <a:lnTo>
                    <a:pt x="21" y="3448"/>
                  </a:lnTo>
                  <a:lnTo>
                    <a:pt x="8" y="3312"/>
                  </a:lnTo>
                  <a:lnTo>
                    <a:pt x="1" y="3175"/>
                  </a:lnTo>
                  <a:lnTo>
                    <a:pt x="0" y="3038"/>
                  </a:lnTo>
                  <a:lnTo>
                    <a:pt x="4" y="2899"/>
                  </a:lnTo>
                  <a:lnTo>
                    <a:pt x="9" y="2831"/>
                  </a:lnTo>
                  <a:lnTo>
                    <a:pt x="17" y="2759"/>
                  </a:lnTo>
                  <a:lnTo>
                    <a:pt x="36" y="2618"/>
                  </a:lnTo>
                  <a:lnTo>
                    <a:pt x="62" y="2478"/>
                  </a:lnTo>
                  <a:lnTo>
                    <a:pt x="94" y="2340"/>
                  </a:lnTo>
                  <a:lnTo>
                    <a:pt x="132" y="2205"/>
                  </a:lnTo>
                  <a:lnTo>
                    <a:pt x="175" y="2073"/>
                  </a:lnTo>
                  <a:lnTo>
                    <a:pt x="224" y="1943"/>
                  </a:lnTo>
                  <a:lnTo>
                    <a:pt x="278" y="1817"/>
                  </a:lnTo>
                  <a:lnTo>
                    <a:pt x="337" y="1692"/>
                  </a:lnTo>
                  <a:lnTo>
                    <a:pt x="403" y="1572"/>
                  </a:lnTo>
                  <a:lnTo>
                    <a:pt x="472" y="1454"/>
                  </a:lnTo>
                  <a:lnTo>
                    <a:pt x="547" y="1340"/>
                  </a:lnTo>
                  <a:lnTo>
                    <a:pt x="626" y="1230"/>
                  </a:lnTo>
                  <a:lnTo>
                    <a:pt x="711" y="1124"/>
                  </a:lnTo>
                  <a:lnTo>
                    <a:pt x="798" y="1020"/>
                  </a:lnTo>
                  <a:lnTo>
                    <a:pt x="891" y="922"/>
                  </a:lnTo>
                  <a:lnTo>
                    <a:pt x="988" y="827"/>
                  </a:lnTo>
                  <a:lnTo>
                    <a:pt x="1089" y="736"/>
                  </a:lnTo>
                  <a:lnTo>
                    <a:pt x="1193" y="651"/>
                  </a:lnTo>
                  <a:lnTo>
                    <a:pt x="1301" y="570"/>
                  </a:lnTo>
                  <a:lnTo>
                    <a:pt x="1412" y="493"/>
                  </a:lnTo>
                  <a:lnTo>
                    <a:pt x="1526" y="422"/>
                  </a:lnTo>
                  <a:lnTo>
                    <a:pt x="1644" y="356"/>
                  </a:lnTo>
                  <a:lnTo>
                    <a:pt x="1766" y="293"/>
                  </a:lnTo>
                  <a:lnTo>
                    <a:pt x="1889" y="237"/>
                  </a:lnTo>
                  <a:lnTo>
                    <a:pt x="2016" y="188"/>
                  </a:lnTo>
                  <a:lnTo>
                    <a:pt x="2144" y="142"/>
                  </a:lnTo>
                  <a:lnTo>
                    <a:pt x="2276" y="103"/>
                  </a:lnTo>
                  <a:lnTo>
                    <a:pt x="2409" y="71"/>
                  </a:lnTo>
                  <a:lnTo>
                    <a:pt x="2545" y="43"/>
                  </a:lnTo>
                  <a:lnTo>
                    <a:pt x="2682" y="22"/>
                  </a:lnTo>
                  <a:lnTo>
                    <a:pt x="2823" y="8"/>
                  </a:lnTo>
                  <a:lnTo>
                    <a:pt x="2892" y="3"/>
                  </a:lnTo>
                  <a:lnTo>
                    <a:pt x="2975" y="0"/>
                  </a:lnTo>
                  <a:lnTo>
                    <a:pt x="3138" y="1"/>
                  </a:lnTo>
                  <a:lnTo>
                    <a:pt x="3298" y="11"/>
                  </a:lnTo>
                  <a:lnTo>
                    <a:pt x="3457" y="28"/>
                  </a:lnTo>
                  <a:lnTo>
                    <a:pt x="3613" y="54"/>
                  </a:lnTo>
                  <a:lnTo>
                    <a:pt x="3766" y="88"/>
                  </a:lnTo>
                  <a:lnTo>
                    <a:pt x="3917" y="129"/>
                  </a:lnTo>
                  <a:lnTo>
                    <a:pt x="4063" y="177"/>
                  </a:lnTo>
                  <a:lnTo>
                    <a:pt x="4207" y="233"/>
                  </a:lnTo>
                  <a:lnTo>
                    <a:pt x="4347" y="295"/>
                  </a:lnTo>
                  <a:lnTo>
                    <a:pt x="4483" y="365"/>
                  </a:lnTo>
                  <a:lnTo>
                    <a:pt x="4616" y="441"/>
                  </a:lnTo>
                  <a:lnTo>
                    <a:pt x="4744" y="523"/>
                  </a:lnTo>
                  <a:lnTo>
                    <a:pt x="4867" y="613"/>
                  </a:lnTo>
                  <a:lnTo>
                    <a:pt x="4986" y="707"/>
                  </a:lnTo>
                  <a:lnTo>
                    <a:pt x="5100" y="807"/>
                  </a:lnTo>
                  <a:lnTo>
                    <a:pt x="5210" y="914"/>
                  </a:lnTo>
                  <a:lnTo>
                    <a:pt x="5313" y="1024"/>
                  </a:lnTo>
                  <a:lnTo>
                    <a:pt x="5411" y="1141"/>
                  </a:lnTo>
                  <a:lnTo>
                    <a:pt x="5504" y="1262"/>
                  </a:lnTo>
                  <a:lnTo>
                    <a:pt x="5592" y="1387"/>
                  </a:lnTo>
                  <a:lnTo>
                    <a:pt x="5672" y="1517"/>
                  </a:lnTo>
                  <a:lnTo>
                    <a:pt x="5747" y="1652"/>
                  </a:lnTo>
                  <a:lnTo>
                    <a:pt x="5814" y="1790"/>
                  </a:lnTo>
                  <a:lnTo>
                    <a:pt x="5875" y="1933"/>
                  </a:lnTo>
                  <a:lnTo>
                    <a:pt x="5930" y="2078"/>
                  </a:lnTo>
                  <a:lnTo>
                    <a:pt x="5977" y="2227"/>
                  </a:lnTo>
                  <a:lnTo>
                    <a:pt x="6017" y="2379"/>
                  </a:lnTo>
                  <a:lnTo>
                    <a:pt x="6049" y="2535"/>
                  </a:lnTo>
                  <a:lnTo>
                    <a:pt x="6074" y="2693"/>
                  </a:lnTo>
                  <a:lnTo>
                    <a:pt x="6091" y="2853"/>
                  </a:lnTo>
                  <a:lnTo>
                    <a:pt x="6099" y="3016"/>
                  </a:lnTo>
                  <a:lnTo>
                    <a:pt x="6099" y="3099"/>
                  </a:lnTo>
                  <a:lnTo>
                    <a:pt x="6098" y="3217"/>
                  </a:lnTo>
                  <a:lnTo>
                    <a:pt x="6081" y="3452"/>
                  </a:lnTo>
                  <a:lnTo>
                    <a:pt x="6046" y="3685"/>
                  </a:lnTo>
                  <a:lnTo>
                    <a:pt x="5995" y="3914"/>
                  </a:lnTo>
                  <a:lnTo>
                    <a:pt x="5926" y="4139"/>
                  </a:lnTo>
                  <a:lnTo>
                    <a:pt x="5841" y="4357"/>
                  </a:lnTo>
                  <a:lnTo>
                    <a:pt x="5738" y="4568"/>
                  </a:lnTo>
                  <a:lnTo>
                    <a:pt x="5618" y="4772"/>
                  </a:lnTo>
                  <a:lnTo>
                    <a:pt x="5551" y="4871"/>
                  </a:lnTo>
                  <a:lnTo>
                    <a:pt x="5488" y="4958"/>
                  </a:lnTo>
                  <a:lnTo>
                    <a:pt x="5372" y="5109"/>
                  </a:lnTo>
                  <a:lnTo>
                    <a:pt x="5212" y="5299"/>
                  </a:lnTo>
                  <a:lnTo>
                    <a:pt x="5115" y="5405"/>
                  </a:lnTo>
                  <a:lnTo>
                    <a:pt x="5023" y="5507"/>
                  </a:lnTo>
                  <a:lnTo>
                    <a:pt x="4906" y="5650"/>
                  </a:lnTo>
                  <a:lnTo>
                    <a:pt x="4837" y="5749"/>
                  </a:lnTo>
                  <a:lnTo>
                    <a:pt x="4778" y="5856"/>
                  </a:lnTo>
                  <a:lnTo>
                    <a:pt x="4728" y="5976"/>
                  </a:lnTo>
                  <a:lnTo>
                    <a:pt x="4684" y="6116"/>
                  </a:lnTo>
                  <a:lnTo>
                    <a:pt x="4651" y="6281"/>
                  </a:lnTo>
                  <a:lnTo>
                    <a:pt x="4637" y="6376"/>
                  </a:lnTo>
                  <a:lnTo>
                    <a:pt x="4595" y="6728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2" name="Rectangle 49">
              <a:extLst>
                <a:ext uri="{FF2B5EF4-FFF2-40B4-BE49-F238E27FC236}">
                  <a16:creationId xmlns:a16="http://schemas.microsoft.com/office/drawing/2014/main" id="{002E033B-38F6-C5B7-EA01-6EC58F516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9" y="3782"/>
              <a:ext cx="601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3" name="Rectangle 50">
              <a:extLst>
                <a:ext uri="{FF2B5EF4-FFF2-40B4-BE49-F238E27FC236}">
                  <a16:creationId xmlns:a16="http://schemas.microsoft.com/office/drawing/2014/main" id="{32568611-3B42-2F24-8DCC-B8AC1EB760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9" y="3897"/>
              <a:ext cx="601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4" name="Rectangle 51">
              <a:extLst>
                <a:ext uri="{FF2B5EF4-FFF2-40B4-BE49-F238E27FC236}">
                  <a16:creationId xmlns:a16="http://schemas.microsoft.com/office/drawing/2014/main" id="{65943CE8-5245-6076-3973-9FCF4FDBD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9" y="4012"/>
              <a:ext cx="601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5" name="Freeform 52">
              <a:extLst>
                <a:ext uri="{FF2B5EF4-FFF2-40B4-BE49-F238E27FC236}">
                  <a16:creationId xmlns:a16="http://schemas.microsoft.com/office/drawing/2014/main" id="{F828391B-1CEB-171D-7EDD-154151346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0" y="2838"/>
              <a:ext cx="1172" cy="902"/>
            </a:xfrm>
            <a:custGeom>
              <a:avLst/>
              <a:gdLst>
                <a:gd name="T0" fmla="*/ 2581 w 7031"/>
                <a:gd name="T1" fmla="*/ 1972 h 5408"/>
                <a:gd name="T2" fmla="*/ 2581 w 7031"/>
                <a:gd name="T3" fmla="*/ 2487 h 5408"/>
                <a:gd name="T4" fmla="*/ 2697 w 7031"/>
                <a:gd name="T5" fmla="*/ 2981 h 5408"/>
                <a:gd name="T6" fmla="*/ 333 w 7031"/>
                <a:gd name="T7" fmla="*/ 4243 h 5408"/>
                <a:gd name="T8" fmla="*/ 174 w 7031"/>
                <a:gd name="T9" fmla="*/ 4363 h 5408"/>
                <a:gd name="T10" fmla="*/ 64 w 7031"/>
                <a:gd name="T11" fmla="*/ 4520 h 5408"/>
                <a:gd name="T12" fmla="*/ 7 w 7031"/>
                <a:gd name="T13" fmla="*/ 4701 h 5408"/>
                <a:gd name="T14" fmla="*/ 6 w 7031"/>
                <a:gd name="T15" fmla="*/ 4894 h 5408"/>
                <a:gd name="T16" fmla="*/ 68 w 7031"/>
                <a:gd name="T17" fmla="*/ 5084 h 5408"/>
                <a:gd name="T18" fmla="*/ 102 w 7031"/>
                <a:gd name="T19" fmla="*/ 5143 h 5408"/>
                <a:gd name="T20" fmla="*/ 242 w 7031"/>
                <a:gd name="T21" fmla="*/ 5285 h 5408"/>
                <a:gd name="T22" fmla="*/ 411 w 7031"/>
                <a:gd name="T23" fmla="*/ 5374 h 5408"/>
                <a:gd name="T24" fmla="*/ 599 w 7031"/>
                <a:gd name="T25" fmla="*/ 5408 h 5408"/>
                <a:gd name="T26" fmla="*/ 790 w 7031"/>
                <a:gd name="T27" fmla="*/ 5382 h 5408"/>
                <a:gd name="T28" fmla="*/ 970 w 7031"/>
                <a:gd name="T29" fmla="*/ 5291 h 5408"/>
                <a:gd name="T30" fmla="*/ 3161 w 7031"/>
                <a:gd name="T31" fmla="*/ 3739 h 5408"/>
                <a:gd name="T32" fmla="*/ 3427 w 7031"/>
                <a:gd name="T33" fmla="*/ 3982 h 5408"/>
                <a:gd name="T34" fmla="*/ 3733 w 7031"/>
                <a:gd name="T35" fmla="*/ 4182 h 5408"/>
                <a:gd name="T36" fmla="*/ 4076 w 7031"/>
                <a:gd name="T37" fmla="*/ 4332 h 5408"/>
                <a:gd name="T38" fmla="*/ 4449 w 7031"/>
                <a:gd name="T39" fmla="*/ 4426 h 5408"/>
                <a:gd name="T40" fmla="*/ 4852 w 7031"/>
                <a:gd name="T41" fmla="*/ 4455 h 5408"/>
                <a:gd name="T42" fmla="*/ 5194 w 7031"/>
                <a:gd name="T43" fmla="*/ 4429 h 5408"/>
                <a:gd name="T44" fmla="*/ 5707 w 7031"/>
                <a:gd name="T45" fmla="*/ 4277 h 5408"/>
                <a:gd name="T46" fmla="*/ 6160 w 7031"/>
                <a:gd name="T47" fmla="*/ 4007 h 5408"/>
                <a:gd name="T48" fmla="*/ 6538 w 7031"/>
                <a:gd name="T49" fmla="*/ 3636 h 5408"/>
                <a:gd name="T50" fmla="*/ 6822 w 7031"/>
                <a:gd name="T51" fmla="*/ 3181 h 5408"/>
                <a:gd name="T52" fmla="*/ 6976 w 7031"/>
                <a:gd name="T53" fmla="*/ 2751 h 5408"/>
                <a:gd name="T54" fmla="*/ 7006 w 7031"/>
                <a:gd name="T55" fmla="*/ 2584 h 5408"/>
                <a:gd name="T56" fmla="*/ 7031 w 7031"/>
                <a:gd name="T57" fmla="*/ 2249 h 5408"/>
                <a:gd name="T58" fmla="*/ 7006 w 7031"/>
                <a:gd name="T59" fmla="*/ 1920 h 5408"/>
                <a:gd name="T60" fmla="*/ 6935 w 7031"/>
                <a:gd name="T61" fmla="*/ 1604 h 5408"/>
                <a:gd name="T62" fmla="*/ 6821 w 7031"/>
                <a:gd name="T63" fmla="*/ 1301 h 5408"/>
                <a:gd name="T64" fmla="*/ 6666 w 7031"/>
                <a:gd name="T65" fmla="*/ 1020 h 5408"/>
                <a:gd name="T66" fmla="*/ 6473 w 7031"/>
                <a:gd name="T67" fmla="*/ 763 h 5408"/>
                <a:gd name="T68" fmla="*/ 6244 w 7031"/>
                <a:gd name="T69" fmla="*/ 536 h 5408"/>
                <a:gd name="T70" fmla="*/ 5982 w 7031"/>
                <a:gd name="T71" fmla="*/ 343 h 5408"/>
                <a:gd name="T72" fmla="*/ 5691 w 7031"/>
                <a:gd name="T73" fmla="*/ 189 h 5408"/>
                <a:gd name="T74" fmla="*/ 5371 w 7031"/>
                <a:gd name="T75" fmla="*/ 78 h 5408"/>
                <a:gd name="T76" fmla="*/ 5260 w 7031"/>
                <a:gd name="T77" fmla="*/ 52 h 5408"/>
                <a:gd name="T78" fmla="*/ 4925 w 7031"/>
                <a:gd name="T79" fmla="*/ 4 h 5408"/>
                <a:gd name="T80" fmla="*/ 4595 w 7031"/>
                <a:gd name="T81" fmla="*/ 8 h 5408"/>
                <a:gd name="T82" fmla="*/ 4274 w 7031"/>
                <a:gd name="T83" fmla="*/ 61 h 5408"/>
                <a:gd name="T84" fmla="*/ 3968 w 7031"/>
                <a:gd name="T85" fmla="*/ 159 h 5408"/>
                <a:gd name="T86" fmla="*/ 3680 w 7031"/>
                <a:gd name="T87" fmla="*/ 301 h 5408"/>
                <a:gd name="T88" fmla="*/ 3416 w 7031"/>
                <a:gd name="T89" fmla="*/ 482 h 5408"/>
                <a:gd name="T90" fmla="*/ 3179 w 7031"/>
                <a:gd name="T91" fmla="*/ 699 h 5408"/>
                <a:gd name="T92" fmla="*/ 2974 w 7031"/>
                <a:gd name="T93" fmla="*/ 952 h 5408"/>
                <a:gd name="T94" fmla="*/ 2805 w 7031"/>
                <a:gd name="T95" fmla="*/ 1234 h 5408"/>
                <a:gd name="T96" fmla="*/ 2676 w 7031"/>
                <a:gd name="T97" fmla="*/ 1546 h 5408"/>
                <a:gd name="T98" fmla="*/ 2630 w 7031"/>
                <a:gd name="T99" fmla="*/ 1710 h 5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031" h="5408">
                  <a:moveTo>
                    <a:pt x="2630" y="1710"/>
                  </a:moveTo>
                  <a:lnTo>
                    <a:pt x="2610" y="1798"/>
                  </a:lnTo>
                  <a:lnTo>
                    <a:pt x="2581" y="1972"/>
                  </a:lnTo>
                  <a:lnTo>
                    <a:pt x="2568" y="2145"/>
                  </a:lnTo>
                  <a:lnTo>
                    <a:pt x="2568" y="2317"/>
                  </a:lnTo>
                  <a:lnTo>
                    <a:pt x="2581" y="2487"/>
                  </a:lnTo>
                  <a:lnTo>
                    <a:pt x="2607" y="2654"/>
                  </a:lnTo>
                  <a:lnTo>
                    <a:pt x="2646" y="2820"/>
                  </a:lnTo>
                  <a:lnTo>
                    <a:pt x="2697" y="2981"/>
                  </a:lnTo>
                  <a:lnTo>
                    <a:pt x="2728" y="3061"/>
                  </a:lnTo>
                  <a:lnTo>
                    <a:pt x="365" y="4229"/>
                  </a:lnTo>
                  <a:lnTo>
                    <a:pt x="333" y="4243"/>
                  </a:lnTo>
                  <a:lnTo>
                    <a:pt x="275" y="4278"/>
                  </a:lnTo>
                  <a:lnTo>
                    <a:pt x="223" y="4318"/>
                  </a:lnTo>
                  <a:lnTo>
                    <a:pt x="174" y="4363"/>
                  </a:lnTo>
                  <a:lnTo>
                    <a:pt x="132" y="4411"/>
                  </a:lnTo>
                  <a:lnTo>
                    <a:pt x="95" y="4464"/>
                  </a:lnTo>
                  <a:lnTo>
                    <a:pt x="64" y="4520"/>
                  </a:lnTo>
                  <a:lnTo>
                    <a:pt x="39" y="4578"/>
                  </a:lnTo>
                  <a:lnTo>
                    <a:pt x="20" y="4639"/>
                  </a:lnTo>
                  <a:lnTo>
                    <a:pt x="7" y="4701"/>
                  </a:lnTo>
                  <a:lnTo>
                    <a:pt x="1" y="4765"/>
                  </a:lnTo>
                  <a:lnTo>
                    <a:pt x="0" y="4829"/>
                  </a:lnTo>
                  <a:lnTo>
                    <a:pt x="6" y="4894"/>
                  </a:lnTo>
                  <a:lnTo>
                    <a:pt x="20" y="4959"/>
                  </a:lnTo>
                  <a:lnTo>
                    <a:pt x="40" y="5022"/>
                  </a:lnTo>
                  <a:lnTo>
                    <a:pt x="68" y="5084"/>
                  </a:lnTo>
                  <a:lnTo>
                    <a:pt x="83" y="5115"/>
                  </a:lnTo>
                  <a:lnTo>
                    <a:pt x="83" y="5115"/>
                  </a:lnTo>
                  <a:lnTo>
                    <a:pt x="102" y="5143"/>
                  </a:lnTo>
                  <a:lnTo>
                    <a:pt x="145" y="5196"/>
                  </a:lnTo>
                  <a:lnTo>
                    <a:pt x="191" y="5244"/>
                  </a:lnTo>
                  <a:lnTo>
                    <a:pt x="242" y="5285"/>
                  </a:lnTo>
                  <a:lnTo>
                    <a:pt x="295" y="5321"/>
                  </a:lnTo>
                  <a:lnTo>
                    <a:pt x="352" y="5350"/>
                  </a:lnTo>
                  <a:lnTo>
                    <a:pt x="411" y="5374"/>
                  </a:lnTo>
                  <a:lnTo>
                    <a:pt x="473" y="5392"/>
                  </a:lnTo>
                  <a:lnTo>
                    <a:pt x="535" y="5403"/>
                  </a:lnTo>
                  <a:lnTo>
                    <a:pt x="599" y="5408"/>
                  </a:lnTo>
                  <a:lnTo>
                    <a:pt x="662" y="5406"/>
                  </a:lnTo>
                  <a:lnTo>
                    <a:pt x="727" y="5396"/>
                  </a:lnTo>
                  <a:lnTo>
                    <a:pt x="790" y="5382"/>
                  </a:lnTo>
                  <a:lnTo>
                    <a:pt x="851" y="5359"/>
                  </a:lnTo>
                  <a:lnTo>
                    <a:pt x="911" y="5329"/>
                  </a:lnTo>
                  <a:lnTo>
                    <a:pt x="970" y="5291"/>
                  </a:lnTo>
                  <a:lnTo>
                    <a:pt x="998" y="5270"/>
                  </a:lnTo>
                  <a:lnTo>
                    <a:pt x="3121" y="3694"/>
                  </a:lnTo>
                  <a:lnTo>
                    <a:pt x="3161" y="3739"/>
                  </a:lnTo>
                  <a:lnTo>
                    <a:pt x="3246" y="3824"/>
                  </a:lnTo>
                  <a:lnTo>
                    <a:pt x="3334" y="3906"/>
                  </a:lnTo>
                  <a:lnTo>
                    <a:pt x="3427" y="3982"/>
                  </a:lnTo>
                  <a:lnTo>
                    <a:pt x="3525" y="4054"/>
                  </a:lnTo>
                  <a:lnTo>
                    <a:pt x="3628" y="4121"/>
                  </a:lnTo>
                  <a:lnTo>
                    <a:pt x="3733" y="4182"/>
                  </a:lnTo>
                  <a:lnTo>
                    <a:pt x="3844" y="4238"/>
                  </a:lnTo>
                  <a:lnTo>
                    <a:pt x="3958" y="4289"/>
                  </a:lnTo>
                  <a:lnTo>
                    <a:pt x="4076" y="4332"/>
                  </a:lnTo>
                  <a:lnTo>
                    <a:pt x="4197" y="4370"/>
                  </a:lnTo>
                  <a:lnTo>
                    <a:pt x="4322" y="4402"/>
                  </a:lnTo>
                  <a:lnTo>
                    <a:pt x="4449" y="4426"/>
                  </a:lnTo>
                  <a:lnTo>
                    <a:pt x="4581" y="4443"/>
                  </a:lnTo>
                  <a:lnTo>
                    <a:pt x="4715" y="4453"/>
                  </a:lnTo>
                  <a:lnTo>
                    <a:pt x="4852" y="4455"/>
                  </a:lnTo>
                  <a:lnTo>
                    <a:pt x="4922" y="4453"/>
                  </a:lnTo>
                  <a:lnTo>
                    <a:pt x="5014" y="4450"/>
                  </a:lnTo>
                  <a:lnTo>
                    <a:pt x="5194" y="4429"/>
                  </a:lnTo>
                  <a:lnTo>
                    <a:pt x="5370" y="4392"/>
                  </a:lnTo>
                  <a:lnTo>
                    <a:pt x="5541" y="4341"/>
                  </a:lnTo>
                  <a:lnTo>
                    <a:pt x="5707" y="4277"/>
                  </a:lnTo>
                  <a:lnTo>
                    <a:pt x="5865" y="4199"/>
                  </a:lnTo>
                  <a:lnTo>
                    <a:pt x="6016" y="4108"/>
                  </a:lnTo>
                  <a:lnTo>
                    <a:pt x="6160" y="4007"/>
                  </a:lnTo>
                  <a:lnTo>
                    <a:pt x="6295" y="3893"/>
                  </a:lnTo>
                  <a:lnTo>
                    <a:pt x="6421" y="3770"/>
                  </a:lnTo>
                  <a:lnTo>
                    <a:pt x="6538" y="3636"/>
                  </a:lnTo>
                  <a:lnTo>
                    <a:pt x="6643" y="3492"/>
                  </a:lnTo>
                  <a:lnTo>
                    <a:pt x="6738" y="3340"/>
                  </a:lnTo>
                  <a:lnTo>
                    <a:pt x="6822" y="3181"/>
                  </a:lnTo>
                  <a:lnTo>
                    <a:pt x="6893" y="3014"/>
                  </a:lnTo>
                  <a:lnTo>
                    <a:pt x="6951" y="2841"/>
                  </a:lnTo>
                  <a:lnTo>
                    <a:pt x="6976" y="2751"/>
                  </a:lnTo>
                  <a:lnTo>
                    <a:pt x="6976" y="2751"/>
                  </a:lnTo>
                  <a:lnTo>
                    <a:pt x="6987" y="2696"/>
                  </a:lnTo>
                  <a:lnTo>
                    <a:pt x="7006" y="2584"/>
                  </a:lnTo>
                  <a:lnTo>
                    <a:pt x="7020" y="2472"/>
                  </a:lnTo>
                  <a:lnTo>
                    <a:pt x="7028" y="2360"/>
                  </a:lnTo>
                  <a:lnTo>
                    <a:pt x="7031" y="2249"/>
                  </a:lnTo>
                  <a:lnTo>
                    <a:pt x="7027" y="2138"/>
                  </a:lnTo>
                  <a:lnTo>
                    <a:pt x="7019" y="2029"/>
                  </a:lnTo>
                  <a:lnTo>
                    <a:pt x="7006" y="1920"/>
                  </a:lnTo>
                  <a:lnTo>
                    <a:pt x="6987" y="1814"/>
                  </a:lnTo>
                  <a:lnTo>
                    <a:pt x="6963" y="1707"/>
                  </a:lnTo>
                  <a:lnTo>
                    <a:pt x="6935" y="1604"/>
                  </a:lnTo>
                  <a:lnTo>
                    <a:pt x="6902" y="1500"/>
                  </a:lnTo>
                  <a:lnTo>
                    <a:pt x="6864" y="1400"/>
                  </a:lnTo>
                  <a:lnTo>
                    <a:pt x="6821" y="1301"/>
                  </a:lnTo>
                  <a:lnTo>
                    <a:pt x="6773" y="1205"/>
                  </a:lnTo>
                  <a:lnTo>
                    <a:pt x="6722" y="1111"/>
                  </a:lnTo>
                  <a:lnTo>
                    <a:pt x="6666" y="1020"/>
                  </a:lnTo>
                  <a:lnTo>
                    <a:pt x="6605" y="931"/>
                  </a:lnTo>
                  <a:lnTo>
                    <a:pt x="6541" y="845"/>
                  </a:lnTo>
                  <a:lnTo>
                    <a:pt x="6473" y="763"/>
                  </a:lnTo>
                  <a:lnTo>
                    <a:pt x="6400" y="684"/>
                  </a:lnTo>
                  <a:lnTo>
                    <a:pt x="6324" y="608"/>
                  </a:lnTo>
                  <a:lnTo>
                    <a:pt x="6244" y="536"/>
                  </a:lnTo>
                  <a:lnTo>
                    <a:pt x="6160" y="467"/>
                  </a:lnTo>
                  <a:lnTo>
                    <a:pt x="6073" y="403"/>
                  </a:lnTo>
                  <a:lnTo>
                    <a:pt x="5982" y="343"/>
                  </a:lnTo>
                  <a:lnTo>
                    <a:pt x="5888" y="287"/>
                  </a:lnTo>
                  <a:lnTo>
                    <a:pt x="5791" y="235"/>
                  </a:lnTo>
                  <a:lnTo>
                    <a:pt x="5691" y="189"/>
                  </a:lnTo>
                  <a:lnTo>
                    <a:pt x="5588" y="147"/>
                  </a:lnTo>
                  <a:lnTo>
                    <a:pt x="5481" y="110"/>
                  </a:lnTo>
                  <a:lnTo>
                    <a:pt x="5371" y="78"/>
                  </a:lnTo>
                  <a:lnTo>
                    <a:pt x="5315" y="64"/>
                  </a:lnTo>
                  <a:lnTo>
                    <a:pt x="5315" y="64"/>
                  </a:lnTo>
                  <a:lnTo>
                    <a:pt x="5260" y="52"/>
                  </a:lnTo>
                  <a:lnTo>
                    <a:pt x="5148" y="29"/>
                  </a:lnTo>
                  <a:lnTo>
                    <a:pt x="5036" y="14"/>
                  </a:lnTo>
                  <a:lnTo>
                    <a:pt x="4925" y="4"/>
                  </a:lnTo>
                  <a:lnTo>
                    <a:pt x="4814" y="0"/>
                  </a:lnTo>
                  <a:lnTo>
                    <a:pt x="4704" y="1"/>
                  </a:lnTo>
                  <a:lnTo>
                    <a:pt x="4595" y="8"/>
                  </a:lnTo>
                  <a:lnTo>
                    <a:pt x="4486" y="21"/>
                  </a:lnTo>
                  <a:lnTo>
                    <a:pt x="4380" y="38"/>
                  </a:lnTo>
                  <a:lnTo>
                    <a:pt x="4274" y="61"/>
                  </a:lnTo>
                  <a:lnTo>
                    <a:pt x="4171" y="88"/>
                  </a:lnTo>
                  <a:lnTo>
                    <a:pt x="4069" y="122"/>
                  </a:lnTo>
                  <a:lnTo>
                    <a:pt x="3968" y="159"/>
                  </a:lnTo>
                  <a:lnTo>
                    <a:pt x="3870" y="202"/>
                  </a:lnTo>
                  <a:lnTo>
                    <a:pt x="3774" y="249"/>
                  </a:lnTo>
                  <a:lnTo>
                    <a:pt x="3680" y="301"/>
                  </a:lnTo>
                  <a:lnTo>
                    <a:pt x="3590" y="356"/>
                  </a:lnTo>
                  <a:lnTo>
                    <a:pt x="3501" y="417"/>
                  </a:lnTo>
                  <a:lnTo>
                    <a:pt x="3416" y="482"/>
                  </a:lnTo>
                  <a:lnTo>
                    <a:pt x="3333" y="551"/>
                  </a:lnTo>
                  <a:lnTo>
                    <a:pt x="3254" y="623"/>
                  </a:lnTo>
                  <a:lnTo>
                    <a:pt x="3179" y="699"/>
                  </a:lnTo>
                  <a:lnTo>
                    <a:pt x="3107" y="780"/>
                  </a:lnTo>
                  <a:lnTo>
                    <a:pt x="3038" y="864"/>
                  </a:lnTo>
                  <a:lnTo>
                    <a:pt x="2974" y="952"/>
                  </a:lnTo>
                  <a:lnTo>
                    <a:pt x="2914" y="1042"/>
                  </a:lnTo>
                  <a:lnTo>
                    <a:pt x="2857" y="1136"/>
                  </a:lnTo>
                  <a:lnTo>
                    <a:pt x="2805" y="1234"/>
                  </a:lnTo>
                  <a:lnTo>
                    <a:pt x="2757" y="1335"/>
                  </a:lnTo>
                  <a:lnTo>
                    <a:pt x="2714" y="1439"/>
                  </a:lnTo>
                  <a:lnTo>
                    <a:pt x="2676" y="1546"/>
                  </a:lnTo>
                  <a:lnTo>
                    <a:pt x="2643" y="1654"/>
                  </a:lnTo>
                  <a:lnTo>
                    <a:pt x="2630" y="1710"/>
                  </a:lnTo>
                  <a:lnTo>
                    <a:pt x="2630" y="171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6" name="Freeform 53">
              <a:extLst>
                <a:ext uri="{FF2B5EF4-FFF2-40B4-BE49-F238E27FC236}">
                  <a16:creationId xmlns:a16="http://schemas.microsoft.com/office/drawing/2014/main" id="{7386D40E-6453-C135-6DE8-9FB0D5997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4" y="2943"/>
              <a:ext cx="513" cy="514"/>
            </a:xfrm>
            <a:custGeom>
              <a:avLst/>
              <a:gdLst>
                <a:gd name="T0" fmla="*/ 1364 w 3080"/>
                <a:gd name="T1" fmla="*/ 3080 h 3080"/>
                <a:gd name="T2" fmla="*/ 1814 w 3080"/>
                <a:gd name="T3" fmla="*/ 2770 h 3080"/>
                <a:gd name="T4" fmla="*/ 1998 w 3080"/>
                <a:gd name="T5" fmla="*/ 2712 h 3080"/>
                <a:gd name="T6" fmla="*/ 2215 w 3080"/>
                <a:gd name="T7" fmla="*/ 2605 h 3080"/>
                <a:gd name="T8" fmla="*/ 2503 w 3080"/>
                <a:gd name="T9" fmla="*/ 2743 h 3080"/>
                <a:gd name="T10" fmla="*/ 2616 w 3080"/>
                <a:gd name="T11" fmla="*/ 2222 h 3080"/>
                <a:gd name="T12" fmla="*/ 2703 w 3080"/>
                <a:gd name="T13" fmla="*/ 2058 h 3080"/>
                <a:gd name="T14" fmla="*/ 2787 w 3080"/>
                <a:gd name="T15" fmla="*/ 1821 h 3080"/>
                <a:gd name="T16" fmla="*/ 3080 w 3080"/>
                <a:gd name="T17" fmla="*/ 1715 h 3080"/>
                <a:gd name="T18" fmla="*/ 2784 w 3080"/>
                <a:gd name="T19" fmla="*/ 1266 h 3080"/>
                <a:gd name="T20" fmla="*/ 2725 w 3080"/>
                <a:gd name="T21" fmla="*/ 1081 h 3080"/>
                <a:gd name="T22" fmla="*/ 2619 w 3080"/>
                <a:gd name="T23" fmla="*/ 854 h 3080"/>
                <a:gd name="T24" fmla="*/ 2756 w 3080"/>
                <a:gd name="T25" fmla="*/ 562 h 3080"/>
                <a:gd name="T26" fmla="*/ 2221 w 3080"/>
                <a:gd name="T27" fmla="*/ 464 h 3080"/>
                <a:gd name="T28" fmla="*/ 2058 w 3080"/>
                <a:gd name="T29" fmla="*/ 375 h 3080"/>
                <a:gd name="T30" fmla="*/ 1820 w 3080"/>
                <a:gd name="T31" fmla="*/ 293 h 3080"/>
                <a:gd name="T32" fmla="*/ 1715 w 3080"/>
                <a:gd name="T33" fmla="*/ 0 h 3080"/>
                <a:gd name="T34" fmla="*/ 1265 w 3080"/>
                <a:gd name="T35" fmla="*/ 309 h 3080"/>
                <a:gd name="T36" fmla="*/ 1082 w 3080"/>
                <a:gd name="T37" fmla="*/ 367 h 3080"/>
                <a:gd name="T38" fmla="*/ 864 w 3080"/>
                <a:gd name="T39" fmla="*/ 474 h 3080"/>
                <a:gd name="T40" fmla="*/ 576 w 3080"/>
                <a:gd name="T41" fmla="*/ 337 h 3080"/>
                <a:gd name="T42" fmla="*/ 464 w 3080"/>
                <a:gd name="T43" fmla="*/ 871 h 3080"/>
                <a:gd name="T44" fmla="*/ 375 w 3080"/>
                <a:gd name="T45" fmla="*/ 1036 h 3080"/>
                <a:gd name="T46" fmla="*/ 293 w 3080"/>
                <a:gd name="T47" fmla="*/ 1273 h 3080"/>
                <a:gd name="T48" fmla="*/ 0 w 3080"/>
                <a:gd name="T49" fmla="*/ 1378 h 3080"/>
                <a:gd name="T50" fmla="*/ 295 w 3080"/>
                <a:gd name="T51" fmla="*/ 1828 h 3080"/>
                <a:gd name="T52" fmla="*/ 353 w 3080"/>
                <a:gd name="T53" fmla="*/ 2012 h 3080"/>
                <a:gd name="T54" fmla="*/ 461 w 3080"/>
                <a:gd name="T55" fmla="*/ 2230 h 3080"/>
                <a:gd name="T56" fmla="*/ 322 w 3080"/>
                <a:gd name="T57" fmla="*/ 2517 h 3080"/>
                <a:gd name="T58" fmla="*/ 857 w 3080"/>
                <a:gd name="T59" fmla="*/ 2630 h 3080"/>
                <a:gd name="T60" fmla="*/ 1021 w 3080"/>
                <a:gd name="T61" fmla="*/ 2713 h 3080"/>
                <a:gd name="T62" fmla="*/ 1258 w 3080"/>
                <a:gd name="T63" fmla="*/ 2787 h 3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80" h="3080">
                  <a:moveTo>
                    <a:pt x="1321" y="2799"/>
                  </a:moveTo>
                  <a:lnTo>
                    <a:pt x="1364" y="3080"/>
                  </a:lnTo>
                  <a:lnTo>
                    <a:pt x="1786" y="3066"/>
                  </a:lnTo>
                  <a:lnTo>
                    <a:pt x="1814" y="2770"/>
                  </a:lnTo>
                  <a:lnTo>
                    <a:pt x="1876" y="2754"/>
                  </a:lnTo>
                  <a:lnTo>
                    <a:pt x="1998" y="2712"/>
                  </a:lnTo>
                  <a:lnTo>
                    <a:pt x="2110" y="2663"/>
                  </a:lnTo>
                  <a:lnTo>
                    <a:pt x="2215" y="2605"/>
                  </a:lnTo>
                  <a:lnTo>
                    <a:pt x="2263" y="2574"/>
                  </a:lnTo>
                  <a:lnTo>
                    <a:pt x="2503" y="2743"/>
                  </a:lnTo>
                  <a:lnTo>
                    <a:pt x="2798" y="2433"/>
                  </a:lnTo>
                  <a:lnTo>
                    <a:pt x="2616" y="2222"/>
                  </a:lnTo>
                  <a:lnTo>
                    <a:pt x="2646" y="2169"/>
                  </a:lnTo>
                  <a:lnTo>
                    <a:pt x="2703" y="2058"/>
                  </a:lnTo>
                  <a:lnTo>
                    <a:pt x="2751" y="1942"/>
                  </a:lnTo>
                  <a:lnTo>
                    <a:pt x="2787" y="1821"/>
                  </a:lnTo>
                  <a:lnTo>
                    <a:pt x="2798" y="1757"/>
                  </a:lnTo>
                  <a:lnTo>
                    <a:pt x="3080" y="1715"/>
                  </a:lnTo>
                  <a:lnTo>
                    <a:pt x="3065" y="1293"/>
                  </a:lnTo>
                  <a:lnTo>
                    <a:pt x="2784" y="1266"/>
                  </a:lnTo>
                  <a:lnTo>
                    <a:pt x="2768" y="1202"/>
                  </a:lnTo>
                  <a:lnTo>
                    <a:pt x="2725" y="1081"/>
                  </a:lnTo>
                  <a:lnTo>
                    <a:pt x="2676" y="965"/>
                  </a:lnTo>
                  <a:lnTo>
                    <a:pt x="2619" y="854"/>
                  </a:lnTo>
                  <a:lnTo>
                    <a:pt x="2587" y="801"/>
                  </a:lnTo>
                  <a:lnTo>
                    <a:pt x="2756" y="562"/>
                  </a:lnTo>
                  <a:lnTo>
                    <a:pt x="2447" y="280"/>
                  </a:lnTo>
                  <a:lnTo>
                    <a:pt x="2221" y="464"/>
                  </a:lnTo>
                  <a:lnTo>
                    <a:pt x="2168" y="432"/>
                  </a:lnTo>
                  <a:lnTo>
                    <a:pt x="2058" y="375"/>
                  </a:lnTo>
                  <a:lnTo>
                    <a:pt x="1942" y="328"/>
                  </a:lnTo>
                  <a:lnTo>
                    <a:pt x="1820" y="293"/>
                  </a:lnTo>
                  <a:lnTo>
                    <a:pt x="1757" y="280"/>
                  </a:lnTo>
                  <a:lnTo>
                    <a:pt x="1715" y="0"/>
                  </a:lnTo>
                  <a:lnTo>
                    <a:pt x="1293" y="13"/>
                  </a:lnTo>
                  <a:lnTo>
                    <a:pt x="1265" y="309"/>
                  </a:lnTo>
                  <a:lnTo>
                    <a:pt x="1202" y="326"/>
                  </a:lnTo>
                  <a:lnTo>
                    <a:pt x="1082" y="367"/>
                  </a:lnTo>
                  <a:lnTo>
                    <a:pt x="968" y="417"/>
                  </a:lnTo>
                  <a:lnTo>
                    <a:pt x="864" y="474"/>
                  </a:lnTo>
                  <a:lnTo>
                    <a:pt x="815" y="506"/>
                  </a:lnTo>
                  <a:lnTo>
                    <a:pt x="576" y="337"/>
                  </a:lnTo>
                  <a:lnTo>
                    <a:pt x="280" y="646"/>
                  </a:lnTo>
                  <a:lnTo>
                    <a:pt x="464" y="871"/>
                  </a:lnTo>
                  <a:lnTo>
                    <a:pt x="432" y="925"/>
                  </a:lnTo>
                  <a:lnTo>
                    <a:pt x="375" y="1036"/>
                  </a:lnTo>
                  <a:lnTo>
                    <a:pt x="328" y="1152"/>
                  </a:lnTo>
                  <a:lnTo>
                    <a:pt x="293" y="1273"/>
                  </a:lnTo>
                  <a:lnTo>
                    <a:pt x="280" y="1335"/>
                  </a:lnTo>
                  <a:lnTo>
                    <a:pt x="0" y="1378"/>
                  </a:lnTo>
                  <a:lnTo>
                    <a:pt x="13" y="1800"/>
                  </a:lnTo>
                  <a:lnTo>
                    <a:pt x="295" y="1828"/>
                  </a:lnTo>
                  <a:lnTo>
                    <a:pt x="311" y="1891"/>
                  </a:lnTo>
                  <a:lnTo>
                    <a:pt x="353" y="2012"/>
                  </a:lnTo>
                  <a:lnTo>
                    <a:pt x="403" y="2125"/>
                  </a:lnTo>
                  <a:lnTo>
                    <a:pt x="461" y="2230"/>
                  </a:lnTo>
                  <a:lnTo>
                    <a:pt x="491" y="2279"/>
                  </a:lnTo>
                  <a:lnTo>
                    <a:pt x="322" y="2517"/>
                  </a:lnTo>
                  <a:lnTo>
                    <a:pt x="633" y="2812"/>
                  </a:lnTo>
                  <a:lnTo>
                    <a:pt x="857" y="2630"/>
                  </a:lnTo>
                  <a:lnTo>
                    <a:pt x="910" y="2660"/>
                  </a:lnTo>
                  <a:lnTo>
                    <a:pt x="1021" y="2713"/>
                  </a:lnTo>
                  <a:lnTo>
                    <a:pt x="1137" y="2755"/>
                  </a:lnTo>
                  <a:lnTo>
                    <a:pt x="1258" y="2787"/>
                  </a:lnTo>
                  <a:lnTo>
                    <a:pt x="1321" y="27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7" name="Freeform 54">
              <a:extLst>
                <a:ext uri="{FF2B5EF4-FFF2-40B4-BE49-F238E27FC236}">
                  <a16:creationId xmlns:a16="http://schemas.microsoft.com/office/drawing/2014/main" id="{09A6FB80-E20E-B74F-E72D-3E31DAA4E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8" y="3097"/>
              <a:ext cx="206" cy="206"/>
            </a:xfrm>
            <a:custGeom>
              <a:avLst/>
              <a:gdLst>
                <a:gd name="T0" fmla="*/ 1192 w 1237"/>
                <a:gd name="T1" fmla="*/ 385 h 1237"/>
                <a:gd name="T2" fmla="*/ 1134 w 1237"/>
                <a:gd name="T3" fmla="*/ 275 h 1237"/>
                <a:gd name="T4" fmla="*/ 1057 w 1237"/>
                <a:gd name="T5" fmla="*/ 181 h 1237"/>
                <a:gd name="T6" fmla="*/ 965 w 1237"/>
                <a:gd name="T7" fmla="*/ 105 h 1237"/>
                <a:gd name="T8" fmla="*/ 860 w 1237"/>
                <a:gd name="T9" fmla="*/ 49 h 1237"/>
                <a:gd name="T10" fmla="*/ 747 w 1237"/>
                <a:gd name="T11" fmla="*/ 13 h 1237"/>
                <a:gd name="T12" fmla="*/ 628 w 1237"/>
                <a:gd name="T13" fmla="*/ 0 h 1237"/>
                <a:gd name="T14" fmla="*/ 506 w 1237"/>
                <a:gd name="T15" fmla="*/ 10 h 1237"/>
                <a:gd name="T16" fmla="*/ 414 w 1237"/>
                <a:gd name="T17" fmla="*/ 35 h 1237"/>
                <a:gd name="T18" fmla="*/ 328 w 1237"/>
                <a:gd name="T19" fmla="*/ 72 h 1237"/>
                <a:gd name="T20" fmla="*/ 225 w 1237"/>
                <a:gd name="T21" fmla="*/ 140 h 1237"/>
                <a:gd name="T22" fmla="*/ 141 w 1237"/>
                <a:gd name="T23" fmla="*/ 224 h 1237"/>
                <a:gd name="T24" fmla="*/ 74 w 1237"/>
                <a:gd name="T25" fmla="*/ 324 h 1237"/>
                <a:gd name="T26" fmla="*/ 28 w 1237"/>
                <a:gd name="T27" fmla="*/ 432 h 1237"/>
                <a:gd name="T28" fmla="*/ 4 w 1237"/>
                <a:gd name="T29" fmla="*/ 549 h 1237"/>
                <a:gd name="T30" fmla="*/ 2 w 1237"/>
                <a:gd name="T31" fmla="*/ 670 h 1237"/>
                <a:gd name="T32" fmla="*/ 25 w 1237"/>
                <a:gd name="T33" fmla="*/ 792 h 1237"/>
                <a:gd name="T34" fmla="*/ 46 w 1237"/>
                <a:gd name="T35" fmla="*/ 852 h 1237"/>
                <a:gd name="T36" fmla="*/ 104 w 1237"/>
                <a:gd name="T37" fmla="*/ 963 h 1237"/>
                <a:gd name="T38" fmla="*/ 180 w 1237"/>
                <a:gd name="T39" fmla="*/ 1056 h 1237"/>
                <a:gd name="T40" fmla="*/ 272 w 1237"/>
                <a:gd name="T41" fmla="*/ 1132 h 1237"/>
                <a:gd name="T42" fmla="*/ 376 w 1237"/>
                <a:gd name="T43" fmla="*/ 1189 h 1237"/>
                <a:gd name="T44" fmla="*/ 490 w 1237"/>
                <a:gd name="T45" fmla="*/ 1225 h 1237"/>
                <a:gd name="T46" fmla="*/ 609 w 1237"/>
                <a:gd name="T47" fmla="*/ 1237 h 1237"/>
                <a:gd name="T48" fmla="*/ 731 w 1237"/>
                <a:gd name="T49" fmla="*/ 1227 h 1237"/>
                <a:gd name="T50" fmla="*/ 822 w 1237"/>
                <a:gd name="T51" fmla="*/ 1202 h 1237"/>
                <a:gd name="T52" fmla="*/ 909 w 1237"/>
                <a:gd name="T53" fmla="*/ 1164 h 1237"/>
                <a:gd name="T54" fmla="*/ 1011 w 1237"/>
                <a:gd name="T55" fmla="*/ 1097 h 1237"/>
                <a:gd name="T56" fmla="*/ 1097 w 1237"/>
                <a:gd name="T57" fmla="*/ 1013 h 1237"/>
                <a:gd name="T58" fmla="*/ 1162 w 1237"/>
                <a:gd name="T59" fmla="*/ 914 h 1237"/>
                <a:gd name="T60" fmla="*/ 1208 w 1237"/>
                <a:gd name="T61" fmla="*/ 805 h 1237"/>
                <a:gd name="T62" fmla="*/ 1234 w 1237"/>
                <a:gd name="T63" fmla="*/ 689 h 1237"/>
                <a:gd name="T64" fmla="*/ 1235 w 1237"/>
                <a:gd name="T65" fmla="*/ 567 h 1237"/>
                <a:gd name="T66" fmla="*/ 1212 w 1237"/>
                <a:gd name="T67" fmla="*/ 445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37" h="1237">
                  <a:moveTo>
                    <a:pt x="1202" y="414"/>
                  </a:moveTo>
                  <a:lnTo>
                    <a:pt x="1192" y="385"/>
                  </a:lnTo>
                  <a:lnTo>
                    <a:pt x="1164" y="328"/>
                  </a:lnTo>
                  <a:lnTo>
                    <a:pt x="1134" y="275"/>
                  </a:lnTo>
                  <a:lnTo>
                    <a:pt x="1097" y="225"/>
                  </a:lnTo>
                  <a:lnTo>
                    <a:pt x="1057" y="181"/>
                  </a:lnTo>
                  <a:lnTo>
                    <a:pt x="1012" y="141"/>
                  </a:lnTo>
                  <a:lnTo>
                    <a:pt x="965" y="105"/>
                  </a:lnTo>
                  <a:lnTo>
                    <a:pt x="914" y="75"/>
                  </a:lnTo>
                  <a:lnTo>
                    <a:pt x="860" y="49"/>
                  </a:lnTo>
                  <a:lnTo>
                    <a:pt x="804" y="28"/>
                  </a:lnTo>
                  <a:lnTo>
                    <a:pt x="747" y="13"/>
                  </a:lnTo>
                  <a:lnTo>
                    <a:pt x="688" y="4"/>
                  </a:lnTo>
                  <a:lnTo>
                    <a:pt x="628" y="0"/>
                  </a:lnTo>
                  <a:lnTo>
                    <a:pt x="567" y="2"/>
                  </a:lnTo>
                  <a:lnTo>
                    <a:pt x="506" y="10"/>
                  </a:lnTo>
                  <a:lnTo>
                    <a:pt x="445" y="25"/>
                  </a:lnTo>
                  <a:lnTo>
                    <a:pt x="414" y="35"/>
                  </a:lnTo>
                  <a:lnTo>
                    <a:pt x="385" y="46"/>
                  </a:lnTo>
                  <a:lnTo>
                    <a:pt x="328" y="72"/>
                  </a:lnTo>
                  <a:lnTo>
                    <a:pt x="275" y="104"/>
                  </a:lnTo>
                  <a:lnTo>
                    <a:pt x="225" y="140"/>
                  </a:lnTo>
                  <a:lnTo>
                    <a:pt x="181" y="180"/>
                  </a:lnTo>
                  <a:lnTo>
                    <a:pt x="141" y="224"/>
                  </a:lnTo>
                  <a:lnTo>
                    <a:pt x="105" y="272"/>
                  </a:lnTo>
                  <a:lnTo>
                    <a:pt x="74" y="324"/>
                  </a:lnTo>
                  <a:lnTo>
                    <a:pt x="49" y="376"/>
                  </a:lnTo>
                  <a:lnTo>
                    <a:pt x="28" y="432"/>
                  </a:lnTo>
                  <a:lnTo>
                    <a:pt x="13" y="490"/>
                  </a:lnTo>
                  <a:lnTo>
                    <a:pt x="4" y="549"/>
                  </a:lnTo>
                  <a:lnTo>
                    <a:pt x="0" y="610"/>
                  </a:lnTo>
                  <a:lnTo>
                    <a:pt x="2" y="670"/>
                  </a:lnTo>
                  <a:lnTo>
                    <a:pt x="10" y="731"/>
                  </a:lnTo>
                  <a:lnTo>
                    <a:pt x="25" y="792"/>
                  </a:lnTo>
                  <a:lnTo>
                    <a:pt x="34" y="823"/>
                  </a:lnTo>
                  <a:lnTo>
                    <a:pt x="46" y="852"/>
                  </a:lnTo>
                  <a:lnTo>
                    <a:pt x="72" y="909"/>
                  </a:lnTo>
                  <a:lnTo>
                    <a:pt x="104" y="963"/>
                  </a:lnTo>
                  <a:lnTo>
                    <a:pt x="140" y="1011"/>
                  </a:lnTo>
                  <a:lnTo>
                    <a:pt x="180" y="1056"/>
                  </a:lnTo>
                  <a:lnTo>
                    <a:pt x="224" y="1097"/>
                  </a:lnTo>
                  <a:lnTo>
                    <a:pt x="272" y="1132"/>
                  </a:lnTo>
                  <a:lnTo>
                    <a:pt x="323" y="1162"/>
                  </a:lnTo>
                  <a:lnTo>
                    <a:pt x="376" y="1189"/>
                  </a:lnTo>
                  <a:lnTo>
                    <a:pt x="432" y="1209"/>
                  </a:lnTo>
                  <a:lnTo>
                    <a:pt x="490" y="1225"/>
                  </a:lnTo>
                  <a:lnTo>
                    <a:pt x="549" y="1234"/>
                  </a:lnTo>
                  <a:lnTo>
                    <a:pt x="609" y="1237"/>
                  </a:lnTo>
                  <a:lnTo>
                    <a:pt x="669" y="1235"/>
                  </a:lnTo>
                  <a:lnTo>
                    <a:pt x="731" y="1227"/>
                  </a:lnTo>
                  <a:lnTo>
                    <a:pt x="792" y="1212"/>
                  </a:lnTo>
                  <a:lnTo>
                    <a:pt x="822" y="1202"/>
                  </a:lnTo>
                  <a:lnTo>
                    <a:pt x="852" y="1192"/>
                  </a:lnTo>
                  <a:lnTo>
                    <a:pt x="909" y="1164"/>
                  </a:lnTo>
                  <a:lnTo>
                    <a:pt x="963" y="1134"/>
                  </a:lnTo>
                  <a:lnTo>
                    <a:pt x="1011" y="1097"/>
                  </a:lnTo>
                  <a:lnTo>
                    <a:pt x="1055" y="1057"/>
                  </a:lnTo>
                  <a:lnTo>
                    <a:pt x="1097" y="1013"/>
                  </a:lnTo>
                  <a:lnTo>
                    <a:pt x="1131" y="965"/>
                  </a:lnTo>
                  <a:lnTo>
                    <a:pt x="1162" y="914"/>
                  </a:lnTo>
                  <a:lnTo>
                    <a:pt x="1188" y="861"/>
                  </a:lnTo>
                  <a:lnTo>
                    <a:pt x="1208" y="805"/>
                  </a:lnTo>
                  <a:lnTo>
                    <a:pt x="1224" y="748"/>
                  </a:lnTo>
                  <a:lnTo>
                    <a:pt x="1234" y="689"/>
                  </a:lnTo>
                  <a:lnTo>
                    <a:pt x="1237" y="629"/>
                  </a:lnTo>
                  <a:lnTo>
                    <a:pt x="1235" y="567"/>
                  </a:lnTo>
                  <a:lnTo>
                    <a:pt x="1226" y="506"/>
                  </a:lnTo>
                  <a:lnTo>
                    <a:pt x="1212" y="445"/>
                  </a:lnTo>
                  <a:lnTo>
                    <a:pt x="1202" y="4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8" name="Freeform 55">
              <a:extLst>
                <a:ext uri="{FF2B5EF4-FFF2-40B4-BE49-F238E27FC236}">
                  <a16:creationId xmlns:a16="http://schemas.microsoft.com/office/drawing/2014/main" id="{2642151C-4592-B581-6F89-CEA5025161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3" y="3074"/>
              <a:ext cx="253" cy="253"/>
            </a:xfrm>
            <a:custGeom>
              <a:avLst/>
              <a:gdLst>
                <a:gd name="T0" fmla="*/ 719 w 1523"/>
                <a:gd name="T1" fmla="*/ 284 h 1519"/>
                <a:gd name="T2" fmla="*/ 606 w 1523"/>
                <a:gd name="T3" fmla="*/ 310 h 1519"/>
                <a:gd name="T4" fmla="*/ 539 w 1523"/>
                <a:gd name="T5" fmla="*/ 338 h 1519"/>
                <a:gd name="T6" fmla="*/ 408 w 1523"/>
                <a:gd name="T7" fmla="*/ 439 h 1519"/>
                <a:gd name="T8" fmla="*/ 314 w 1523"/>
                <a:gd name="T9" fmla="*/ 596 h 1519"/>
                <a:gd name="T10" fmla="*/ 285 w 1523"/>
                <a:gd name="T11" fmla="*/ 777 h 1519"/>
                <a:gd name="T12" fmla="*/ 311 w 1523"/>
                <a:gd name="T13" fmla="*/ 914 h 1519"/>
                <a:gd name="T14" fmla="*/ 362 w 1523"/>
                <a:gd name="T15" fmla="*/ 1018 h 1519"/>
                <a:gd name="T16" fmla="*/ 460 w 1523"/>
                <a:gd name="T17" fmla="*/ 1129 h 1519"/>
                <a:gd name="T18" fmla="*/ 584 w 1523"/>
                <a:gd name="T19" fmla="*/ 1204 h 1519"/>
                <a:gd name="T20" fmla="*/ 724 w 1523"/>
                <a:gd name="T21" fmla="*/ 1237 h 1519"/>
                <a:gd name="T22" fmla="*/ 804 w 1523"/>
                <a:gd name="T23" fmla="*/ 1236 h 1519"/>
                <a:gd name="T24" fmla="*/ 916 w 1523"/>
                <a:gd name="T25" fmla="*/ 1210 h 1519"/>
                <a:gd name="T26" fmla="*/ 984 w 1523"/>
                <a:gd name="T27" fmla="*/ 1181 h 1519"/>
                <a:gd name="T28" fmla="*/ 1115 w 1523"/>
                <a:gd name="T29" fmla="*/ 1081 h 1519"/>
                <a:gd name="T30" fmla="*/ 1209 w 1523"/>
                <a:gd name="T31" fmla="*/ 923 h 1519"/>
                <a:gd name="T32" fmla="*/ 1238 w 1523"/>
                <a:gd name="T33" fmla="*/ 742 h 1519"/>
                <a:gd name="T34" fmla="*/ 1212 w 1523"/>
                <a:gd name="T35" fmla="*/ 605 h 1519"/>
                <a:gd name="T36" fmla="*/ 1162 w 1523"/>
                <a:gd name="T37" fmla="*/ 502 h 1519"/>
                <a:gd name="T38" fmla="*/ 1067 w 1523"/>
                <a:gd name="T39" fmla="*/ 391 h 1519"/>
                <a:gd name="T40" fmla="*/ 945 w 1523"/>
                <a:gd name="T41" fmla="*/ 316 h 1519"/>
                <a:gd name="T42" fmla="*/ 800 w 1523"/>
                <a:gd name="T43" fmla="*/ 282 h 1519"/>
                <a:gd name="T44" fmla="*/ 761 w 1523"/>
                <a:gd name="T45" fmla="*/ 1519 h 1519"/>
                <a:gd name="T46" fmla="*/ 701 w 1523"/>
                <a:gd name="T47" fmla="*/ 1518 h 1519"/>
                <a:gd name="T48" fmla="*/ 474 w 1523"/>
                <a:gd name="T49" fmla="*/ 1465 h 1519"/>
                <a:gd name="T50" fmla="*/ 277 w 1523"/>
                <a:gd name="T51" fmla="*/ 1348 h 1519"/>
                <a:gd name="T52" fmla="*/ 124 w 1523"/>
                <a:gd name="T53" fmla="*/ 1175 h 1519"/>
                <a:gd name="T54" fmla="*/ 44 w 1523"/>
                <a:gd name="T55" fmla="*/ 1013 h 1519"/>
                <a:gd name="T56" fmla="*/ 13 w 1523"/>
                <a:gd name="T57" fmla="*/ 902 h 1519"/>
                <a:gd name="T58" fmla="*/ 0 w 1523"/>
                <a:gd name="T59" fmla="*/ 752 h 1519"/>
                <a:gd name="T60" fmla="*/ 17 w 1523"/>
                <a:gd name="T61" fmla="*/ 605 h 1519"/>
                <a:gd name="T62" fmla="*/ 60 w 1523"/>
                <a:gd name="T63" fmla="*/ 466 h 1519"/>
                <a:gd name="T64" fmla="*/ 130 w 1523"/>
                <a:gd name="T65" fmla="*/ 337 h 1519"/>
                <a:gd name="T66" fmla="*/ 222 w 1523"/>
                <a:gd name="T67" fmla="*/ 223 h 1519"/>
                <a:gd name="T68" fmla="*/ 337 w 1523"/>
                <a:gd name="T69" fmla="*/ 128 h 1519"/>
                <a:gd name="T70" fmla="*/ 471 w 1523"/>
                <a:gd name="T71" fmla="*/ 56 h 1519"/>
                <a:gd name="T72" fmla="*/ 540 w 1523"/>
                <a:gd name="T73" fmla="*/ 32 h 1519"/>
                <a:gd name="T74" fmla="*/ 666 w 1523"/>
                <a:gd name="T75" fmla="*/ 6 h 1519"/>
                <a:gd name="T76" fmla="*/ 761 w 1523"/>
                <a:gd name="T77" fmla="*/ 0 h 1519"/>
                <a:gd name="T78" fmla="*/ 939 w 1523"/>
                <a:gd name="T79" fmla="*/ 20 h 1519"/>
                <a:gd name="T80" fmla="*/ 1152 w 1523"/>
                <a:gd name="T81" fmla="*/ 105 h 1519"/>
                <a:gd name="T82" fmla="*/ 1328 w 1523"/>
                <a:gd name="T83" fmla="*/ 252 h 1519"/>
                <a:gd name="T84" fmla="*/ 1457 w 1523"/>
                <a:gd name="T85" fmla="*/ 449 h 1519"/>
                <a:gd name="T86" fmla="*/ 1491 w 1523"/>
                <a:gd name="T87" fmla="*/ 543 h 1519"/>
                <a:gd name="T88" fmla="*/ 1520 w 1523"/>
                <a:gd name="T89" fmla="*/ 693 h 1519"/>
                <a:gd name="T90" fmla="*/ 1518 w 1523"/>
                <a:gd name="T91" fmla="*/ 842 h 1519"/>
                <a:gd name="T92" fmla="*/ 1487 w 1523"/>
                <a:gd name="T93" fmla="*/ 985 h 1519"/>
                <a:gd name="T94" fmla="*/ 1431 w 1523"/>
                <a:gd name="T95" fmla="*/ 1119 h 1519"/>
                <a:gd name="T96" fmla="*/ 1349 w 1523"/>
                <a:gd name="T97" fmla="*/ 1241 h 1519"/>
                <a:gd name="T98" fmla="*/ 1246 w 1523"/>
                <a:gd name="T99" fmla="*/ 1346 h 1519"/>
                <a:gd name="T100" fmla="*/ 1120 w 1523"/>
                <a:gd name="T101" fmla="*/ 1430 h 1519"/>
                <a:gd name="T102" fmla="*/ 1015 w 1523"/>
                <a:gd name="T103" fmla="*/ 1477 h 1519"/>
                <a:gd name="T104" fmla="*/ 920 w 1523"/>
                <a:gd name="T105" fmla="*/ 1503 h 1519"/>
                <a:gd name="T106" fmla="*/ 793 w 1523"/>
                <a:gd name="T107" fmla="*/ 1519 h 1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23" h="1519">
                  <a:moveTo>
                    <a:pt x="761" y="281"/>
                  </a:moveTo>
                  <a:lnTo>
                    <a:pt x="719" y="284"/>
                  </a:lnTo>
                  <a:lnTo>
                    <a:pt x="640" y="299"/>
                  </a:lnTo>
                  <a:lnTo>
                    <a:pt x="606" y="310"/>
                  </a:lnTo>
                  <a:lnTo>
                    <a:pt x="583" y="318"/>
                  </a:lnTo>
                  <a:lnTo>
                    <a:pt x="539" y="338"/>
                  </a:lnTo>
                  <a:lnTo>
                    <a:pt x="478" y="375"/>
                  </a:lnTo>
                  <a:lnTo>
                    <a:pt x="408" y="439"/>
                  </a:lnTo>
                  <a:lnTo>
                    <a:pt x="353" y="514"/>
                  </a:lnTo>
                  <a:lnTo>
                    <a:pt x="314" y="596"/>
                  </a:lnTo>
                  <a:lnTo>
                    <a:pt x="291" y="685"/>
                  </a:lnTo>
                  <a:lnTo>
                    <a:pt x="285" y="777"/>
                  </a:lnTo>
                  <a:lnTo>
                    <a:pt x="297" y="869"/>
                  </a:lnTo>
                  <a:lnTo>
                    <a:pt x="311" y="914"/>
                  </a:lnTo>
                  <a:lnTo>
                    <a:pt x="326" y="950"/>
                  </a:lnTo>
                  <a:lnTo>
                    <a:pt x="362" y="1018"/>
                  </a:lnTo>
                  <a:lnTo>
                    <a:pt x="407" y="1077"/>
                  </a:lnTo>
                  <a:lnTo>
                    <a:pt x="460" y="1129"/>
                  </a:lnTo>
                  <a:lnTo>
                    <a:pt x="519" y="1171"/>
                  </a:lnTo>
                  <a:lnTo>
                    <a:pt x="584" y="1204"/>
                  </a:lnTo>
                  <a:lnTo>
                    <a:pt x="653" y="1226"/>
                  </a:lnTo>
                  <a:lnTo>
                    <a:pt x="724" y="1237"/>
                  </a:lnTo>
                  <a:lnTo>
                    <a:pt x="761" y="1238"/>
                  </a:lnTo>
                  <a:lnTo>
                    <a:pt x="804" y="1236"/>
                  </a:lnTo>
                  <a:lnTo>
                    <a:pt x="883" y="1220"/>
                  </a:lnTo>
                  <a:lnTo>
                    <a:pt x="916" y="1210"/>
                  </a:lnTo>
                  <a:lnTo>
                    <a:pt x="940" y="1201"/>
                  </a:lnTo>
                  <a:lnTo>
                    <a:pt x="984" y="1181"/>
                  </a:lnTo>
                  <a:lnTo>
                    <a:pt x="1045" y="1143"/>
                  </a:lnTo>
                  <a:lnTo>
                    <a:pt x="1115" y="1081"/>
                  </a:lnTo>
                  <a:lnTo>
                    <a:pt x="1170" y="1006"/>
                  </a:lnTo>
                  <a:lnTo>
                    <a:pt x="1209" y="923"/>
                  </a:lnTo>
                  <a:lnTo>
                    <a:pt x="1232" y="834"/>
                  </a:lnTo>
                  <a:lnTo>
                    <a:pt x="1238" y="742"/>
                  </a:lnTo>
                  <a:lnTo>
                    <a:pt x="1226" y="650"/>
                  </a:lnTo>
                  <a:lnTo>
                    <a:pt x="1212" y="605"/>
                  </a:lnTo>
                  <a:lnTo>
                    <a:pt x="1197" y="568"/>
                  </a:lnTo>
                  <a:lnTo>
                    <a:pt x="1162" y="502"/>
                  </a:lnTo>
                  <a:lnTo>
                    <a:pt x="1119" y="443"/>
                  </a:lnTo>
                  <a:lnTo>
                    <a:pt x="1067" y="391"/>
                  </a:lnTo>
                  <a:lnTo>
                    <a:pt x="1009" y="349"/>
                  </a:lnTo>
                  <a:lnTo>
                    <a:pt x="945" y="316"/>
                  </a:lnTo>
                  <a:lnTo>
                    <a:pt x="875" y="294"/>
                  </a:lnTo>
                  <a:lnTo>
                    <a:pt x="800" y="282"/>
                  </a:lnTo>
                  <a:lnTo>
                    <a:pt x="761" y="281"/>
                  </a:lnTo>
                  <a:close/>
                  <a:moveTo>
                    <a:pt x="761" y="1519"/>
                  </a:moveTo>
                  <a:lnTo>
                    <a:pt x="761" y="1519"/>
                  </a:lnTo>
                  <a:lnTo>
                    <a:pt x="701" y="1518"/>
                  </a:lnTo>
                  <a:lnTo>
                    <a:pt x="584" y="1500"/>
                  </a:lnTo>
                  <a:lnTo>
                    <a:pt x="474" y="1465"/>
                  </a:lnTo>
                  <a:lnTo>
                    <a:pt x="371" y="1413"/>
                  </a:lnTo>
                  <a:lnTo>
                    <a:pt x="277" y="1348"/>
                  </a:lnTo>
                  <a:lnTo>
                    <a:pt x="195" y="1268"/>
                  </a:lnTo>
                  <a:lnTo>
                    <a:pt x="124" y="1175"/>
                  </a:lnTo>
                  <a:lnTo>
                    <a:pt x="66" y="1071"/>
                  </a:lnTo>
                  <a:lnTo>
                    <a:pt x="44" y="1013"/>
                  </a:lnTo>
                  <a:lnTo>
                    <a:pt x="31" y="976"/>
                  </a:lnTo>
                  <a:lnTo>
                    <a:pt x="13" y="902"/>
                  </a:lnTo>
                  <a:lnTo>
                    <a:pt x="3" y="827"/>
                  </a:lnTo>
                  <a:lnTo>
                    <a:pt x="0" y="752"/>
                  </a:lnTo>
                  <a:lnTo>
                    <a:pt x="5" y="678"/>
                  </a:lnTo>
                  <a:lnTo>
                    <a:pt x="17" y="605"/>
                  </a:lnTo>
                  <a:lnTo>
                    <a:pt x="36" y="535"/>
                  </a:lnTo>
                  <a:lnTo>
                    <a:pt x="60" y="466"/>
                  </a:lnTo>
                  <a:lnTo>
                    <a:pt x="92" y="400"/>
                  </a:lnTo>
                  <a:lnTo>
                    <a:pt x="130" y="337"/>
                  </a:lnTo>
                  <a:lnTo>
                    <a:pt x="174" y="278"/>
                  </a:lnTo>
                  <a:lnTo>
                    <a:pt x="222" y="223"/>
                  </a:lnTo>
                  <a:lnTo>
                    <a:pt x="277" y="173"/>
                  </a:lnTo>
                  <a:lnTo>
                    <a:pt x="337" y="128"/>
                  </a:lnTo>
                  <a:lnTo>
                    <a:pt x="403" y="89"/>
                  </a:lnTo>
                  <a:lnTo>
                    <a:pt x="471" y="56"/>
                  </a:lnTo>
                  <a:lnTo>
                    <a:pt x="508" y="42"/>
                  </a:lnTo>
                  <a:lnTo>
                    <a:pt x="540" y="32"/>
                  </a:lnTo>
                  <a:lnTo>
                    <a:pt x="603" y="17"/>
                  </a:lnTo>
                  <a:lnTo>
                    <a:pt x="666" y="6"/>
                  </a:lnTo>
                  <a:lnTo>
                    <a:pt x="730" y="1"/>
                  </a:lnTo>
                  <a:lnTo>
                    <a:pt x="761" y="0"/>
                  </a:lnTo>
                  <a:lnTo>
                    <a:pt x="821" y="2"/>
                  </a:lnTo>
                  <a:lnTo>
                    <a:pt x="939" y="20"/>
                  </a:lnTo>
                  <a:lnTo>
                    <a:pt x="1048" y="55"/>
                  </a:lnTo>
                  <a:lnTo>
                    <a:pt x="1152" y="105"/>
                  </a:lnTo>
                  <a:lnTo>
                    <a:pt x="1246" y="172"/>
                  </a:lnTo>
                  <a:lnTo>
                    <a:pt x="1328" y="252"/>
                  </a:lnTo>
                  <a:lnTo>
                    <a:pt x="1398" y="345"/>
                  </a:lnTo>
                  <a:lnTo>
                    <a:pt x="1457" y="449"/>
                  </a:lnTo>
                  <a:lnTo>
                    <a:pt x="1479" y="506"/>
                  </a:lnTo>
                  <a:lnTo>
                    <a:pt x="1491" y="543"/>
                  </a:lnTo>
                  <a:lnTo>
                    <a:pt x="1509" y="618"/>
                  </a:lnTo>
                  <a:lnTo>
                    <a:pt x="1520" y="693"/>
                  </a:lnTo>
                  <a:lnTo>
                    <a:pt x="1523" y="768"/>
                  </a:lnTo>
                  <a:lnTo>
                    <a:pt x="1518" y="842"/>
                  </a:lnTo>
                  <a:lnTo>
                    <a:pt x="1506" y="914"/>
                  </a:lnTo>
                  <a:lnTo>
                    <a:pt x="1487" y="985"/>
                  </a:lnTo>
                  <a:lnTo>
                    <a:pt x="1463" y="1054"/>
                  </a:lnTo>
                  <a:lnTo>
                    <a:pt x="1431" y="1119"/>
                  </a:lnTo>
                  <a:lnTo>
                    <a:pt x="1393" y="1182"/>
                  </a:lnTo>
                  <a:lnTo>
                    <a:pt x="1349" y="1241"/>
                  </a:lnTo>
                  <a:lnTo>
                    <a:pt x="1300" y="1296"/>
                  </a:lnTo>
                  <a:lnTo>
                    <a:pt x="1246" y="1346"/>
                  </a:lnTo>
                  <a:lnTo>
                    <a:pt x="1185" y="1391"/>
                  </a:lnTo>
                  <a:lnTo>
                    <a:pt x="1120" y="1430"/>
                  </a:lnTo>
                  <a:lnTo>
                    <a:pt x="1051" y="1463"/>
                  </a:lnTo>
                  <a:lnTo>
                    <a:pt x="1015" y="1477"/>
                  </a:lnTo>
                  <a:lnTo>
                    <a:pt x="983" y="1487"/>
                  </a:lnTo>
                  <a:lnTo>
                    <a:pt x="920" y="1503"/>
                  </a:lnTo>
                  <a:lnTo>
                    <a:pt x="856" y="1514"/>
                  </a:lnTo>
                  <a:lnTo>
                    <a:pt x="793" y="1519"/>
                  </a:lnTo>
                  <a:lnTo>
                    <a:pt x="761" y="1519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CC42777-DCB9-4332-82A2-B874D41EF061}"/>
              </a:ext>
            </a:extLst>
          </p:cNvPr>
          <p:cNvSpPr txBox="1"/>
          <p:nvPr/>
        </p:nvSpPr>
        <p:spPr>
          <a:xfrm>
            <a:off x="3176099" y="1756921"/>
            <a:ext cx="4414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개발 환경</a:t>
            </a:r>
            <a:endParaRPr lang="ko-KR" altLang="en-US" dirty="0"/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3A478AFB-1F71-4E6C-8375-4DBD8B7AB3DC}"/>
              </a:ext>
            </a:extLst>
          </p:cNvPr>
          <p:cNvSpPr/>
          <p:nvPr/>
        </p:nvSpPr>
        <p:spPr>
          <a:xfrm>
            <a:off x="795318" y="2687814"/>
            <a:ext cx="2164449" cy="4791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남산체 vert"/>
                <a:ea typeface="서울남산체 vert"/>
              </a:rPr>
              <a:t>언어 및 기술</a:t>
            </a:r>
            <a:endParaRPr lang="en-US" altLang="ko-KR" sz="1600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서울남산체 vert"/>
              <a:ea typeface="서울남산체 vert"/>
            </a:endParaRPr>
          </a:p>
        </p:txBody>
      </p:sp>
      <p:sp>
        <p:nvSpPr>
          <p:cNvPr id="400" name="직사각형 399">
            <a:extLst>
              <a:ext uri="{FF2B5EF4-FFF2-40B4-BE49-F238E27FC236}">
                <a16:creationId xmlns:a16="http://schemas.microsoft.com/office/drawing/2014/main" id="{D35E5E72-7C9A-4C72-8EB1-59B69CE67E91}"/>
              </a:ext>
            </a:extLst>
          </p:cNvPr>
          <p:cNvSpPr/>
          <p:nvPr/>
        </p:nvSpPr>
        <p:spPr>
          <a:xfrm>
            <a:off x="3131182" y="2694357"/>
            <a:ext cx="8453731" cy="4791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kumimoji="0" lang="en-US" altLang="ko-KR" sz="1600" b="1" i="0" baseline="0" dirty="0">
                <a:solidFill>
                  <a:srgbClr val="FFFFFF">
                    <a:alpha val="100000"/>
                  </a:srgbClr>
                </a:solidFill>
                <a:latin typeface="서울남산체 M"/>
                <a:ea typeface="서울남산체 M"/>
              </a:rPr>
              <a:t>HTML, </a:t>
            </a:r>
            <a:r>
              <a:rPr lang="en-US" altLang="ko-KR" sz="1600" b="1" dirty="0">
                <a:solidFill>
                  <a:srgbClr val="FFFFFF">
                    <a:alpha val="100000"/>
                  </a:srgbClr>
                </a:solidFill>
                <a:latin typeface="서울남산체 M"/>
                <a:ea typeface="서울남산체 M"/>
              </a:rPr>
              <a:t>CSS, JavaScript, </a:t>
            </a:r>
            <a:r>
              <a:rPr kumimoji="0" lang="en-US" altLang="ko-KR" sz="1600" b="1" i="0" baseline="0" dirty="0">
                <a:solidFill>
                  <a:srgbClr val="FFFFFF">
                    <a:alpha val="100000"/>
                  </a:srgbClr>
                </a:solidFill>
                <a:latin typeface="서울남산체 M"/>
                <a:ea typeface="서울남산체 M"/>
              </a:rPr>
              <a:t>jQ</a:t>
            </a:r>
            <a:r>
              <a:rPr lang="en-US" altLang="ko-KR" sz="1600" b="1" dirty="0">
                <a:solidFill>
                  <a:srgbClr val="FFFFFF">
                    <a:alpha val="100000"/>
                  </a:srgbClr>
                </a:solidFill>
                <a:latin typeface="서울남산체 M"/>
                <a:ea typeface="서울남산체 M"/>
              </a:rPr>
              <a:t>uery</a:t>
            </a:r>
            <a:r>
              <a:rPr kumimoji="0" lang="en-US" altLang="ko-KR" sz="1600" b="1" i="0" baseline="0" dirty="0">
                <a:solidFill>
                  <a:srgbClr val="FFFFFF">
                    <a:alpha val="100000"/>
                  </a:srgbClr>
                </a:solidFill>
                <a:latin typeface="서울남산체 M"/>
                <a:ea typeface="서울남산체 M"/>
              </a:rPr>
              <a:t>, </a:t>
            </a:r>
            <a:r>
              <a:rPr lang="en-US" altLang="ko-KR" sz="1600" b="1" dirty="0">
                <a:solidFill>
                  <a:srgbClr val="FFFFFF">
                    <a:alpha val="100000"/>
                  </a:srgbClr>
                </a:solidFill>
                <a:latin typeface="서울남산체 M"/>
                <a:ea typeface="서울남산체 M"/>
              </a:rPr>
              <a:t>JAVA,</a:t>
            </a:r>
            <a:r>
              <a:rPr kumimoji="0" lang="en-US" altLang="ko-KR" sz="1600" b="1" i="0" baseline="0" dirty="0">
                <a:solidFill>
                  <a:srgbClr val="FFFFFF">
                    <a:alpha val="100000"/>
                  </a:srgbClr>
                </a:solidFill>
                <a:latin typeface="서울남산체 M"/>
                <a:ea typeface="서울남산체 M"/>
              </a:rPr>
              <a:t> MySQL</a:t>
            </a:r>
          </a:p>
        </p:txBody>
      </p:sp>
      <p:sp>
        <p:nvSpPr>
          <p:cNvPr id="403" name="직사각형 402">
            <a:extLst>
              <a:ext uri="{FF2B5EF4-FFF2-40B4-BE49-F238E27FC236}">
                <a16:creationId xmlns:a16="http://schemas.microsoft.com/office/drawing/2014/main" id="{EA46CD4C-7BED-43DE-9A17-6498D83603B4}"/>
              </a:ext>
            </a:extLst>
          </p:cNvPr>
          <p:cNvSpPr/>
          <p:nvPr/>
        </p:nvSpPr>
        <p:spPr>
          <a:xfrm>
            <a:off x="791745" y="3562609"/>
            <a:ext cx="2164448" cy="47916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vert"/>
                <a:ea typeface="서울남산체 vert"/>
              </a:rPr>
              <a:t>개발도구</a:t>
            </a:r>
            <a:endParaRPr lang="ko-KR" altLang="en-US" sz="1600" dirty="0"/>
          </a:p>
        </p:txBody>
      </p:sp>
      <p:sp>
        <p:nvSpPr>
          <p:cNvPr id="404" name="직사각형 403">
            <a:extLst>
              <a:ext uri="{FF2B5EF4-FFF2-40B4-BE49-F238E27FC236}">
                <a16:creationId xmlns:a16="http://schemas.microsoft.com/office/drawing/2014/main" id="{BDA3403D-38C8-411F-B1FB-B7EAE5D6A64E}"/>
              </a:ext>
            </a:extLst>
          </p:cNvPr>
          <p:cNvSpPr/>
          <p:nvPr/>
        </p:nvSpPr>
        <p:spPr>
          <a:xfrm>
            <a:off x="3143364" y="3562609"/>
            <a:ext cx="8453731" cy="47916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M"/>
                <a:ea typeface="서울남산체 M"/>
              </a:rPr>
              <a:t>Sts3, Visual Studio Code, </a:t>
            </a:r>
            <a:r>
              <a:rPr lang="en-US" altLang="ko-KR" sz="16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서울남산체 M"/>
                <a:ea typeface="서울남산체 M"/>
              </a:rPr>
              <a:t>StarUML</a:t>
            </a: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M"/>
                <a:ea typeface="서울남산체 M"/>
              </a:rPr>
              <a:t>, </a:t>
            </a:r>
            <a:r>
              <a:rPr lang="en-US" altLang="ko-KR" sz="16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서울남산체 M"/>
                <a:ea typeface="서울남산체 M"/>
              </a:rPr>
              <a:t>Mysql</a:t>
            </a: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M"/>
                <a:ea typeface="서울남산체 M"/>
              </a:rPr>
              <a:t> </a:t>
            </a:r>
            <a:r>
              <a:rPr lang="en-US" altLang="ko-KR" sz="16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서울남산체 M"/>
                <a:ea typeface="서울남산체 M"/>
              </a:rPr>
              <a:t>WorkBench</a:t>
            </a: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M"/>
                <a:ea typeface="서울남산체 M"/>
              </a:rPr>
              <a:t>, GitHub </a:t>
            </a: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A99B20FC-86FF-4FF8-9F07-0EDFA7F8477B}"/>
              </a:ext>
            </a:extLst>
          </p:cNvPr>
          <p:cNvSpPr/>
          <p:nvPr/>
        </p:nvSpPr>
        <p:spPr>
          <a:xfrm>
            <a:off x="789342" y="4487439"/>
            <a:ext cx="2186162" cy="4791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 spc="-100" dirty="0">
                <a:solidFill>
                  <a:srgbClr val="655D5B"/>
                </a:solidFill>
                <a:latin typeface="서울남산체 vert"/>
                <a:ea typeface="서울남산체 vert"/>
              </a:rPr>
              <a:t>개발 환경</a:t>
            </a:r>
            <a:endParaRPr lang="en-US" altLang="ko-KR" sz="1600" b="1" spc="-100" dirty="0">
              <a:solidFill>
                <a:srgbClr val="655D5B"/>
              </a:solidFill>
              <a:latin typeface="서울남산체 vert"/>
              <a:ea typeface="서울남산체 vert"/>
            </a:endParaRPr>
          </a:p>
        </p:txBody>
      </p:sp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6A1C644D-6013-413F-A75C-0396BBE80622}"/>
              </a:ext>
            </a:extLst>
          </p:cNvPr>
          <p:cNvSpPr/>
          <p:nvPr/>
        </p:nvSpPr>
        <p:spPr>
          <a:xfrm>
            <a:off x="3143364" y="4487438"/>
            <a:ext cx="8453731" cy="4791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600" b="1" spc="-150" dirty="0">
                <a:solidFill>
                  <a:srgbClr val="554F4D"/>
                </a:solidFill>
                <a:latin typeface="서울남산체 M"/>
                <a:ea typeface="서울남산체 M"/>
              </a:rPr>
              <a:t>Tomcat 9.0, MySQL 8.0, JDK 11, Git</a:t>
            </a:r>
          </a:p>
        </p:txBody>
      </p:sp>
      <p:sp>
        <p:nvSpPr>
          <p:cNvPr id="412" name="사각형: 잘린 한쪽 모서리 7">
            <a:extLst>
              <a:ext uri="{FF2B5EF4-FFF2-40B4-BE49-F238E27FC236}">
                <a16:creationId xmlns:a16="http://schemas.microsoft.com/office/drawing/2014/main" id="{C1C5E72F-5787-4260-ACA3-98E804E17EA8}"/>
              </a:ext>
            </a:extLst>
          </p:cNvPr>
          <p:cNvSpPr/>
          <p:nvPr/>
        </p:nvSpPr>
        <p:spPr>
          <a:xfrm flipH="1">
            <a:off x="396987" y="640837"/>
            <a:ext cx="1799087" cy="228001"/>
          </a:xfrm>
          <a:prstGeom prst="roundRect">
            <a:avLst>
              <a:gd name="adj" fmla="val 50000"/>
            </a:avLst>
          </a:prstGeom>
          <a:solidFill>
            <a:srgbClr val="E96908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주제 선정 및 배경 설명 </a:t>
            </a:r>
          </a:p>
        </p:txBody>
      </p:sp>
    </p:spTree>
    <p:extLst>
      <p:ext uri="{BB962C8B-B14F-4D97-AF65-F5344CB8AC3E}">
        <p14:creationId xmlns:p14="http://schemas.microsoft.com/office/powerpoint/2010/main" val="4181182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7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roup 41">
            <a:extLst>
              <a:ext uri="{FF2B5EF4-FFF2-40B4-BE49-F238E27FC236}">
                <a16:creationId xmlns:a16="http://schemas.microsoft.com/office/drawing/2014/main" id="{1D57B2D1-214D-3F6F-433D-19D1CBB05E5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12830" y="1119534"/>
            <a:ext cx="798521" cy="799053"/>
            <a:chOff x="4388" y="2708"/>
            <a:chExt cx="1500" cy="1501"/>
          </a:xfrm>
        </p:grpSpPr>
        <p:sp>
          <p:nvSpPr>
            <p:cNvPr id="385" name="Freeform 42">
              <a:extLst>
                <a:ext uri="{FF2B5EF4-FFF2-40B4-BE49-F238E27FC236}">
                  <a16:creationId xmlns:a16="http://schemas.microsoft.com/office/drawing/2014/main" id="{15242D32-F957-FD30-9400-7D54328849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8" y="2709"/>
              <a:ext cx="750" cy="1500"/>
            </a:xfrm>
            <a:custGeom>
              <a:avLst/>
              <a:gdLst>
                <a:gd name="T0" fmla="*/ 4501 w 4501"/>
                <a:gd name="T1" fmla="*/ 282 h 9004"/>
                <a:gd name="T2" fmla="*/ 3874 w 4501"/>
                <a:gd name="T3" fmla="*/ 50 h 9004"/>
                <a:gd name="T4" fmla="*/ 3769 w 4501"/>
                <a:gd name="T5" fmla="*/ 353 h 9004"/>
                <a:gd name="T6" fmla="*/ 3431 w 4501"/>
                <a:gd name="T7" fmla="*/ 127 h 9004"/>
                <a:gd name="T8" fmla="*/ 2729 w 4501"/>
                <a:gd name="T9" fmla="*/ 675 h 9004"/>
                <a:gd name="T10" fmla="*/ 2883 w 4501"/>
                <a:gd name="T11" fmla="*/ 310 h 9004"/>
                <a:gd name="T12" fmla="*/ 2729 w 4501"/>
                <a:gd name="T13" fmla="*/ 675 h 9004"/>
                <a:gd name="T14" fmla="*/ 2300 w 4501"/>
                <a:gd name="T15" fmla="*/ 580 h 9004"/>
                <a:gd name="T16" fmla="*/ 2402 w 4501"/>
                <a:gd name="T17" fmla="*/ 843 h 9004"/>
                <a:gd name="T18" fmla="*/ 1632 w 4501"/>
                <a:gd name="T19" fmla="*/ 1042 h 9004"/>
                <a:gd name="T20" fmla="*/ 1814 w 4501"/>
                <a:gd name="T21" fmla="*/ 1253 h 9004"/>
                <a:gd name="T22" fmla="*/ 1617 w 4501"/>
                <a:gd name="T23" fmla="*/ 1421 h 9004"/>
                <a:gd name="T24" fmla="*/ 886 w 4501"/>
                <a:gd name="T25" fmla="*/ 1824 h 9004"/>
                <a:gd name="T26" fmla="*/ 1069 w 4501"/>
                <a:gd name="T27" fmla="*/ 2041 h 9004"/>
                <a:gd name="T28" fmla="*/ 641 w 4501"/>
                <a:gd name="T29" fmla="*/ 2188 h 9004"/>
                <a:gd name="T30" fmla="*/ 820 w 4501"/>
                <a:gd name="T31" fmla="*/ 2443 h 9004"/>
                <a:gd name="T32" fmla="*/ 319 w 4501"/>
                <a:gd name="T33" fmla="*/ 2833 h 9004"/>
                <a:gd name="T34" fmla="*/ 631 w 4501"/>
                <a:gd name="T35" fmla="*/ 2807 h 9004"/>
                <a:gd name="T36" fmla="*/ 127 w 4501"/>
                <a:gd name="T37" fmla="*/ 3447 h 9004"/>
                <a:gd name="T38" fmla="*/ 464 w 4501"/>
                <a:gd name="T39" fmla="*/ 3250 h 9004"/>
                <a:gd name="T40" fmla="*/ 309 w 4501"/>
                <a:gd name="T41" fmla="*/ 4052 h 9004"/>
                <a:gd name="T42" fmla="*/ 351 w 4501"/>
                <a:gd name="T43" fmla="*/ 3785 h 9004"/>
                <a:gd name="T44" fmla="*/ 309 w 4501"/>
                <a:gd name="T45" fmla="*/ 4052 h 9004"/>
                <a:gd name="T46" fmla="*/ 282 w 4501"/>
                <a:gd name="T47" fmla="*/ 4333 h 9004"/>
                <a:gd name="T48" fmla="*/ 56 w 4501"/>
                <a:gd name="T49" fmla="*/ 5191 h 9004"/>
                <a:gd name="T50" fmla="*/ 309 w 4501"/>
                <a:gd name="T51" fmla="*/ 4882 h 9004"/>
                <a:gd name="T52" fmla="*/ 56 w 4501"/>
                <a:gd name="T53" fmla="*/ 5191 h 9004"/>
                <a:gd name="T54" fmla="*/ 98 w 4501"/>
                <a:gd name="T55" fmla="*/ 5473 h 9004"/>
                <a:gd name="T56" fmla="*/ 450 w 4501"/>
                <a:gd name="T57" fmla="*/ 5684 h 9004"/>
                <a:gd name="T58" fmla="*/ 283 w 4501"/>
                <a:gd name="T59" fmla="*/ 6101 h 9004"/>
                <a:gd name="T60" fmla="*/ 603 w 4501"/>
                <a:gd name="T61" fmla="*/ 6127 h 9004"/>
                <a:gd name="T62" fmla="*/ 593 w 4501"/>
                <a:gd name="T63" fmla="*/ 6746 h 9004"/>
                <a:gd name="T64" fmla="*/ 809 w 4501"/>
                <a:gd name="T65" fmla="*/ 6549 h 9004"/>
                <a:gd name="T66" fmla="*/ 928 w 4501"/>
                <a:gd name="T67" fmla="*/ 7233 h 9004"/>
                <a:gd name="T68" fmla="*/ 1068 w 4501"/>
                <a:gd name="T69" fmla="*/ 6947 h 9004"/>
                <a:gd name="T70" fmla="*/ 1350 w 4501"/>
                <a:gd name="T71" fmla="*/ 7723 h 9004"/>
                <a:gd name="T72" fmla="*/ 1364 w 4501"/>
                <a:gd name="T73" fmla="*/ 7330 h 9004"/>
                <a:gd name="T74" fmla="*/ 1350 w 4501"/>
                <a:gd name="T75" fmla="*/ 7723 h 9004"/>
                <a:gd name="T76" fmla="*/ 1575 w 4501"/>
                <a:gd name="T77" fmla="*/ 7921 h 9004"/>
                <a:gd name="T78" fmla="*/ 2278 w 4501"/>
                <a:gd name="T79" fmla="*/ 8413 h 9004"/>
                <a:gd name="T80" fmla="*/ 2180 w 4501"/>
                <a:gd name="T81" fmla="*/ 8019 h 9004"/>
                <a:gd name="T82" fmla="*/ 2419 w 4501"/>
                <a:gd name="T83" fmla="*/ 8160 h 9004"/>
                <a:gd name="T84" fmla="*/ 2597 w 4501"/>
                <a:gd name="T85" fmla="*/ 8598 h 9004"/>
                <a:gd name="T86" fmla="*/ 2848 w 4501"/>
                <a:gd name="T87" fmla="*/ 8397 h 9004"/>
                <a:gd name="T88" fmla="*/ 3207 w 4501"/>
                <a:gd name="T89" fmla="*/ 8820 h 9004"/>
                <a:gd name="T90" fmla="*/ 3418 w 4501"/>
                <a:gd name="T91" fmla="*/ 8596 h 9004"/>
                <a:gd name="T92" fmla="*/ 3642 w 4501"/>
                <a:gd name="T93" fmla="*/ 8920 h 9004"/>
                <a:gd name="T94" fmla="*/ 3924 w 4501"/>
                <a:gd name="T95" fmla="*/ 8962 h 9004"/>
                <a:gd name="T96" fmla="*/ 4206 w 4501"/>
                <a:gd name="T97" fmla="*/ 8989 h 9004"/>
                <a:gd name="T98" fmla="*/ 4486 w 4501"/>
                <a:gd name="T99" fmla="*/ 8722 h 9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501" h="9004">
                  <a:moveTo>
                    <a:pt x="4304" y="282"/>
                  </a:moveTo>
                  <a:lnTo>
                    <a:pt x="4290" y="0"/>
                  </a:lnTo>
                  <a:lnTo>
                    <a:pt x="4501" y="0"/>
                  </a:lnTo>
                  <a:lnTo>
                    <a:pt x="4501" y="282"/>
                  </a:lnTo>
                  <a:lnTo>
                    <a:pt x="4304" y="282"/>
                  </a:lnTo>
                  <a:close/>
                  <a:moveTo>
                    <a:pt x="3769" y="353"/>
                  </a:moveTo>
                  <a:lnTo>
                    <a:pt x="3727" y="71"/>
                  </a:lnTo>
                  <a:lnTo>
                    <a:pt x="3874" y="50"/>
                  </a:lnTo>
                  <a:lnTo>
                    <a:pt x="4008" y="29"/>
                  </a:lnTo>
                  <a:lnTo>
                    <a:pt x="4037" y="310"/>
                  </a:lnTo>
                  <a:lnTo>
                    <a:pt x="3896" y="331"/>
                  </a:lnTo>
                  <a:lnTo>
                    <a:pt x="3769" y="353"/>
                  </a:lnTo>
                  <a:close/>
                  <a:moveTo>
                    <a:pt x="3235" y="479"/>
                  </a:moveTo>
                  <a:lnTo>
                    <a:pt x="3151" y="211"/>
                  </a:lnTo>
                  <a:lnTo>
                    <a:pt x="3291" y="169"/>
                  </a:lnTo>
                  <a:lnTo>
                    <a:pt x="3431" y="127"/>
                  </a:lnTo>
                  <a:lnTo>
                    <a:pt x="3502" y="395"/>
                  </a:lnTo>
                  <a:lnTo>
                    <a:pt x="3368" y="437"/>
                  </a:lnTo>
                  <a:lnTo>
                    <a:pt x="3235" y="479"/>
                  </a:lnTo>
                  <a:close/>
                  <a:moveTo>
                    <a:pt x="2729" y="675"/>
                  </a:moveTo>
                  <a:lnTo>
                    <a:pt x="2616" y="422"/>
                  </a:lnTo>
                  <a:lnTo>
                    <a:pt x="2681" y="391"/>
                  </a:lnTo>
                  <a:lnTo>
                    <a:pt x="2819" y="333"/>
                  </a:lnTo>
                  <a:lnTo>
                    <a:pt x="2883" y="310"/>
                  </a:lnTo>
                  <a:lnTo>
                    <a:pt x="2982" y="564"/>
                  </a:lnTo>
                  <a:lnTo>
                    <a:pt x="2919" y="593"/>
                  </a:lnTo>
                  <a:lnTo>
                    <a:pt x="2792" y="646"/>
                  </a:lnTo>
                  <a:lnTo>
                    <a:pt x="2729" y="675"/>
                  </a:lnTo>
                  <a:close/>
                  <a:moveTo>
                    <a:pt x="2250" y="929"/>
                  </a:moveTo>
                  <a:lnTo>
                    <a:pt x="2110" y="690"/>
                  </a:lnTo>
                  <a:lnTo>
                    <a:pt x="2173" y="649"/>
                  </a:lnTo>
                  <a:lnTo>
                    <a:pt x="2300" y="580"/>
                  </a:lnTo>
                  <a:lnTo>
                    <a:pt x="2363" y="549"/>
                  </a:lnTo>
                  <a:lnTo>
                    <a:pt x="2503" y="802"/>
                  </a:lnTo>
                  <a:lnTo>
                    <a:pt x="2467" y="814"/>
                  </a:lnTo>
                  <a:lnTo>
                    <a:pt x="2402" y="843"/>
                  </a:lnTo>
                  <a:lnTo>
                    <a:pt x="2312" y="896"/>
                  </a:lnTo>
                  <a:lnTo>
                    <a:pt x="2250" y="929"/>
                  </a:lnTo>
                  <a:close/>
                  <a:moveTo>
                    <a:pt x="1814" y="1253"/>
                  </a:moveTo>
                  <a:lnTo>
                    <a:pt x="1632" y="1042"/>
                  </a:lnTo>
                  <a:lnTo>
                    <a:pt x="1744" y="950"/>
                  </a:lnTo>
                  <a:lnTo>
                    <a:pt x="1857" y="859"/>
                  </a:lnTo>
                  <a:lnTo>
                    <a:pt x="2025" y="1084"/>
                  </a:lnTo>
                  <a:lnTo>
                    <a:pt x="1814" y="1253"/>
                  </a:lnTo>
                  <a:close/>
                  <a:moveTo>
                    <a:pt x="1421" y="1619"/>
                  </a:moveTo>
                  <a:lnTo>
                    <a:pt x="1210" y="1421"/>
                  </a:lnTo>
                  <a:lnTo>
                    <a:pt x="1421" y="1210"/>
                  </a:lnTo>
                  <a:lnTo>
                    <a:pt x="1617" y="1421"/>
                  </a:lnTo>
                  <a:lnTo>
                    <a:pt x="1421" y="1619"/>
                  </a:lnTo>
                  <a:close/>
                  <a:moveTo>
                    <a:pt x="1069" y="2041"/>
                  </a:moveTo>
                  <a:lnTo>
                    <a:pt x="844" y="1886"/>
                  </a:lnTo>
                  <a:lnTo>
                    <a:pt x="886" y="1824"/>
                  </a:lnTo>
                  <a:lnTo>
                    <a:pt x="976" y="1714"/>
                  </a:lnTo>
                  <a:lnTo>
                    <a:pt x="1026" y="1661"/>
                  </a:lnTo>
                  <a:lnTo>
                    <a:pt x="1237" y="1830"/>
                  </a:lnTo>
                  <a:lnTo>
                    <a:pt x="1069" y="2041"/>
                  </a:lnTo>
                  <a:close/>
                  <a:moveTo>
                    <a:pt x="788" y="2505"/>
                  </a:moveTo>
                  <a:lnTo>
                    <a:pt x="535" y="2378"/>
                  </a:lnTo>
                  <a:lnTo>
                    <a:pt x="568" y="2315"/>
                  </a:lnTo>
                  <a:lnTo>
                    <a:pt x="641" y="2188"/>
                  </a:lnTo>
                  <a:lnTo>
                    <a:pt x="675" y="2125"/>
                  </a:lnTo>
                  <a:lnTo>
                    <a:pt x="915" y="2279"/>
                  </a:lnTo>
                  <a:lnTo>
                    <a:pt x="883" y="2332"/>
                  </a:lnTo>
                  <a:lnTo>
                    <a:pt x="820" y="2443"/>
                  </a:lnTo>
                  <a:lnTo>
                    <a:pt x="788" y="2505"/>
                  </a:lnTo>
                  <a:close/>
                  <a:moveTo>
                    <a:pt x="562" y="2997"/>
                  </a:moveTo>
                  <a:lnTo>
                    <a:pt x="295" y="2898"/>
                  </a:lnTo>
                  <a:lnTo>
                    <a:pt x="319" y="2833"/>
                  </a:lnTo>
                  <a:lnTo>
                    <a:pt x="377" y="2696"/>
                  </a:lnTo>
                  <a:lnTo>
                    <a:pt x="408" y="2631"/>
                  </a:lnTo>
                  <a:lnTo>
                    <a:pt x="661" y="2743"/>
                  </a:lnTo>
                  <a:lnTo>
                    <a:pt x="631" y="2807"/>
                  </a:lnTo>
                  <a:lnTo>
                    <a:pt x="583" y="2933"/>
                  </a:lnTo>
                  <a:lnTo>
                    <a:pt x="562" y="2997"/>
                  </a:lnTo>
                  <a:close/>
                  <a:moveTo>
                    <a:pt x="393" y="3518"/>
                  </a:moveTo>
                  <a:lnTo>
                    <a:pt x="127" y="3447"/>
                  </a:lnTo>
                  <a:lnTo>
                    <a:pt x="146" y="3375"/>
                  </a:lnTo>
                  <a:lnTo>
                    <a:pt x="177" y="3238"/>
                  </a:lnTo>
                  <a:lnTo>
                    <a:pt x="197" y="3165"/>
                  </a:lnTo>
                  <a:lnTo>
                    <a:pt x="464" y="3250"/>
                  </a:lnTo>
                  <a:lnTo>
                    <a:pt x="445" y="3323"/>
                  </a:lnTo>
                  <a:lnTo>
                    <a:pt x="414" y="3454"/>
                  </a:lnTo>
                  <a:lnTo>
                    <a:pt x="393" y="3518"/>
                  </a:lnTo>
                  <a:close/>
                  <a:moveTo>
                    <a:pt x="309" y="4052"/>
                  </a:moveTo>
                  <a:lnTo>
                    <a:pt x="28" y="4024"/>
                  </a:lnTo>
                  <a:lnTo>
                    <a:pt x="50" y="3876"/>
                  </a:lnTo>
                  <a:lnTo>
                    <a:pt x="71" y="3742"/>
                  </a:lnTo>
                  <a:lnTo>
                    <a:pt x="351" y="3785"/>
                  </a:lnTo>
                  <a:lnTo>
                    <a:pt x="332" y="3856"/>
                  </a:lnTo>
                  <a:lnTo>
                    <a:pt x="315" y="3957"/>
                  </a:lnTo>
                  <a:lnTo>
                    <a:pt x="310" y="4020"/>
                  </a:lnTo>
                  <a:lnTo>
                    <a:pt x="309" y="4052"/>
                  </a:lnTo>
                  <a:close/>
                  <a:moveTo>
                    <a:pt x="0" y="4600"/>
                  </a:moveTo>
                  <a:lnTo>
                    <a:pt x="0" y="4502"/>
                  </a:lnTo>
                  <a:lnTo>
                    <a:pt x="0" y="4320"/>
                  </a:lnTo>
                  <a:lnTo>
                    <a:pt x="282" y="4333"/>
                  </a:lnTo>
                  <a:lnTo>
                    <a:pt x="282" y="4502"/>
                  </a:lnTo>
                  <a:lnTo>
                    <a:pt x="282" y="4600"/>
                  </a:lnTo>
                  <a:lnTo>
                    <a:pt x="0" y="4600"/>
                  </a:lnTo>
                  <a:close/>
                  <a:moveTo>
                    <a:pt x="56" y="5191"/>
                  </a:moveTo>
                  <a:lnTo>
                    <a:pt x="45" y="5117"/>
                  </a:lnTo>
                  <a:lnTo>
                    <a:pt x="30" y="4975"/>
                  </a:lnTo>
                  <a:lnTo>
                    <a:pt x="28" y="4910"/>
                  </a:lnTo>
                  <a:lnTo>
                    <a:pt x="309" y="4882"/>
                  </a:lnTo>
                  <a:lnTo>
                    <a:pt x="319" y="4947"/>
                  </a:lnTo>
                  <a:lnTo>
                    <a:pt x="329" y="5085"/>
                  </a:lnTo>
                  <a:lnTo>
                    <a:pt x="338" y="5149"/>
                  </a:lnTo>
                  <a:lnTo>
                    <a:pt x="56" y="5191"/>
                  </a:lnTo>
                  <a:close/>
                  <a:moveTo>
                    <a:pt x="169" y="5754"/>
                  </a:moveTo>
                  <a:lnTo>
                    <a:pt x="148" y="5682"/>
                  </a:lnTo>
                  <a:lnTo>
                    <a:pt x="111" y="5545"/>
                  </a:lnTo>
                  <a:lnTo>
                    <a:pt x="98" y="5473"/>
                  </a:lnTo>
                  <a:lnTo>
                    <a:pt x="380" y="5417"/>
                  </a:lnTo>
                  <a:lnTo>
                    <a:pt x="392" y="5481"/>
                  </a:lnTo>
                  <a:lnTo>
                    <a:pt x="429" y="5618"/>
                  </a:lnTo>
                  <a:lnTo>
                    <a:pt x="450" y="5684"/>
                  </a:lnTo>
                  <a:lnTo>
                    <a:pt x="169" y="5754"/>
                  </a:lnTo>
                  <a:close/>
                  <a:moveTo>
                    <a:pt x="366" y="6303"/>
                  </a:moveTo>
                  <a:lnTo>
                    <a:pt x="335" y="6238"/>
                  </a:lnTo>
                  <a:lnTo>
                    <a:pt x="283" y="6101"/>
                  </a:lnTo>
                  <a:lnTo>
                    <a:pt x="253" y="6035"/>
                  </a:lnTo>
                  <a:lnTo>
                    <a:pt x="520" y="5937"/>
                  </a:lnTo>
                  <a:lnTo>
                    <a:pt x="551" y="6000"/>
                  </a:lnTo>
                  <a:lnTo>
                    <a:pt x="603" y="6127"/>
                  </a:lnTo>
                  <a:lnTo>
                    <a:pt x="633" y="6190"/>
                  </a:lnTo>
                  <a:lnTo>
                    <a:pt x="366" y="6303"/>
                  </a:lnTo>
                  <a:close/>
                  <a:moveTo>
                    <a:pt x="633" y="6810"/>
                  </a:moveTo>
                  <a:lnTo>
                    <a:pt x="593" y="6746"/>
                  </a:lnTo>
                  <a:lnTo>
                    <a:pt x="524" y="6620"/>
                  </a:lnTo>
                  <a:lnTo>
                    <a:pt x="493" y="6556"/>
                  </a:lnTo>
                  <a:lnTo>
                    <a:pt x="746" y="6430"/>
                  </a:lnTo>
                  <a:lnTo>
                    <a:pt x="809" y="6549"/>
                  </a:lnTo>
                  <a:lnTo>
                    <a:pt x="872" y="6668"/>
                  </a:lnTo>
                  <a:lnTo>
                    <a:pt x="633" y="6810"/>
                  </a:lnTo>
                  <a:close/>
                  <a:moveTo>
                    <a:pt x="970" y="7287"/>
                  </a:moveTo>
                  <a:lnTo>
                    <a:pt x="928" y="7233"/>
                  </a:lnTo>
                  <a:lnTo>
                    <a:pt x="844" y="7111"/>
                  </a:lnTo>
                  <a:lnTo>
                    <a:pt x="802" y="7048"/>
                  </a:lnTo>
                  <a:lnTo>
                    <a:pt x="1026" y="6894"/>
                  </a:lnTo>
                  <a:lnTo>
                    <a:pt x="1068" y="6947"/>
                  </a:lnTo>
                  <a:lnTo>
                    <a:pt x="1141" y="7057"/>
                  </a:lnTo>
                  <a:lnTo>
                    <a:pt x="1181" y="7119"/>
                  </a:lnTo>
                  <a:lnTo>
                    <a:pt x="970" y="7287"/>
                  </a:lnTo>
                  <a:close/>
                  <a:moveTo>
                    <a:pt x="1350" y="7723"/>
                  </a:moveTo>
                  <a:lnTo>
                    <a:pt x="1297" y="7670"/>
                  </a:lnTo>
                  <a:lnTo>
                    <a:pt x="1197" y="7565"/>
                  </a:lnTo>
                  <a:lnTo>
                    <a:pt x="1153" y="7512"/>
                  </a:lnTo>
                  <a:lnTo>
                    <a:pt x="1364" y="7330"/>
                  </a:lnTo>
                  <a:lnTo>
                    <a:pt x="1408" y="7380"/>
                  </a:lnTo>
                  <a:lnTo>
                    <a:pt x="1503" y="7475"/>
                  </a:lnTo>
                  <a:lnTo>
                    <a:pt x="1547" y="7527"/>
                  </a:lnTo>
                  <a:lnTo>
                    <a:pt x="1350" y="7723"/>
                  </a:lnTo>
                  <a:close/>
                  <a:moveTo>
                    <a:pt x="1801" y="8103"/>
                  </a:moveTo>
                  <a:lnTo>
                    <a:pt x="1746" y="8061"/>
                  </a:lnTo>
                  <a:lnTo>
                    <a:pt x="1630" y="7971"/>
                  </a:lnTo>
                  <a:lnTo>
                    <a:pt x="1575" y="7921"/>
                  </a:lnTo>
                  <a:lnTo>
                    <a:pt x="1758" y="7709"/>
                  </a:lnTo>
                  <a:lnTo>
                    <a:pt x="1969" y="7878"/>
                  </a:lnTo>
                  <a:lnTo>
                    <a:pt x="1801" y="8103"/>
                  </a:lnTo>
                  <a:close/>
                  <a:moveTo>
                    <a:pt x="2278" y="8413"/>
                  </a:moveTo>
                  <a:lnTo>
                    <a:pt x="2215" y="8379"/>
                  </a:lnTo>
                  <a:lnTo>
                    <a:pt x="2089" y="8300"/>
                  </a:lnTo>
                  <a:lnTo>
                    <a:pt x="2025" y="8258"/>
                  </a:lnTo>
                  <a:lnTo>
                    <a:pt x="2180" y="8019"/>
                  </a:lnTo>
                  <a:lnTo>
                    <a:pt x="2207" y="8040"/>
                  </a:lnTo>
                  <a:lnTo>
                    <a:pt x="2264" y="8078"/>
                  </a:lnTo>
                  <a:lnTo>
                    <a:pt x="2355" y="8128"/>
                  </a:lnTo>
                  <a:lnTo>
                    <a:pt x="2419" y="8160"/>
                  </a:lnTo>
                  <a:lnTo>
                    <a:pt x="2278" y="8413"/>
                  </a:lnTo>
                  <a:close/>
                  <a:moveTo>
                    <a:pt x="2799" y="8680"/>
                  </a:moveTo>
                  <a:lnTo>
                    <a:pt x="2734" y="8651"/>
                  </a:lnTo>
                  <a:lnTo>
                    <a:pt x="2597" y="8598"/>
                  </a:lnTo>
                  <a:lnTo>
                    <a:pt x="2532" y="8567"/>
                  </a:lnTo>
                  <a:lnTo>
                    <a:pt x="2658" y="8314"/>
                  </a:lnTo>
                  <a:lnTo>
                    <a:pt x="2722" y="8345"/>
                  </a:lnTo>
                  <a:lnTo>
                    <a:pt x="2848" y="8397"/>
                  </a:lnTo>
                  <a:lnTo>
                    <a:pt x="2911" y="8427"/>
                  </a:lnTo>
                  <a:lnTo>
                    <a:pt x="2799" y="8680"/>
                  </a:lnTo>
                  <a:close/>
                  <a:moveTo>
                    <a:pt x="3347" y="8863"/>
                  </a:moveTo>
                  <a:lnTo>
                    <a:pt x="3207" y="8820"/>
                  </a:lnTo>
                  <a:lnTo>
                    <a:pt x="3066" y="8778"/>
                  </a:lnTo>
                  <a:lnTo>
                    <a:pt x="3151" y="8511"/>
                  </a:lnTo>
                  <a:lnTo>
                    <a:pt x="3277" y="8554"/>
                  </a:lnTo>
                  <a:lnTo>
                    <a:pt x="3418" y="8596"/>
                  </a:lnTo>
                  <a:lnTo>
                    <a:pt x="3347" y="8863"/>
                  </a:lnTo>
                  <a:close/>
                  <a:moveTo>
                    <a:pt x="3924" y="8962"/>
                  </a:moveTo>
                  <a:lnTo>
                    <a:pt x="3776" y="8941"/>
                  </a:lnTo>
                  <a:lnTo>
                    <a:pt x="3642" y="8920"/>
                  </a:lnTo>
                  <a:lnTo>
                    <a:pt x="3699" y="8638"/>
                  </a:lnTo>
                  <a:lnTo>
                    <a:pt x="3832" y="8659"/>
                  </a:lnTo>
                  <a:lnTo>
                    <a:pt x="3966" y="8680"/>
                  </a:lnTo>
                  <a:lnTo>
                    <a:pt x="3924" y="8962"/>
                  </a:lnTo>
                  <a:close/>
                  <a:moveTo>
                    <a:pt x="4501" y="9004"/>
                  </a:moveTo>
                  <a:lnTo>
                    <a:pt x="4427" y="9004"/>
                  </a:lnTo>
                  <a:lnTo>
                    <a:pt x="4280" y="8999"/>
                  </a:lnTo>
                  <a:lnTo>
                    <a:pt x="4206" y="8989"/>
                  </a:lnTo>
                  <a:lnTo>
                    <a:pt x="4219" y="8709"/>
                  </a:lnTo>
                  <a:lnTo>
                    <a:pt x="4285" y="8710"/>
                  </a:lnTo>
                  <a:lnTo>
                    <a:pt x="4422" y="8720"/>
                  </a:lnTo>
                  <a:lnTo>
                    <a:pt x="4486" y="8722"/>
                  </a:lnTo>
                  <a:lnTo>
                    <a:pt x="4486" y="9004"/>
                  </a:lnTo>
                  <a:lnTo>
                    <a:pt x="4501" y="9004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6" name="Rectangle 43">
              <a:extLst>
                <a:ext uri="{FF2B5EF4-FFF2-40B4-BE49-F238E27FC236}">
                  <a16:creationId xmlns:a16="http://schemas.microsoft.com/office/drawing/2014/main" id="{30815213-EE9E-9EB1-DAE5-7AE2333C2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" y="3806"/>
              <a:ext cx="471" cy="2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7" name="Freeform 44">
              <a:extLst>
                <a:ext uri="{FF2B5EF4-FFF2-40B4-BE49-F238E27FC236}">
                  <a16:creationId xmlns:a16="http://schemas.microsoft.com/office/drawing/2014/main" id="{84288E3C-C55B-6EEB-EE47-6086CAC1C6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22" y="3782"/>
              <a:ext cx="518" cy="277"/>
            </a:xfrm>
            <a:custGeom>
              <a:avLst/>
              <a:gdLst>
                <a:gd name="T0" fmla="*/ 282 w 3109"/>
                <a:gd name="T1" fmla="*/ 1379 h 1660"/>
                <a:gd name="T2" fmla="*/ 2827 w 3109"/>
                <a:gd name="T3" fmla="*/ 1379 h 1660"/>
                <a:gd name="T4" fmla="*/ 2827 w 3109"/>
                <a:gd name="T5" fmla="*/ 267 h 1660"/>
                <a:gd name="T6" fmla="*/ 282 w 3109"/>
                <a:gd name="T7" fmla="*/ 267 h 1660"/>
                <a:gd name="T8" fmla="*/ 282 w 3109"/>
                <a:gd name="T9" fmla="*/ 1379 h 1660"/>
                <a:gd name="T10" fmla="*/ 3109 w 3109"/>
                <a:gd name="T11" fmla="*/ 1660 h 1660"/>
                <a:gd name="T12" fmla="*/ 0 w 3109"/>
                <a:gd name="T13" fmla="*/ 1660 h 1660"/>
                <a:gd name="T14" fmla="*/ 0 w 3109"/>
                <a:gd name="T15" fmla="*/ 0 h 1660"/>
                <a:gd name="T16" fmla="*/ 3109 w 3109"/>
                <a:gd name="T17" fmla="*/ 0 h 1660"/>
                <a:gd name="T18" fmla="*/ 3109 w 3109"/>
                <a:gd name="T19" fmla="*/ 1660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09" h="1660">
                  <a:moveTo>
                    <a:pt x="282" y="1379"/>
                  </a:moveTo>
                  <a:lnTo>
                    <a:pt x="2827" y="1379"/>
                  </a:lnTo>
                  <a:lnTo>
                    <a:pt x="2827" y="267"/>
                  </a:lnTo>
                  <a:lnTo>
                    <a:pt x="282" y="267"/>
                  </a:lnTo>
                  <a:lnTo>
                    <a:pt x="282" y="1379"/>
                  </a:lnTo>
                  <a:close/>
                  <a:moveTo>
                    <a:pt x="3109" y="1660"/>
                  </a:moveTo>
                  <a:lnTo>
                    <a:pt x="0" y="1660"/>
                  </a:lnTo>
                  <a:lnTo>
                    <a:pt x="0" y="0"/>
                  </a:lnTo>
                  <a:lnTo>
                    <a:pt x="3109" y="0"/>
                  </a:lnTo>
                  <a:lnTo>
                    <a:pt x="3109" y="1660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8" name="Freeform 45">
              <a:extLst>
                <a:ext uri="{FF2B5EF4-FFF2-40B4-BE49-F238E27FC236}">
                  <a16:creationId xmlns:a16="http://schemas.microsoft.com/office/drawing/2014/main" id="{E5ACC942-1460-05F0-76A0-17FE7BC85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2" y="4043"/>
              <a:ext cx="295" cy="143"/>
            </a:xfrm>
            <a:custGeom>
              <a:avLst/>
              <a:gdLst>
                <a:gd name="T0" fmla="*/ 1772 w 1772"/>
                <a:gd name="T1" fmla="*/ 0 h 858"/>
                <a:gd name="T2" fmla="*/ 0 w 1772"/>
                <a:gd name="T3" fmla="*/ 0 h 858"/>
                <a:gd name="T4" fmla="*/ 0 w 1772"/>
                <a:gd name="T5" fmla="*/ 422 h 858"/>
                <a:gd name="T6" fmla="*/ 1 w 1772"/>
                <a:gd name="T7" fmla="*/ 466 h 858"/>
                <a:gd name="T8" fmla="*/ 19 w 1772"/>
                <a:gd name="T9" fmla="*/ 552 h 858"/>
                <a:gd name="T10" fmla="*/ 53 w 1772"/>
                <a:gd name="T11" fmla="*/ 630 h 858"/>
                <a:gd name="T12" fmla="*/ 99 w 1772"/>
                <a:gd name="T13" fmla="*/ 699 h 858"/>
                <a:gd name="T14" fmla="*/ 160 w 1772"/>
                <a:gd name="T15" fmla="*/ 759 h 858"/>
                <a:gd name="T16" fmla="*/ 229 w 1772"/>
                <a:gd name="T17" fmla="*/ 806 h 858"/>
                <a:gd name="T18" fmla="*/ 307 w 1772"/>
                <a:gd name="T19" fmla="*/ 839 h 858"/>
                <a:gd name="T20" fmla="*/ 392 w 1772"/>
                <a:gd name="T21" fmla="*/ 857 h 858"/>
                <a:gd name="T22" fmla="*/ 436 w 1772"/>
                <a:gd name="T23" fmla="*/ 858 h 858"/>
                <a:gd name="T24" fmla="*/ 1322 w 1772"/>
                <a:gd name="T25" fmla="*/ 858 h 858"/>
                <a:gd name="T26" fmla="*/ 1367 w 1772"/>
                <a:gd name="T27" fmla="*/ 857 h 858"/>
                <a:gd name="T28" fmla="*/ 1452 w 1772"/>
                <a:gd name="T29" fmla="*/ 839 h 858"/>
                <a:gd name="T30" fmla="*/ 1530 w 1772"/>
                <a:gd name="T31" fmla="*/ 806 h 858"/>
                <a:gd name="T32" fmla="*/ 1599 w 1772"/>
                <a:gd name="T33" fmla="*/ 759 h 858"/>
                <a:gd name="T34" fmla="*/ 1659 w 1772"/>
                <a:gd name="T35" fmla="*/ 699 h 858"/>
                <a:gd name="T36" fmla="*/ 1706 w 1772"/>
                <a:gd name="T37" fmla="*/ 630 h 858"/>
                <a:gd name="T38" fmla="*/ 1740 w 1772"/>
                <a:gd name="T39" fmla="*/ 552 h 858"/>
                <a:gd name="T40" fmla="*/ 1757 w 1772"/>
                <a:gd name="T41" fmla="*/ 466 h 858"/>
                <a:gd name="T42" fmla="*/ 1759 w 1772"/>
                <a:gd name="T43" fmla="*/ 422 h 858"/>
                <a:gd name="T44" fmla="*/ 1759 w 1772"/>
                <a:gd name="T45" fmla="*/ 0 h 858"/>
                <a:gd name="T46" fmla="*/ 1772 w 1772"/>
                <a:gd name="T47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72" h="858">
                  <a:moveTo>
                    <a:pt x="1772" y="0"/>
                  </a:moveTo>
                  <a:lnTo>
                    <a:pt x="0" y="0"/>
                  </a:lnTo>
                  <a:lnTo>
                    <a:pt x="0" y="422"/>
                  </a:lnTo>
                  <a:lnTo>
                    <a:pt x="1" y="466"/>
                  </a:lnTo>
                  <a:lnTo>
                    <a:pt x="19" y="552"/>
                  </a:lnTo>
                  <a:lnTo>
                    <a:pt x="53" y="630"/>
                  </a:lnTo>
                  <a:lnTo>
                    <a:pt x="99" y="699"/>
                  </a:lnTo>
                  <a:lnTo>
                    <a:pt x="160" y="759"/>
                  </a:lnTo>
                  <a:lnTo>
                    <a:pt x="229" y="806"/>
                  </a:lnTo>
                  <a:lnTo>
                    <a:pt x="307" y="839"/>
                  </a:lnTo>
                  <a:lnTo>
                    <a:pt x="392" y="857"/>
                  </a:lnTo>
                  <a:lnTo>
                    <a:pt x="436" y="858"/>
                  </a:lnTo>
                  <a:lnTo>
                    <a:pt x="1322" y="858"/>
                  </a:lnTo>
                  <a:lnTo>
                    <a:pt x="1367" y="857"/>
                  </a:lnTo>
                  <a:lnTo>
                    <a:pt x="1452" y="839"/>
                  </a:lnTo>
                  <a:lnTo>
                    <a:pt x="1530" y="806"/>
                  </a:lnTo>
                  <a:lnTo>
                    <a:pt x="1599" y="759"/>
                  </a:lnTo>
                  <a:lnTo>
                    <a:pt x="1659" y="699"/>
                  </a:lnTo>
                  <a:lnTo>
                    <a:pt x="1706" y="630"/>
                  </a:lnTo>
                  <a:lnTo>
                    <a:pt x="1740" y="552"/>
                  </a:lnTo>
                  <a:lnTo>
                    <a:pt x="1757" y="466"/>
                  </a:lnTo>
                  <a:lnTo>
                    <a:pt x="1759" y="422"/>
                  </a:lnTo>
                  <a:lnTo>
                    <a:pt x="1759" y="0"/>
                  </a:lnTo>
                  <a:lnTo>
                    <a:pt x="17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9" name="Freeform 46">
              <a:extLst>
                <a:ext uri="{FF2B5EF4-FFF2-40B4-BE49-F238E27FC236}">
                  <a16:creationId xmlns:a16="http://schemas.microsoft.com/office/drawing/2014/main" id="{AAEDDC0E-B2C8-294A-F170-CA08A9DF7C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1" y="4019"/>
              <a:ext cx="342" cy="190"/>
            </a:xfrm>
            <a:custGeom>
              <a:avLst/>
              <a:gdLst>
                <a:gd name="T0" fmla="*/ 267 w 2054"/>
                <a:gd name="T1" fmla="*/ 280 h 1139"/>
                <a:gd name="T2" fmla="*/ 267 w 2054"/>
                <a:gd name="T3" fmla="*/ 562 h 1139"/>
                <a:gd name="T4" fmla="*/ 268 w 2054"/>
                <a:gd name="T5" fmla="*/ 594 h 1139"/>
                <a:gd name="T6" fmla="*/ 280 w 2054"/>
                <a:gd name="T7" fmla="*/ 652 h 1139"/>
                <a:gd name="T8" fmla="*/ 304 w 2054"/>
                <a:gd name="T9" fmla="*/ 705 h 1139"/>
                <a:gd name="T10" fmla="*/ 337 w 2054"/>
                <a:gd name="T11" fmla="*/ 753 h 1139"/>
                <a:gd name="T12" fmla="*/ 377 w 2054"/>
                <a:gd name="T13" fmla="*/ 792 h 1139"/>
                <a:gd name="T14" fmla="*/ 425 w 2054"/>
                <a:gd name="T15" fmla="*/ 824 h 1139"/>
                <a:gd name="T16" fmla="*/ 478 w 2054"/>
                <a:gd name="T17" fmla="*/ 845 h 1139"/>
                <a:gd name="T18" fmla="*/ 533 w 2054"/>
                <a:gd name="T19" fmla="*/ 856 h 1139"/>
                <a:gd name="T20" fmla="*/ 562 w 2054"/>
                <a:gd name="T21" fmla="*/ 857 h 1139"/>
                <a:gd name="T22" fmla="*/ 1448 w 2054"/>
                <a:gd name="T23" fmla="*/ 857 h 1139"/>
                <a:gd name="T24" fmla="*/ 1480 w 2054"/>
                <a:gd name="T25" fmla="*/ 856 h 1139"/>
                <a:gd name="T26" fmla="*/ 1539 w 2054"/>
                <a:gd name="T27" fmla="*/ 844 h 1139"/>
                <a:gd name="T28" fmla="*/ 1591 w 2054"/>
                <a:gd name="T29" fmla="*/ 820 h 1139"/>
                <a:gd name="T30" fmla="*/ 1639 w 2054"/>
                <a:gd name="T31" fmla="*/ 788 h 1139"/>
                <a:gd name="T32" fmla="*/ 1678 w 2054"/>
                <a:gd name="T33" fmla="*/ 747 h 1139"/>
                <a:gd name="T34" fmla="*/ 1710 w 2054"/>
                <a:gd name="T35" fmla="*/ 699 h 1139"/>
                <a:gd name="T36" fmla="*/ 1732 w 2054"/>
                <a:gd name="T37" fmla="*/ 646 h 1139"/>
                <a:gd name="T38" fmla="*/ 1742 w 2054"/>
                <a:gd name="T39" fmla="*/ 590 h 1139"/>
                <a:gd name="T40" fmla="*/ 1743 w 2054"/>
                <a:gd name="T41" fmla="*/ 562 h 1139"/>
                <a:gd name="T42" fmla="*/ 1743 w 2054"/>
                <a:gd name="T43" fmla="*/ 280 h 1139"/>
                <a:gd name="T44" fmla="*/ 267 w 2054"/>
                <a:gd name="T45" fmla="*/ 280 h 1139"/>
                <a:gd name="T46" fmla="*/ 1463 w 2054"/>
                <a:gd name="T47" fmla="*/ 1139 h 1139"/>
                <a:gd name="T48" fmla="*/ 577 w 2054"/>
                <a:gd name="T49" fmla="*/ 1139 h 1139"/>
                <a:gd name="T50" fmla="*/ 546 w 2054"/>
                <a:gd name="T51" fmla="*/ 1138 h 1139"/>
                <a:gd name="T52" fmla="*/ 487 w 2054"/>
                <a:gd name="T53" fmla="*/ 1132 h 1139"/>
                <a:gd name="T54" fmla="*/ 430 w 2054"/>
                <a:gd name="T55" fmla="*/ 1120 h 1139"/>
                <a:gd name="T56" fmla="*/ 376 w 2054"/>
                <a:gd name="T57" fmla="*/ 1103 h 1139"/>
                <a:gd name="T58" fmla="*/ 324 w 2054"/>
                <a:gd name="T59" fmla="*/ 1080 h 1139"/>
                <a:gd name="T60" fmla="*/ 275 w 2054"/>
                <a:gd name="T61" fmla="*/ 1054 h 1139"/>
                <a:gd name="T62" fmla="*/ 229 w 2054"/>
                <a:gd name="T63" fmla="*/ 1022 h 1139"/>
                <a:gd name="T64" fmla="*/ 186 w 2054"/>
                <a:gd name="T65" fmla="*/ 986 h 1139"/>
                <a:gd name="T66" fmla="*/ 147 w 2054"/>
                <a:gd name="T67" fmla="*/ 946 h 1139"/>
                <a:gd name="T68" fmla="*/ 113 w 2054"/>
                <a:gd name="T69" fmla="*/ 904 h 1139"/>
                <a:gd name="T70" fmla="*/ 82 w 2054"/>
                <a:gd name="T71" fmla="*/ 857 h 1139"/>
                <a:gd name="T72" fmla="*/ 56 w 2054"/>
                <a:gd name="T73" fmla="*/ 808 h 1139"/>
                <a:gd name="T74" fmla="*/ 33 w 2054"/>
                <a:gd name="T75" fmla="*/ 757 h 1139"/>
                <a:gd name="T76" fmla="*/ 18 w 2054"/>
                <a:gd name="T77" fmla="*/ 703 h 1139"/>
                <a:gd name="T78" fmla="*/ 6 w 2054"/>
                <a:gd name="T79" fmla="*/ 647 h 1139"/>
                <a:gd name="T80" fmla="*/ 0 w 2054"/>
                <a:gd name="T81" fmla="*/ 590 h 1139"/>
                <a:gd name="T82" fmla="*/ 0 w 2054"/>
                <a:gd name="T83" fmla="*/ 562 h 1139"/>
                <a:gd name="T84" fmla="*/ 0 w 2054"/>
                <a:gd name="T85" fmla="*/ 0 h 1139"/>
                <a:gd name="T86" fmla="*/ 2054 w 2054"/>
                <a:gd name="T87" fmla="*/ 0 h 1139"/>
                <a:gd name="T88" fmla="*/ 2054 w 2054"/>
                <a:gd name="T89" fmla="*/ 562 h 1139"/>
                <a:gd name="T90" fmla="*/ 2051 w 2054"/>
                <a:gd name="T91" fmla="*/ 593 h 1139"/>
                <a:gd name="T92" fmla="*/ 2043 w 2054"/>
                <a:gd name="T93" fmla="*/ 651 h 1139"/>
                <a:gd name="T94" fmla="*/ 2030 w 2054"/>
                <a:gd name="T95" fmla="*/ 708 h 1139"/>
                <a:gd name="T96" fmla="*/ 2011 w 2054"/>
                <a:gd name="T97" fmla="*/ 762 h 1139"/>
                <a:gd name="T98" fmla="*/ 1988 w 2054"/>
                <a:gd name="T99" fmla="*/ 814 h 1139"/>
                <a:gd name="T100" fmla="*/ 1961 w 2054"/>
                <a:gd name="T101" fmla="*/ 864 h 1139"/>
                <a:gd name="T102" fmla="*/ 1929 w 2054"/>
                <a:gd name="T103" fmla="*/ 909 h 1139"/>
                <a:gd name="T104" fmla="*/ 1893 w 2054"/>
                <a:gd name="T105" fmla="*/ 952 h 1139"/>
                <a:gd name="T106" fmla="*/ 1854 w 2054"/>
                <a:gd name="T107" fmla="*/ 990 h 1139"/>
                <a:gd name="T108" fmla="*/ 1811 w 2054"/>
                <a:gd name="T109" fmla="*/ 1026 h 1139"/>
                <a:gd name="T110" fmla="*/ 1764 w 2054"/>
                <a:gd name="T111" fmla="*/ 1057 h 1139"/>
                <a:gd name="T112" fmla="*/ 1715 w 2054"/>
                <a:gd name="T113" fmla="*/ 1083 h 1139"/>
                <a:gd name="T114" fmla="*/ 1663 w 2054"/>
                <a:gd name="T115" fmla="*/ 1104 h 1139"/>
                <a:gd name="T116" fmla="*/ 1608 w 2054"/>
                <a:gd name="T117" fmla="*/ 1121 h 1139"/>
                <a:gd name="T118" fmla="*/ 1551 w 2054"/>
                <a:gd name="T119" fmla="*/ 1133 h 1139"/>
                <a:gd name="T120" fmla="*/ 1492 w 2054"/>
                <a:gd name="T121" fmla="*/ 1138 h 1139"/>
                <a:gd name="T122" fmla="*/ 1463 w 2054"/>
                <a:gd name="T123" fmla="*/ 1139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54" h="1139">
                  <a:moveTo>
                    <a:pt x="267" y="280"/>
                  </a:moveTo>
                  <a:lnTo>
                    <a:pt x="267" y="562"/>
                  </a:lnTo>
                  <a:lnTo>
                    <a:pt x="268" y="594"/>
                  </a:lnTo>
                  <a:lnTo>
                    <a:pt x="280" y="652"/>
                  </a:lnTo>
                  <a:lnTo>
                    <a:pt x="304" y="705"/>
                  </a:lnTo>
                  <a:lnTo>
                    <a:pt x="337" y="753"/>
                  </a:lnTo>
                  <a:lnTo>
                    <a:pt x="377" y="792"/>
                  </a:lnTo>
                  <a:lnTo>
                    <a:pt x="425" y="824"/>
                  </a:lnTo>
                  <a:lnTo>
                    <a:pt x="478" y="845"/>
                  </a:lnTo>
                  <a:lnTo>
                    <a:pt x="533" y="856"/>
                  </a:lnTo>
                  <a:lnTo>
                    <a:pt x="562" y="857"/>
                  </a:lnTo>
                  <a:lnTo>
                    <a:pt x="1448" y="857"/>
                  </a:lnTo>
                  <a:lnTo>
                    <a:pt x="1480" y="856"/>
                  </a:lnTo>
                  <a:lnTo>
                    <a:pt x="1539" y="844"/>
                  </a:lnTo>
                  <a:lnTo>
                    <a:pt x="1591" y="820"/>
                  </a:lnTo>
                  <a:lnTo>
                    <a:pt x="1639" y="788"/>
                  </a:lnTo>
                  <a:lnTo>
                    <a:pt x="1678" y="747"/>
                  </a:lnTo>
                  <a:lnTo>
                    <a:pt x="1710" y="699"/>
                  </a:lnTo>
                  <a:lnTo>
                    <a:pt x="1732" y="646"/>
                  </a:lnTo>
                  <a:lnTo>
                    <a:pt x="1742" y="590"/>
                  </a:lnTo>
                  <a:lnTo>
                    <a:pt x="1743" y="562"/>
                  </a:lnTo>
                  <a:lnTo>
                    <a:pt x="1743" y="280"/>
                  </a:lnTo>
                  <a:lnTo>
                    <a:pt x="267" y="280"/>
                  </a:lnTo>
                  <a:close/>
                  <a:moveTo>
                    <a:pt x="1463" y="1139"/>
                  </a:moveTo>
                  <a:lnTo>
                    <a:pt x="577" y="1139"/>
                  </a:lnTo>
                  <a:lnTo>
                    <a:pt x="546" y="1138"/>
                  </a:lnTo>
                  <a:lnTo>
                    <a:pt x="487" y="1132"/>
                  </a:lnTo>
                  <a:lnTo>
                    <a:pt x="430" y="1120"/>
                  </a:lnTo>
                  <a:lnTo>
                    <a:pt x="376" y="1103"/>
                  </a:lnTo>
                  <a:lnTo>
                    <a:pt x="324" y="1080"/>
                  </a:lnTo>
                  <a:lnTo>
                    <a:pt x="275" y="1054"/>
                  </a:lnTo>
                  <a:lnTo>
                    <a:pt x="229" y="1022"/>
                  </a:lnTo>
                  <a:lnTo>
                    <a:pt x="186" y="986"/>
                  </a:lnTo>
                  <a:lnTo>
                    <a:pt x="147" y="946"/>
                  </a:lnTo>
                  <a:lnTo>
                    <a:pt x="113" y="904"/>
                  </a:lnTo>
                  <a:lnTo>
                    <a:pt x="82" y="857"/>
                  </a:lnTo>
                  <a:lnTo>
                    <a:pt x="56" y="808"/>
                  </a:lnTo>
                  <a:lnTo>
                    <a:pt x="33" y="757"/>
                  </a:lnTo>
                  <a:lnTo>
                    <a:pt x="18" y="703"/>
                  </a:lnTo>
                  <a:lnTo>
                    <a:pt x="6" y="647"/>
                  </a:lnTo>
                  <a:lnTo>
                    <a:pt x="0" y="590"/>
                  </a:lnTo>
                  <a:lnTo>
                    <a:pt x="0" y="562"/>
                  </a:lnTo>
                  <a:lnTo>
                    <a:pt x="0" y="0"/>
                  </a:lnTo>
                  <a:lnTo>
                    <a:pt x="2054" y="0"/>
                  </a:lnTo>
                  <a:lnTo>
                    <a:pt x="2054" y="562"/>
                  </a:lnTo>
                  <a:lnTo>
                    <a:pt x="2051" y="593"/>
                  </a:lnTo>
                  <a:lnTo>
                    <a:pt x="2043" y="651"/>
                  </a:lnTo>
                  <a:lnTo>
                    <a:pt x="2030" y="708"/>
                  </a:lnTo>
                  <a:lnTo>
                    <a:pt x="2011" y="762"/>
                  </a:lnTo>
                  <a:lnTo>
                    <a:pt x="1988" y="814"/>
                  </a:lnTo>
                  <a:lnTo>
                    <a:pt x="1961" y="864"/>
                  </a:lnTo>
                  <a:lnTo>
                    <a:pt x="1929" y="909"/>
                  </a:lnTo>
                  <a:lnTo>
                    <a:pt x="1893" y="952"/>
                  </a:lnTo>
                  <a:lnTo>
                    <a:pt x="1854" y="990"/>
                  </a:lnTo>
                  <a:lnTo>
                    <a:pt x="1811" y="1026"/>
                  </a:lnTo>
                  <a:lnTo>
                    <a:pt x="1764" y="1057"/>
                  </a:lnTo>
                  <a:lnTo>
                    <a:pt x="1715" y="1083"/>
                  </a:lnTo>
                  <a:lnTo>
                    <a:pt x="1663" y="1104"/>
                  </a:lnTo>
                  <a:lnTo>
                    <a:pt x="1608" y="1121"/>
                  </a:lnTo>
                  <a:lnTo>
                    <a:pt x="1551" y="1133"/>
                  </a:lnTo>
                  <a:lnTo>
                    <a:pt x="1492" y="1138"/>
                  </a:lnTo>
                  <a:lnTo>
                    <a:pt x="1463" y="1139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0" name="Freeform 47">
              <a:extLst>
                <a:ext uri="{FF2B5EF4-FFF2-40B4-BE49-F238E27FC236}">
                  <a16:creationId xmlns:a16="http://schemas.microsoft.com/office/drawing/2014/main" id="{8C12B4D0-9163-9098-A59A-72BE02AC8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5" y="2732"/>
              <a:ext cx="970" cy="1072"/>
            </a:xfrm>
            <a:custGeom>
              <a:avLst/>
              <a:gdLst>
                <a:gd name="T0" fmla="*/ 5818 w 5819"/>
                <a:gd name="T1" fmla="*/ 2879 h 6432"/>
                <a:gd name="T2" fmla="*/ 5794 w 5819"/>
                <a:gd name="T3" fmla="*/ 2568 h 6432"/>
                <a:gd name="T4" fmla="*/ 5741 w 5819"/>
                <a:gd name="T5" fmla="*/ 2268 h 6432"/>
                <a:gd name="T6" fmla="*/ 5657 w 5819"/>
                <a:gd name="T7" fmla="*/ 1980 h 6432"/>
                <a:gd name="T8" fmla="*/ 5548 w 5819"/>
                <a:gd name="T9" fmla="*/ 1704 h 6432"/>
                <a:gd name="T10" fmla="*/ 5412 w 5819"/>
                <a:gd name="T11" fmla="*/ 1444 h 6432"/>
                <a:gd name="T12" fmla="*/ 5252 w 5819"/>
                <a:gd name="T13" fmla="*/ 1199 h 6432"/>
                <a:gd name="T14" fmla="*/ 5071 w 5819"/>
                <a:gd name="T15" fmla="*/ 972 h 6432"/>
                <a:gd name="T16" fmla="*/ 4868 w 5819"/>
                <a:gd name="T17" fmla="*/ 765 h 6432"/>
                <a:gd name="T18" fmla="*/ 4646 w 5819"/>
                <a:gd name="T19" fmla="*/ 580 h 6432"/>
                <a:gd name="T20" fmla="*/ 4406 w 5819"/>
                <a:gd name="T21" fmla="*/ 417 h 6432"/>
                <a:gd name="T22" fmla="*/ 4151 w 5819"/>
                <a:gd name="T23" fmla="*/ 279 h 6432"/>
                <a:gd name="T24" fmla="*/ 3881 w 5819"/>
                <a:gd name="T25" fmla="*/ 166 h 6432"/>
                <a:gd name="T26" fmla="*/ 3598 w 5819"/>
                <a:gd name="T27" fmla="*/ 81 h 6432"/>
                <a:gd name="T28" fmla="*/ 3304 w 5819"/>
                <a:gd name="T29" fmla="*/ 26 h 6432"/>
                <a:gd name="T30" fmla="*/ 3000 w 5819"/>
                <a:gd name="T31" fmla="*/ 0 h 6432"/>
                <a:gd name="T32" fmla="*/ 2767 w 5819"/>
                <a:gd name="T33" fmla="*/ 4 h 6432"/>
                <a:gd name="T34" fmla="*/ 2567 w 5819"/>
                <a:gd name="T35" fmla="*/ 20 h 6432"/>
                <a:gd name="T36" fmla="*/ 2306 w 5819"/>
                <a:gd name="T37" fmla="*/ 65 h 6432"/>
                <a:gd name="T38" fmla="*/ 2052 w 5819"/>
                <a:gd name="T39" fmla="*/ 132 h 6432"/>
                <a:gd name="T40" fmla="*/ 1808 w 5819"/>
                <a:gd name="T41" fmla="*/ 223 h 6432"/>
                <a:gd name="T42" fmla="*/ 1574 w 5819"/>
                <a:gd name="T43" fmla="*/ 335 h 6432"/>
                <a:gd name="T44" fmla="*/ 1351 w 5819"/>
                <a:gd name="T45" fmla="*/ 466 h 6432"/>
                <a:gd name="T46" fmla="*/ 1140 w 5819"/>
                <a:gd name="T47" fmla="*/ 617 h 6432"/>
                <a:gd name="T48" fmla="*/ 944 w 5819"/>
                <a:gd name="T49" fmla="*/ 785 h 6432"/>
                <a:gd name="T50" fmla="*/ 763 w 5819"/>
                <a:gd name="T51" fmla="*/ 970 h 6432"/>
                <a:gd name="T52" fmla="*/ 598 w 5819"/>
                <a:gd name="T53" fmla="*/ 1169 h 6432"/>
                <a:gd name="T54" fmla="*/ 451 w 5819"/>
                <a:gd name="T55" fmla="*/ 1384 h 6432"/>
                <a:gd name="T56" fmla="*/ 322 w 5819"/>
                <a:gd name="T57" fmla="*/ 1610 h 6432"/>
                <a:gd name="T58" fmla="*/ 212 w 5819"/>
                <a:gd name="T59" fmla="*/ 1849 h 6432"/>
                <a:gd name="T60" fmla="*/ 125 w 5819"/>
                <a:gd name="T61" fmla="*/ 2098 h 6432"/>
                <a:gd name="T62" fmla="*/ 58 w 5819"/>
                <a:gd name="T63" fmla="*/ 2356 h 6432"/>
                <a:gd name="T64" fmla="*/ 16 w 5819"/>
                <a:gd name="T65" fmla="*/ 2622 h 6432"/>
                <a:gd name="T66" fmla="*/ 5 w 5819"/>
                <a:gd name="T67" fmla="*/ 2759 h 6432"/>
                <a:gd name="T68" fmla="*/ 1 w 5819"/>
                <a:gd name="T69" fmla="*/ 3035 h 6432"/>
                <a:gd name="T70" fmla="*/ 21 w 5819"/>
                <a:gd name="T71" fmla="*/ 3302 h 6432"/>
                <a:gd name="T72" fmla="*/ 62 w 5819"/>
                <a:gd name="T73" fmla="*/ 3560 h 6432"/>
                <a:gd name="T74" fmla="*/ 126 w 5819"/>
                <a:gd name="T75" fmla="*/ 3810 h 6432"/>
                <a:gd name="T76" fmla="*/ 210 w 5819"/>
                <a:gd name="T77" fmla="*/ 4051 h 6432"/>
                <a:gd name="T78" fmla="*/ 315 w 5819"/>
                <a:gd name="T79" fmla="*/ 4282 h 6432"/>
                <a:gd name="T80" fmla="*/ 439 w 5819"/>
                <a:gd name="T81" fmla="*/ 4502 h 6432"/>
                <a:gd name="T82" fmla="*/ 544 w 5819"/>
                <a:gd name="T83" fmla="*/ 4660 h 6432"/>
                <a:gd name="T84" fmla="*/ 672 w 5819"/>
                <a:gd name="T85" fmla="*/ 4829 h 6432"/>
                <a:gd name="T86" fmla="*/ 1010 w 5819"/>
                <a:gd name="T87" fmla="*/ 5200 h 6432"/>
                <a:gd name="T88" fmla="*/ 1214 w 5819"/>
                <a:gd name="T89" fmla="*/ 5438 h 6432"/>
                <a:gd name="T90" fmla="*/ 1307 w 5819"/>
                <a:gd name="T91" fmla="*/ 5597 h 6432"/>
                <a:gd name="T92" fmla="*/ 1382 w 5819"/>
                <a:gd name="T93" fmla="*/ 5795 h 6432"/>
                <a:gd name="T94" fmla="*/ 1435 w 5819"/>
                <a:gd name="T95" fmla="*/ 6048 h 6432"/>
                <a:gd name="T96" fmla="*/ 1486 w 5819"/>
                <a:gd name="T97" fmla="*/ 6432 h 6432"/>
                <a:gd name="T98" fmla="*/ 4342 w 5819"/>
                <a:gd name="T99" fmla="*/ 6207 h 6432"/>
                <a:gd name="T100" fmla="*/ 4379 w 5819"/>
                <a:gd name="T101" fmla="*/ 5989 h 6432"/>
                <a:gd name="T102" fmla="*/ 4447 w 5819"/>
                <a:gd name="T103" fmla="*/ 5754 h 6432"/>
                <a:gd name="T104" fmla="*/ 4535 w 5819"/>
                <a:gd name="T105" fmla="*/ 5565 h 6432"/>
                <a:gd name="T106" fmla="*/ 4642 w 5819"/>
                <a:gd name="T107" fmla="*/ 5404 h 6432"/>
                <a:gd name="T108" fmla="*/ 4869 w 5819"/>
                <a:gd name="T109" fmla="*/ 5140 h 6432"/>
                <a:gd name="T110" fmla="*/ 5150 w 5819"/>
                <a:gd name="T111" fmla="*/ 4814 h 6432"/>
                <a:gd name="T112" fmla="*/ 5284 w 5819"/>
                <a:gd name="T113" fmla="*/ 4631 h 6432"/>
                <a:gd name="T114" fmla="*/ 5459 w 5819"/>
                <a:gd name="T115" fmla="*/ 4359 h 6432"/>
                <a:gd name="T116" fmla="*/ 5643 w 5819"/>
                <a:gd name="T117" fmla="*/ 3962 h 6432"/>
                <a:gd name="T118" fmla="*/ 5764 w 5819"/>
                <a:gd name="T119" fmla="*/ 3533 h 6432"/>
                <a:gd name="T120" fmla="*/ 5818 w 5819"/>
                <a:gd name="T121" fmla="*/ 3076 h 6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19" h="6432">
                  <a:moveTo>
                    <a:pt x="5819" y="2958"/>
                  </a:moveTo>
                  <a:lnTo>
                    <a:pt x="5818" y="2879"/>
                  </a:lnTo>
                  <a:lnTo>
                    <a:pt x="5810" y="2722"/>
                  </a:lnTo>
                  <a:lnTo>
                    <a:pt x="5794" y="2568"/>
                  </a:lnTo>
                  <a:lnTo>
                    <a:pt x="5771" y="2416"/>
                  </a:lnTo>
                  <a:lnTo>
                    <a:pt x="5741" y="2268"/>
                  </a:lnTo>
                  <a:lnTo>
                    <a:pt x="5703" y="2122"/>
                  </a:lnTo>
                  <a:lnTo>
                    <a:pt x="5657" y="1980"/>
                  </a:lnTo>
                  <a:lnTo>
                    <a:pt x="5606" y="1840"/>
                  </a:lnTo>
                  <a:lnTo>
                    <a:pt x="5548" y="1704"/>
                  </a:lnTo>
                  <a:lnTo>
                    <a:pt x="5483" y="1571"/>
                  </a:lnTo>
                  <a:lnTo>
                    <a:pt x="5412" y="1444"/>
                  </a:lnTo>
                  <a:lnTo>
                    <a:pt x="5336" y="1319"/>
                  </a:lnTo>
                  <a:lnTo>
                    <a:pt x="5252" y="1199"/>
                  </a:lnTo>
                  <a:lnTo>
                    <a:pt x="5165" y="1083"/>
                  </a:lnTo>
                  <a:lnTo>
                    <a:pt x="5071" y="972"/>
                  </a:lnTo>
                  <a:lnTo>
                    <a:pt x="4972" y="867"/>
                  </a:lnTo>
                  <a:lnTo>
                    <a:pt x="4868" y="765"/>
                  </a:lnTo>
                  <a:lnTo>
                    <a:pt x="4760" y="670"/>
                  </a:lnTo>
                  <a:lnTo>
                    <a:pt x="4646" y="580"/>
                  </a:lnTo>
                  <a:lnTo>
                    <a:pt x="4529" y="495"/>
                  </a:lnTo>
                  <a:lnTo>
                    <a:pt x="4406" y="417"/>
                  </a:lnTo>
                  <a:lnTo>
                    <a:pt x="4281" y="344"/>
                  </a:lnTo>
                  <a:lnTo>
                    <a:pt x="4151" y="279"/>
                  </a:lnTo>
                  <a:lnTo>
                    <a:pt x="4018" y="219"/>
                  </a:lnTo>
                  <a:lnTo>
                    <a:pt x="3881" y="166"/>
                  </a:lnTo>
                  <a:lnTo>
                    <a:pt x="3741" y="120"/>
                  </a:lnTo>
                  <a:lnTo>
                    <a:pt x="3598" y="81"/>
                  </a:lnTo>
                  <a:lnTo>
                    <a:pt x="3453" y="49"/>
                  </a:lnTo>
                  <a:lnTo>
                    <a:pt x="3304" y="26"/>
                  </a:lnTo>
                  <a:lnTo>
                    <a:pt x="3153" y="9"/>
                  </a:lnTo>
                  <a:lnTo>
                    <a:pt x="3000" y="0"/>
                  </a:lnTo>
                  <a:lnTo>
                    <a:pt x="2845" y="0"/>
                  </a:lnTo>
                  <a:lnTo>
                    <a:pt x="2767" y="4"/>
                  </a:lnTo>
                  <a:lnTo>
                    <a:pt x="2700" y="7"/>
                  </a:lnTo>
                  <a:lnTo>
                    <a:pt x="2567" y="20"/>
                  </a:lnTo>
                  <a:lnTo>
                    <a:pt x="2435" y="39"/>
                  </a:lnTo>
                  <a:lnTo>
                    <a:pt x="2306" y="65"/>
                  </a:lnTo>
                  <a:lnTo>
                    <a:pt x="2177" y="95"/>
                  </a:lnTo>
                  <a:lnTo>
                    <a:pt x="2052" y="132"/>
                  </a:lnTo>
                  <a:lnTo>
                    <a:pt x="1928" y="174"/>
                  </a:lnTo>
                  <a:lnTo>
                    <a:pt x="1808" y="223"/>
                  </a:lnTo>
                  <a:lnTo>
                    <a:pt x="1690" y="276"/>
                  </a:lnTo>
                  <a:lnTo>
                    <a:pt x="1574" y="335"/>
                  </a:lnTo>
                  <a:lnTo>
                    <a:pt x="1461" y="398"/>
                  </a:lnTo>
                  <a:lnTo>
                    <a:pt x="1351" y="466"/>
                  </a:lnTo>
                  <a:lnTo>
                    <a:pt x="1244" y="540"/>
                  </a:lnTo>
                  <a:lnTo>
                    <a:pt x="1140" y="617"/>
                  </a:lnTo>
                  <a:lnTo>
                    <a:pt x="1041" y="699"/>
                  </a:lnTo>
                  <a:lnTo>
                    <a:pt x="944" y="785"/>
                  </a:lnTo>
                  <a:lnTo>
                    <a:pt x="851" y="875"/>
                  </a:lnTo>
                  <a:lnTo>
                    <a:pt x="763" y="970"/>
                  </a:lnTo>
                  <a:lnTo>
                    <a:pt x="678" y="1068"/>
                  </a:lnTo>
                  <a:lnTo>
                    <a:pt x="598" y="1169"/>
                  </a:lnTo>
                  <a:lnTo>
                    <a:pt x="522" y="1275"/>
                  </a:lnTo>
                  <a:lnTo>
                    <a:pt x="451" y="1384"/>
                  </a:lnTo>
                  <a:lnTo>
                    <a:pt x="383" y="1495"/>
                  </a:lnTo>
                  <a:lnTo>
                    <a:pt x="322" y="1610"/>
                  </a:lnTo>
                  <a:lnTo>
                    <a:pt x="264" y="1729"/>
                  </a:lnTo>
                  <a:lnTo>
                    <a:pt x="212" y="1849"/>
                  </a:lnTo>
                  <a:lnTo>
                    <a:pt x="166" y="1972"/>
                  </a:lnTo>
                  <a:lnTo>
                    <a:pt x="125" y="2098"/>
                  </a:lnTo>
                  <a:lnTo>
                    <a:pt x="89" y="2226"/>
                  </a:lnTo>
                  <a:lnTo>
                    <a:pt x="58" y="2356"/>
                  </a:lnTo>
                  <a:lnTo>
                    <a:pt x="35" y="2488"/>
                  </a:lnTo>
                  <a:lnTo>
                    <a:pt x="16" y="2622"/>
                  </a:lnTo>
                  <a:lnTo>
                    <a:pt x="10" y="2690"/>
                  </a:lnTo>
                  <a:lnTo>
                    <a:pt x="5" y="2759"/>
                  </a:lnTo>
                  <a:lnTo>
                    <a:pt x="0" y="2898"/>
                  </a:lnTo>
                  <a:lnTo>
                    <a:pt x="1" y="3035"/>
                  </a:lnTo>
                  <a:lnTo>
                    <a:pt x="9" y="3169"/>
                  </a:lnTo>
                  <a:lnTo>
                    <a:pt x="21" y="3302"/>
                  </a:lnTo>
                  <a:lnTo>
                    <a:pt x="39" y="3431"/>
                  </a:lnTo>
                  <a:lnTo>
                    <a:pt x="62" y="3560"/>
                  </a:lnTo>
                  <a:lnTo>
                    <a:pt x="92" y="3687"/>
                  </a:lnTo>
                  <a:lnTo>
                    <a:pt x="126" y="3810"/>
                  </a:lnTo>
                  <a:lnTo>
                    <a:pt x="166" y="3933"/>
                  </a:lnTo>
                  <a:lnTo>
                    <a:pt x="210" y="4051"/>
                  </a:lnTo>
                  <a:lnTo>
                    <a:pt x="260" y="4168"/>
                  </a:lnTo>
                  <a:lnTo>
                    <a:pt x="315" y="4282"/>
                  </a:lnTo>
                  <a:lnTo>
                    <a:pt x="375" y="4394"/>
                  </a:lnTo>
                  <a:lnTo>
                    <a:pt x="439" y="4502"/>
                  </a:lnTo>
                  <a:lnTo>
                    <a:pt x="508" y="4608"/>
                  </a:lnTo>
                  <a:lnTo>
                    <a:pt x="544" y="4660"/>
                  </a:lnTo>
                  <a:lnTo>
                    <a:pt x="588" y="4721"/>
                  </a:lnTo>
                  <a:lnTo>
                    <a:pt x="672" y="4829"/>
                  </a:lnTo>
                  <a:lnTo>
                    <a:pt x="792" y="4972"/>
                  </a:lnTo>
                  <a:lnTo>
                    <a:pt x="1010" y="5200"/>
                  </a:lnTo>
                  <a:lnTo>
                    <a:pt x="1161" y="5367"/>
                  </a:lnTo>
                  <a:lnTo>
                    <a:pt x="1214" y="5438"/>
                  </a:lnTo>
                  <a:lnTo>
                    <a:pt x="1263" y="5514"/>
                  </a:lnTo>
                  <a:lnTo>
                    <a:pt x="1307" y="5597"/>
                  </a:lnTo>
                  <a:lnTo>
                    <a:pt x="1347" y="5690"/>
                  </a:lnTo>
                  <a:lnTo>
                    <a:pt x="1382" y="5795"/>
                  </a:lnTo>
                  <a:lnTo>
                    <a:pt x="1411" y="5913"/>
                  </a:lnTo>
                  <a:lnTo>
                    <a:pt x="1435" y="6048"/>
                  </a:lnTo>
                  <a:lnTo>
                    <a:pt x="1444" y="6123"/>
                  </a:lnTo>
                  <a:lnTo>
                    <a:pt x="1486" y="6432"/>
                  </a:lnTo>
                  <a:lnTo>
                    <a:pt x="4313" y="6432"/>
                  </a:lnTo>
                  <a:lnTo>
                    <a:pt x="4342" y="6207"/>
                  </a:lnTo>
                  <a:lnTo>
                    <a:pt x="4353" y="6129"/>
                  </a:lnTo>
                  <a:lnTo>
                    <a:pt x="4379" y="5989"/>
                  </a:lnTo>
                  <a:lnTo>
                    <a:pt x="4411" y="5864"/>
                  </a:lnTo>
                  <a:lnTo>
                    <a:pt x="4447" y="5754"/>
                  </a:lnTo>
                  <a:lnTo>
                    <a:pt x="4489" y="5654"/>
                  </a:lnTo>
                  <a:lnTo>
                    <a:pt x="4535" y="5565"/>
                  </a:lnTo>
                  <a:lnTo>
                    <a:pt x="4586" y="5482"/>
                  </a:lnTo>
                  <a:lnTo>
                    <a:pt x="4642" y="5404"/>
                  </a:lnTo>
                  <a:lnTo>
                    <a:pt x="4732" y="5292"/>
                  </a:lnTo>
                  <a:lnTo>
                    <a:pt x="4869" y="5140"/>
                  </a:lnTo>
                  <a:lnTo>
                    <a:pt x="5023" y="4968"/>
                  </a:lnTo>
                  <a:lnTo>
                    <a:pt x="5150" y="4814"/>
                  </a:lnTo>
                  <a:lnTo>
                    <a:pt x="5239" y="4696"/>
                  </a:lnTo>
                  <a:lnTo>
                    <a:pt x="5284" y="4631"/>
                  </a:lnTo>
                  <a:lnTo>
                    <a:pt x="5346" y="4543"/>
                  </a:lnTo>
                  <a:lnTo>
                    <a:pt x="5459" y="4359"/>
                  </a:lnTo>
                  <a:lnTo>
                    <a:pt x="5558" y="4166"/>
                  </a:lnTo>
                  <a:lnTo>
                    <a:pt x="5643" y="3962"/>
                  </a:lnTo>
                  <a:lnTo>
                    <a:pt x="5711" y="3751"/>
                  </a:lnTo>
                  <a:lnTo>
                    <a:pt x="5764" y="3533"/>
                  </a:lnTo>
                  <a:lnTo>
                    <a:pt x="5799" y="3307"/>
                  </a:lnTo>
                  <a:lnTo>
                    <a:pt x="5818" y="3076"/>
                  </a:lnTo>
                  <a:lnTo>
                    <a:pt x="5819" y="29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1" name="Freeform 48">
              <a:extLst>
                <a:ext uri="{FF2B5EF4-FFF2-40B4-BE49-F238E27FC236}">
                  <a16:creationId xmlns:a16="http://schemas.microsoft.com/office/drawing/2014/main" id="{80956BCC-6FD8-5F44-8089-93CCCCD69D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2" y="2708"/>
              <a:ext cx="1016" cy="1121"/>
            </a:xfrm>
            <a:custGeom>
              <a:avLst/>
              <a:gdLst>
                <a:gd name="T0" fmla="*/ 4372 w 6099"/>
                <a:gd name="T1" fmla="*/ 6235 h 6728"/>
                <a:gd name="T2" fmla="*/ 4597 w 6099"/>
                <a:gd name="T3" fmla="*/ 5597 h 6728"/>
                <a:gd name="T4" fmla="*/ 4904 w 6099"/>
                <a:gd name="T5" fmla="*/ 5223 h 6728"/>
                <a:gd name="T6" fmla="*/ 5326 w 6099"/>
                <a:gd name="T7" fmla="*/ 4716 h 6728"/>
                <a:gd name="T8" fmla="*/ 5661 w 6099"/>
                <a:gd name="T9" fmla="*/ 4046 h 6728"/>
                <a:gd name="T10" fmla="*/ 5816 w 6099"/>
                <a:gd name="T11" fmla="*/ 3206 h 6728"/>
                <a:gd name="T12" fmla="*/ 5794 w 6099"/>
                <a:gd name="T13" fmla="*/ 2728 h 6728"/>
                <a:gd name="T14" fmla="*/ 5663 w 6099"/>
                <a:gd name="T15" fmla="*/ 2169 h 6728"/>
                <a:gd name="T16" fmla="*/ 5428 w 6099"/>
                <a:gd name="T17" fmla="*/ 1661 h 6728"/>
                <a:gd name="T18" fmla="*/ 5102 w 6099"/>
                <a:gd name="T19" fmla="*/ 1213 h 6728"/>
                <a:gd name="T20" fmla="*/ 4696 w 6099"/>
                <a:gd name="T21" fmla="*/ 840 h 6728"/>
                <a:gd name="T22" fmla="*/ 4225 w 6099"/>
                <a:gd name="T23" fmla="*/ 552 h 6728"/>
                <a:gd name="T24" fmla="*/ 3697 w 6099"/>
                <a:gd name="T25" fmla="*/ 363 h 6728"/>
                <a:gd name="T26" fmla="*/ 3129 w 6099"/>
                <a:gd name="T27" fmla="*/ 284 h 6728"/>
                <a:gd name="T28" fmla="*/ 2715 w 6099"/>
                <a:gd name="T29" fmla="*/ 301 h 6728"/>
                <a:gd name="T30" fmla="*/ 2222 w 6099"/>
                <a:gd name="T31" fmla="*/ 408 h 6728"/>
                <a:gd name="T32" fmla="*/ 1766 w 6099"/>
                <a:gd name="T33" fmla="*/ 599 h 6728"/>
                <a:gd name="T34" fmla="*/ 1354 w 6099"/>
                <a:gd name="T35" fmla="*/ 867 h 6728"/>
                <a:gd name="T36" fmla="*/ 997 w 6099"/>
                <a:gd name="T37" fmla="*/ 1202 h 6728"/>
                <a:gd name="T38" fmla="*/ 701 w 6099"/>
                <a:gd name="T39" fmla="*/ 1595 h 6728"/>
                <a:gd name="T40" fmla="*/ 478 w 6099"/>
                <a:gd name="T41" fmla="*/ 2039 h 6728"/>
                <a:gd name="T42" fmla="*/ 335 w 6099"/>
                <a:gd name="T43" fmla="*/ 2525 h 6728"/>
                <a:gd name="T44" fmla="*/ 286 w 6099"/>
                <a:gd name="T45" fmla="*/ 2909 h 6728"/>
                <a:gd name="T46" fmla="*/ 298 w 6099"/>
                <a:gd name="T47" fmla="*/ 3409 h 6728"/>
                <a:gd name="T48" fmla="*/ 397 w 6099"/>
                <a:gd name="T49" fmla="*/ 3894 h 6728"/>
                <a:gd name="T50" fmla="*/ 576 w 6099"/>
                <a:gd name="T51" fmla="*/ 4355 h 6728"/>
                <a:gd name="T52" fmla="*/ 797 w 6099"/>
                <a:gd name="T53" fmla="*/ 4730 h 6728"/>
                <a:gd name="T54" fmla="*/ 1205 w 6099"/>
                <a:gd name="T55" fmla="*/ 5209 h 6728"/>
                <a:gd name="T56" fmla="*/ 1566 w 6099"/>
                <a:gd name="T57" fmla="*/ 5661 h 6728"/>
                <a:gd name="T58" fmla="*/ 1726 w 6099"/>
                <a:gd name="T59" fmla="*/ 6249 h 6728"/>
                <a:gd name="T60" fmla="*/ 1458 w 6099"/>
                <a:gd name="T61" fmla="*/ 6291 h 6728"/>
                <a:gd name="T62" fmla="*/ 1324 w 6099"/>
                <a:gd name="T63" fmla="*/ 5809 h 6728"/>
                <a:gd name="T64" fmla="*/ 1008 w 6099"/>
                <a:gd name="T65" fmla="*/ 5420 h 6728"/>
                <a:gd name="T66" fmla="*/ 634 w 6099"/>
                <a:gd name="T67" fmla="*/ 4986 h 6728"/>
                <a:gd name="T68" fmla="*/ 390 w 6099"/>
                <a:gd name="T69" fmla="*/ 4612 h 6728"/>
                <a:gd name="T70" fmla="*/ 171 w 6099"/>
                <a:gd name="T71" fmla="*/ 4114 h 6728"/>
                <a:gd name="T72" fmla="*/ 40 w 6099"/>
                <a:gd name="T73" fmla="*/ 3584 h 6728"/>
                <a:gd name="T74" fmla="*/ 0 w 6099"/>
                <a:gd name="T75" fmla="*/ 3038 h 6728"/>
                <a:gd name="T76" fmla="*/ 36 w 6099"/>
                <a:gd name="T77" fmla="*/ 2618 h 6728"/>
                <a:gd name="T78" fmla="*/ 175 w 6099"/>
                <a:gd name="T79" fmla="*/ 2073 h 6728"/>
                <a:gd name="T80" fmla="*/ 403 w 6099"/>
                <a:gd name="T81" fmla="*/ 1572 h 6728"/>
                <a:gd name="T82" fmla="*/ 711 w 6099"/>
                <a:gd name="T83" fmla="*/ 1124 h 6728"/>
                <a:gd name="T84" fmla="*/ 1089 w 6099"/>
                <a:gd name="T85" fmla="*/ 736 h 6728"/>
                <a:gd name="T86" fmla="*/ 1526 w 6099"/>
                <a:gd name="T87" fmla="*/ 422 h 6728"/>
                <a:gd name="T88" fmla="*/ 2016 w 6099"/>
                <a:gd name="T89" fmla="*/ 188 h 6728"/>
                <a:gd name="T90" fmla="*/ 2545 w 6099"/>
                <a:gd name="T91" fmla="*/ 43 h 6728"/>
                <a:gd name="T92" fmla="*/ 2975 w 6099"/>
                <a:gd name="T93" fmla="*/ 0 h 6728"/>
                <a:gd name="T94" fmla="*/ 3613 w 6099"/>
                <a:gd name="T95" fmla="*/ 54 h 6728"/>
                <a:gd name="T96" fmla="*/ 4207 w 6099"/>
                <a:gd name="T97" fmla="*/ 233 h 6728"/>
                <a:gd name="T98" fmla="*/ 4744 w 6099"/>
                <a:gd name="T99" fmla="*/ 523 h 6728"/>
                <a:gd name="T100" fmla="*/ 5210 w 6099"/>
                <a:gd name="T101" fmla="*/ 914 h 6728"/>
                <a:gd name="T102" fmla="*/ 5592 w 6099"/>
                <a:gd name="T103" fmla="*/ 1387 h 6728"/>
                <a:gd name="T104" fmla="*/ 5875 w 6099"/>
                <a:gd name="T105" fmla="*/ 1933 h 6728"/>
                <a:gd name="T106" fmla="*/ 6049 w 6099"/>
                <a:gd name="T107" fmla="*/ 2535 h 6728"/>
                <a:gd name="T108" fmla="*/ 6099 w 6099"/>
                <a:gd name="T109" fmla="*/ 3099 h 6728"/>
                <a:gd name="T110" fmla="*/ 5995 w 6099"/>
                <a:gd name="T111" fmla="*/ 3914 h 6728"/>
                <a:gd name="T112" fmla="*/ 5618 w 6099"/>
                <a:gd name="T113" fmla="*/ 4772 h 6728"/>
                <a:gd name="T114" fmla="*/ 5212 w 6099"/>
                <a:gd name="T115" fmla="*/ 5299 h 6728"/>
                <a:gd name="T116" fmla="*/ 4837 w 6099"/>
                <a:gd name="T117" fmla="*/ 5749 h 6728"/>
                <a:gd name="T118" fmla="*/ 4651 w 6099"/>
                <a:gd name="T119" fmla="*/ 6281 h 6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99" h="6728">
                  <a:moveTo>
                    <a:pt x="1753" y="6446"/>
                  </a:moveTo>
                  <a:lnTo>
                    <a:pt x="4342" y="6446"/>
                  </a:lnTo>
                  <a:lnTo>
                    <a:pt x="4355" y="6348"/>
                  </a:lnTo>
                  <a:lnTo>
                    <a:pt x="4372" y="6235"/>
                  </a:lnTo>
                  <a:lnTo>
                    <a:pt x="4414" y="6037"/>
                  </a:lnTo>
                  <a:lnTo>
                    <a:pt x="4466" y="5868"/>
                  </a:lnTo>
                  <a:lnTo>
                    <a:pt x="4527" y="5724"/>
                  </a:lnTo>
                  <a:lnTo>
                    <a:pt x="4597" y="5597"/>
                  </a:lnTo>
                  <a:lnTo>
                    <a:pt x="4675" y="5483"/>
                  </a:lnTo>
                  <a:lnTo>
                    <a:pt x="4762" y="5378"/>
                  </a:lnTo>
                  <a:lnTo>
                    <a:pt x="4854" y="5275"/>
                  </a:lnTo>
                  <a:lnTo>
                    <a:pt x="4904" y="5223"/>
                  </a:lnTo>
                  <a:lnTo>
                    <a:pt x="5001" y="5117"/>
                  </a:lnTo>
                  <a:lnTo>
                    <a:pt x="5157" y="4939"/>
                  </a:lnTo>
                  <a:lnTo>
                    <a:pt x="5268" y="4798"/>
                  </a:lnTo>
                  <a:lnTo>
                    <a:pt x="5326" y="4716"/>
                  </a:lnTo>
                  <a:lnTo>
                    <a:pt x="5385" y="4625"/>
                  </a:lnTo>
                  <a:lnTo>
                    <a:pt x="5493" y="4439"/>
                  </a:lnTo>
                  <a:lnTo>
                    <a:pt x="5584" y="4246"/>
                  </a:lnTo>
                  <a:lnTo>
                    <a:pt x="5661" y="4046"/>
                  </a:lnTo>
                  <a:lnTo>
                    <a:pt x="5724" y="3841"/>
                  </a:lnTo>
                  <a:lnTo>
                    <a:pt x="5770" y="3633"/>
                  </a:lnTo>
                  <a:lnTo>
                    <a:pt x="5801" y="3421"/>
                  </a:lnTo>
                  <a:lnTo>
                    <a:pt x="5816" y="3206"/>
                  </a:lnTo>
                  <a:lnTo>
                    <a:pt x="5818" y="3099"/>
                  </a:lnTo>
                  <a:lnTo>
                    <a:pt x="5817" y="3024"/>
                  </a:lnTo>
                  <a:lnTo>
                    <a:pt x="5810" y="2875"/>
                  </a:lnTo>
                  <a:lnTo>
                    <a:pt x="5794" y="2728"/>
                  </a:lnTo>
                  <a:lnTo>
                    <a:pt x="5772" y="2585"/>
                  </a:lnTo>
                  <a:lnTo>
                    <a:pt x="5743" y="2444"/>
                  </a:lnTo>
                  <a:lnTo>
                    <a:pt x="5707" y="2305"/>
                  </a:lnTo>
                  <a:lnTo>
                    <a:pt x="5663" y="2169"/>
                  </a:lnTo>
                  <a:lnTo>
                    <a:pt x="5614" y="2037"/>
                  </a:lnTo>
                  <a:lnTo>
                    <a:pt x="5558" y="1908"/>
                  </a:lnTo>
                  <a:lnTo>
                    <a:pt x="5497" y="1782"/>
                  </a:lnTo>
                  <a:lnTo>
                    <a:pt x="5428" y="1661"/>
                  </a:lnTo>
                  <a:lnTo>
                    <a:pt x="5355" y="1542"/>
                  </a:lnTo>
                  <a:lnTo>
                    <a:pt x="5276" y="1429"/>
                  </a:lnTo>
                  <a:lnTo>
                    <a:pt x="5192" y="1319"/>
                  </a:lnTo>
                  <a:lnTo>
                    <a:pt x="5102" y="1213"/>
                  </a:lnTo>
                  <a:lnTo>
                    <a:pt x="5007" y="1112"/>
                  </a:lnTo>
                  <a:lnTo>
                    <a:pt x="4908" y="1016"/>
                  </a:lnTo>
                  <a:lnTo>
                    <a:pt x="4805" y="925"/>
                  </a:lnTo>
                  <a:lnTo>
                    <a:pt x="4696" y="840"/>
                  </a:lnTo>
                  <a:lnTo>
                    <a:pt x="4584" y="760"/>
                  </a:lnTo>
                  <a:lnTo>
                    <a:pt x="4468" y="685"/>
                  </a:lnTo>
                  <a:lnTo>
                    <a:pt x="4348" y="615"/>
                  </a:lnTo>
                  <a:lnTo>
                    <a:pt x="4225" y="552"/>
                  </a:lnTo>
                  <a:lnTo>
                    <a:pt x="4097" y="495"/>
                  </a:lnTo>
                  <a:lnTo>
                    <a:pt x="3967" y="444"/>
                  </a:lnTo>
                  <a:lnTo>
                    <a:pt x="3833" y="400"/>
                  </a:lnTo>
                  <a:lnTo>
                    <a:pt x="3697" y="363"/>
                  </a:lnTo>
                  <a:lnTo>
                    <a:pt x="3559" y="332"/>
                  </a:lnTo>
                  <a:lnTo>
                    <a:pt x="3418" y="309"/>
                  </a:lnTo>
                  <a:lnTo>
                    <a:pt x="3274" y="292"/>
                  </a:lnTo>
                  <a:lnTo>
                    <a:pt x="3129" y="284"/>
                  </a:lnTo>
                  <a:lnTo>
                    <a:pt x="2981" y="283"/>
                  </a:lnTo>
                  <a:lnTo>
                    <a:pt x="2907" y="285"/>
                  </a:lnTo>
                  <a:lnTo>
                    <a:pt x="2843" y="289"/>
                  </a:lnTo>
                  <a:lnTo>
                    <a:pt x="2715" y="301"/>
                  </a:lnTo>
                  <a:lnTo>
                    <a:pt x="2589" y="320"/>
                  </a:lnTo>
                  <a:lnTo>
                    <a:pt x="2464" y="344"/>
                  </a:lnTo>
                  <a:lnTo>
                    <a:pt x="2343" y="373"/>
                  </a:lnTo>
                  <a:lnTo>
                    <a:pt x="2222" y="408"/>
                  </a:lnTo>
                  <a:lnTo>
                    <a:pt x="2104" y="448"/>
                  </a:lnTo>
                  <a:lnTo>
                    <a:pt x="1989" y="494"/>
                  </a:lnTo>
                  <a:lnTo>
                    <a:pt x="1876" y="544"/>
                  </a:lnTo>
                  <a:lnTo>
                    <a:pt x="1766" y="599"/>
                  </a:lnTo>
                  <a:lnTo>
                    <a:pt x="1658" y="659"/>
                  </a:lnTo>
                  <a:lnTo>
                    <a:pt x="1554" y="725"/>
                  </a:lnTo>
                  <a:lnTo>
                    <a:pt x="1452" y="793"/>
                  </a:lnTo>
                  <a:lnTo>
                    <a:pt x="1354" y="867"/>
                  </a:lnTo>
                  <a:lnTo>
                    <a:pt x="1259" y="944"/>
                  </a:lnTo>
                  <a:lnTo>
                    <a:pt x="1169" y="1027"/>
                  </a:lnTo>
                  <a:lnTo>
                    <a:pt x="1080" y="1112"/>
                  </a:lnTo>
                  <a:lnTo>
                    <a:pt x="997" y="1202"/>
                  </a:lnTo>
                  <a:lnTo>
                    <a:pt x="917" y="1295"/>
                  </a:lnTo>
                  <a:lnTo>
                    <a:pt x="841" y="1392"/>
                  </a:lnTo>
                  <a:lnTo>
                    <a:pt x="769" y="1492"/>
                  </a:lnTo>
                  <a:lnTo>
                    <a:pt x="701" y="1595"/>
                  </a:lnTo>
                  <a:lnTo>
                    <a:pt x="638" y="1702"/>
                  </a:lnTo>
                  <a:lnTo>
                    <a:pt x="580" y="1812"/>
                  </a:lnTo>
                  <a:lnTo>
                    <a:pt x="526" y="1924"/>
                  </a:lnTo>
                  <a:lnTo>
                    <a:pt x="478" y="2039"/>
                  </a:lnTo>
                  <a:lnTo>
                    <a:pt x="434" y="2157"/>
                  </a:lnTo>
                  <a:lnTo>
                    <a:pt x="395" y="2277"/>
                  </a:lnTo>
                  <a:lnTo>
                    <a:pt x="363" y="2399"/>
                  </a:lnTo>
                  <a:lnTo>
                    <a:pt x="335" y="2525"/>
                  </a:lnTo>
                  <a:lnTo>
                    <a:pt x="313" y="2651"/>
                  </a:lnTo>
                  <a:lnTo>
                    <a:pt x="296" y="2780"/>
                  </a:lnTo>
                  <a:lnTo>
                    <a:pt x="291" y="2845"/>
                  </a:lnTo>
                  <a:lnTo>
                    <a:pt x="286" y="2909"/>
                  </a:lnTo>
                  <a:lnTo>
                    <a:pt x="280" y="3034"/>
                  </a:lnTo>
                  <a:lnTo>
                    <a:pt x="282" y="3160"/>
                  </a:lnTo>
                  <a:lnTo>
                    <a:pt x="288" y="3285"/>
                  </a:lnTo>
                  <a:lnTo>
                    <a:pt x="298" y="3409"/>
                  </a:lnTo>
                  <a:lnTo>
                    <a:pt x="315" y="3532"/>
                  </a:lnTo>
                  <a:lnTo>
                    <a:pt x="337" y="3655"/>
                  </a:lnTo>
                  <a:lnTo>
                    <a:pt x="365" y="3775"/>
                  </a:lnTo>
                  <a:lnTo>
                    <a:pt x="397" y="3894"/>
                  </a:lnTo>
                  <a:lnTo>
                    <a:pt x="434" y="4012"/>
                  </a:lnTo>
                  <a:lnTo>
                    <a:pt x="477" y="4128"/>
                  </a:lnTo>
                  <a:lnTo>
                    <a:pt x="524" y="4242"/>
                  </a:lnTo>
                  <a:lnTo>
                    <a:pt x="576" y="4355"/>
                  </a:lnTo>
                  <a:lnTo>
                    <a:pt x="634" y="4465"/>
                  </a:lnTo>
                  <a:lnTo>
                    <a:pt x="695" y="4573"/>
                  </a:lnTo>
                  <a:lnTo>
                    <a:pt x="762" y="4678"/>
                  </a:lnTo>
                  <a:lnTo>
                    <a:pt x="797" y="4730"/>
                  </a:lnTo>
                  <a:lnTo>
                    <a:pt x="854" y="4807"/>
                  </a:lnTo>
                  <a:lnTo>
                    <a:pt x="965" y="4942"/>
                  </a:lnTo>
                  <a:lnTo>
                    <a:pt x="1117" y="5112"/>
                  </a:lnTo>
                  <a:lnTo>
                    <a:pt x="1205" y="5209"/>
                  </a:lnTo>
                  <a:lnTo>
                    <a:pt x="1298" y="5302"/>
                  </a:lnTo>
                  <a:lnTo>
                    <a:pt x="1424" y="5443"/>
                  </a:lnTo>
                  <a:lnTo>
                    <a:pt x="1499" y="5545"/>
                  </a:lnTo>
                  <a:lnTo>
                    <a:pt x="1566" y="5661"/>
                  </a:lnTo>
                  <a:lnTo>
                    <a:pt x="1624" y="5797"/>
                  </a:lnTo>
                  <a:lnTo>
                    <a:pt x="1673" y="5955"/>
                  </a:lnTo>
                  <a:lnTo>
                    <a:pt x="1711" y="6142"/>
                  </a:lnTo>
                  <a:lnTo>
                    <a:pt x="1726" y="6249"/>
                  </a:lnTo>
                  <a:lnTo>
                    <a:pt x="1753" y="6446"/>
                  </a:lnTo>
                  <a:close/>
                  <a:moveTo>
                    <a:pt x="4595" y="6728"/>
                  </a:moveTo>
                  <a:lnTo>
                    <a:pt x="1515" y="6728"/>
                  </a:lnTo>
                  <a:lnTo>
                    <a:pt x="1458" y="6291"/>
                  </a:lnTo>
                  <a:lnTo>
                    <a:pt x="1444" y="6202"/>
                  </a:lnTo>
                  <a:lnTo>
                    <a:pt x="1411" y="6048"/>
                  </a:lnTo>
                  <a:lnTo>
                    <a:pt x="1371" y="5919"/>
                  </a:lnTo>
                  <a:lnTo>
                    <a:pt x="1324" y="5809"/>
                  </a:lnTo>
                  <a:lnTo>
                    <a:pt x="1268" y="5714"/>
                  </a:lnTo>
                  <a:lnTo>
                    <a:pt x="1205" y="5629"/>
                  </a:lnTo>
                  <a:lnTo>
                    <a:pt x="1095" y="5506"/>
                  </a:lnTo>
                  <a:lnTo>
                    <a:pt x="1008" y="5420"/>
                  </a:lnTo>
                  <a:lnTo>
                    <a:pt x="960" y="5371"/>
                  </a:lnTo>
                  <a:lnTo>
                    <a:pt x="860" y="5263"/>
                  </a:lnTo>
                  <a:lnTo>
                    <a:pt x="751" y="5136"/>
                  </a:lnTo>
                  <a:lnTo>
                    <a:pt x="634" y="4986"/>
                  </a:lnTo>
                  <a:lnTo>
                    <a:pt x="572" y="4899"/>
                  </a:lnTo>
                  <a:lnTo>
                    <a:pt x="533" y="4844"/>
                  </a:lnTo>
                  <a:lnTo>
                    <a:pt x="459" y="4729"/>
                  </a:lnTo>
                  <a:lnTo>
                    <a:pt x="390" y="4612"/>
                  </a:lnTo>
                  <a:lnTo>
                    <a:pt x="328" y="4491"/>
                  </a:lnTo>
                  <a:lnTo>
                    <a:pt x="270" y="4368"/>
                  </a:lnTo>
                  <a:lnTo>
                    <a:pt x="217" y="4241"/>
                  </a:lnTo>
                  <a:lnTo>
                    <a:pt x="171" y="4114"/>
                  </a:lnTo>
                  <a:lnTo>
                    <a:pt x="130" y="3984"/>
                  </a:lnTo>
                  <a:lnTo>
                    <a:pt x="94" y="3852"/>
                  </a:lnTo>
                  <a:lnTo>
                    <a:pt x="64" y="3718"/>
                  </a:lnTo>
                  <a:lnTo>
                    <a:pt x="40" y="3584"/>
                  </a:lnTo>
                  <a:lnTo>
                    <a:pt x="21" y="3448"/>
                  </a:lnTo>
                  <a:lnTo>
                    <a:pt x="8" y="3312"/>
                  </a:lnTo>
                  <a:lnTo>
                    <a:pt x="1" y="3175"/>
                  </a:lnTo>
                  <a:lnTo>
                    <a:pt x="0" y="3038"/>
                  </a:lnTo>
                  <a:lnTo>
                    <a:pt x="4" y="2899"/>
                  </a:lnTo>
                  <a:lnTo>
                    <a:pt x="9" y="2831"/>
                  </a:lnTo>
                  <a:lnTo>
                    <a:pt x="17" y="2759"/>
                  </a:lnTo>
                  <a:lnTo>
                    <a:pt x="36" y="2618"/>
                  </a:lnTo>
                  <a:lnTo>
                    <a:pt x="62" y="2478"/>
                  </a:lnTo>
                  <a:lnTo>
                    <a:pt x="94" y="2340"/>
                  </a:lnTo>
                  <a:lnTo>
                    <a:pt x="132" y="2205"/>
                  </a:lnTo>
                  <a:lnTo>
                    <a:pt x="175" y="2073"/>
                  </a:lnTo>
                  <a:lnTo>
                    <a:pt x="224" y="1943"/>
                  </a:lnTo>
                  <a:lnTo>
                    <a:pt x="278" y="1817"/>
                  </a:lnTo>
                  <a:lnTo>
                    <a:pt x="337" y="1692"/>
                  </a:lnTo>
                  <a:lnTo>
                    <a:pt x="403" y="1572"/>
                  </a:lnTo>
                  <a:lnTo>
                    <a:pt x="472" y="1454"/>
                  </a:lnTo>
                  <a:lnTo>
                    <a:pt x="547" y="1340"/>
                  </a:lnTo>
                  <a:lnTo>
                    <a:pt x="626" y="1230"/>
                  </a:lnTo>
                  <a:lnTo>
                    <a:pt x="711" y="1124"/>
                  </a:lnTo>
                  <a:lnTo>
                    <a:pt x="798" y="1020"/>
                  </a:lnTo>
                  <a:lnTo>
                    <a:pt x="891" y="922"/>
                  </a:lnTo>
                  <a:lnTo>
                    <a:pt x="988" y="827"/>
                  </a:lnTo>
                  <a:lnTo>
                    <a:pt x="1089" y="736"/>
                  </a:lnTo>
                  <a:lnTo>
                    <a:pt x="1193" y="651"/>
                  </a:lnTo>
                  <a:lnTo>
                    <a:pt x="1301" y="570"/>
                  </a:lnTo>
                  <a:lnTo>
                    <a:pt x="1412" y="493"/>
                  </a:lnTo>
                  <a:lnTo>
                    <a:pt x="1526" y="422"/>
                  </a:lnTo>
                  <a:lnTo>
                    <a:pt x="1644" y="356"/>
                  </a:lnTo>
                  <a:lnTo>
                    <a:pt x="1766" y="293"/>
                  </a:lnTo>
                  <a:lnTo>
                    <a:pt x="1889" y="237"/>
                  </a:lnTo>
                  <a:lnTo>
                    <a:pt x="2016" y="188"/>
                  </a:lnTo>
                  <a:lnTo>
                    <a:pt x="2144" y="142"/>
                  </a:lnTo>
                  <a:lnTo>
                    <a:pt x="2276" y="103"/>
                  </a:lnTo>
                  <a:lnTo>
                    <a:pt x="2409" y="71"/>
                  </a:lnTo>
                  <a:lnTo>
                    <a:pt x="2545" y="43"/>
                  </a:lnTo>
                  <a:lnTo>
                    <a:pt x="2682" y="22"/>
                  </a:lnTo>
                  <a:lnTo>
                    <a:pt x="2823" y="8"/>
                  </a:lnTo>
                  <a:lnTo>
                    <a:pt x="2892" y="3"/>
                  </a:lnTo>
                  <a:lnTo>
                    <a:pt x="2975" y="0"/>
                  </a:lnTo>
                  <a:lnTo>
                    <a:pt x="3138" y="1"/>
                  </a:lnTo>
                  <a:lnTo>
                    <a:pt x="3298" y="11"/>
                  </a:lnTo>
                  <a:lnTo>
                    <a:pt x="3457" y="28"/>
                  </a:lnTo>
                  <a:lnTo>
                    <a:pt x="3613" y="54"/>
                  </a:lnTo>
                  <a:lnTo>
                    <a:pt x="3766" y="88"/>
                  </a:lnTo>
                  <a:lnTo>
                    <a:pt x="3917" y="129"/>
                  </a:lnTo>
                  <a:lnTo>
                    <a:pt x="4063" y="177"/>
                  </a:lnTo>
                  <a:lnTo>
                    <a:pt x="4207" y="233"/>
                  </a:lnTo>
                  <a:lnTo>
                    <a:pt x="4347" y="295"/>
                  </a:lnTo>
                  <a:lnTo>
                    <a:pt x="4483" y="365"/>
                  </a:lnTo>
                  <a:lnTo>
                    <a:pt x="4616" y="441"/>
                  </a:lnTo>
                  <a:lnTo>
                    <a:pt x="4744" y="523"/>
                  </a:lnTo>
                  <a:lnTo>
                    <a:pt x="4867" y="613"/>
                  </a:lnTo>
                  <a:lnTo>
                    <a:pt x="4986" y="707"/>
                  </a:lnTo>
                  <a:lnTo>
                    <a:pt x="5100" y="807"/>
                  </a:lnTo>
                  <a:lnTo>
                    <a:pt x="5210" y="914"/>
                  </a:lnTo>
                  <a:lnTo>
                    <a:pt x="5313" y="1024"/>
                  </a:lnTo>
                  <a:lnTo>
                    <a:pt x="5411" y="1141"/>
                  </a:lnTo>
                  <a:lnTo>
                    <a:pt x="5504" y="1262"/>
                  </a:lnTo>
                  <a:lnTo>
                    <a:pt x="5592" y="1387"/>
                  </a:lnTo>
                  <a:lnTo>
                    <a:pt x="5672" y="1517"/>
                  </a:lnTo>
                  <a:lnTo>
                    <a:pt x="5747" y="1652"/>
                  </a:lnTo>
                  <a:lnTo>
                    <a:pt x="5814" y="1790"/>
                  </a:lnTo>
                  <a:lnTo>
                    <a:pt x="5875" y="1933"/>
                  </a:lnTo>
                  <a:lnTo>
                    <a:pt x="5930" y="2078"/>
                  </a:lnTo>
                  <a:lnTo>
                    <a:pt x="5977" y="2227"/>
                  </a:lnTo>
                  <a:lnTo>
                    <a:pt x="6017" y="2379"/>
                  </a:lnTo>
                  <a:lnTo>
                    <a:pt x="6049" y="2535"/>
                  </a:lnTo>
                  <a:lnTo>
                    <a:pt x="6074" y="2693"/>
                  </a:lnTo>
                  <a:lnTo>
                    <a:pt x="6091" y="2853"/>
                  </a:lnTo>
                  <a:lnTo>
                    <a:pt x="6099" y="3016"/>
                  </a:lnTo>
                  <a:lnTo>
                    <a:pt x="6099" y="3099"/>
                  </a:lnTo>
                  <a:lnTo>
                    <a:pt x="6098" y="3217"/>
                  </a:lnTo>
                  <a:lnTo>
                    <a:pt x="6081" y="3452"/>
                  </a:lnTo>
                  <a:lnTo>
                    <a:pt x="6046" y="3685"/>
                  </a:lnTo>
                  <a:lnTo>
                    <a:pt x="5995" y="3914"/>
                  </a:lnTo>
                  <a:lnTo>
                    <a:pt x="5926" y="4139"/>
                  </a:lnTo>
                  <a:lnTo>
                    <a:pt x="5841" y="4357"/>
                  </a:lnTo>
                  <a:lnTo>
                    <a:pt x="5738" y="4568"/>
                  </a:lnTo>
                  <a:lnTo>
                    <a:pt x="5618" y="4772"/>
                  </a:lnTo>
                  <a:lnTo>
                    <a:pt x="5551" y="4871"/>
                  </a:lnTo>
                  <a:lnTo>
                    <a:pt x="5488" y="4958"/>
                  </a:lnTo>
                  <a:lnTo>
                    <a:pt x="5372" y="5109"/>
                  </a:lnTo>
                  <a:lnTo>
                    <a:pt x="5212" y="5299"/>
                  </a:lnTo>
                  <a:lnTo>
                    <a:pt x="5115" y="5405"/>
                  </a:lnTo>
                  <a:lnTo>
                    <a:pt x="5023" y="5507"/>
                  </a:lnTo>
                  <a:lnTo>
                    <a:pt x="4906" y="5650"/>
                  </a:lnTo>
                  <a:lnTo>
                    <a:pt x="4837" y="5749"/>
                  </a:lnTo>
                  <a:lnTo>
                    <a:pt x="4778" y="5856"/>
                  </a:lnTo>
                  <a:lnTo>
                    <a:pt x="4728" y="5976"/>
                  </a:lnTo>
                  <a:lnTo>
                    <a:pt x="4684" y="6116"/>
                  </a:lnTo>
                  <a:lnTo>
                    <a:pt x="4651" y="6281"/>
                  </a:lnTo>
                  <a:lnTo>
                    <a:pt x="4637" y="6376"/>
                  </a:lnTo>
                  <a:lnTo>
                    <a:pt x="4595" y="6728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2" name="Rectangle 49">
              <a:extLst>
                <a:ext uri="{FF2B5EF4-FFF2-40B4-BE49-F238E27FC236}">
                  <a16:creationId xmlns:a16="http://schemas.microsoft.com/office/drawing/2014/main" id="{002E033B-38F6-C5B7-EA01-6EC58F516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9" y="3782"/>
              <a:ext cx="601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3" name="Rectangle 50">
              <a:extLst>
                <a:ext uri="{FF2B5EF4-FFF2-40B4-BE49-F238E27FC236}">
                  <a16:creationId xmlns:a16="http://schemas.microsoft.com/office/drawing/2014/main" id="{32568611-3B42-2F24-8DCC-B8AC1EB760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9" y="3897"/>
              <a:ext cx="601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4" name="Rectangle 51">
              <a:extLst>
                <a:ext uri="{FF2B5EF4-FFF2-40B4-BE49-F238E27FC236}">
                  <a16:creationId xmlns:a16="http://schemas.microsoft.com/office/drawing/2014/main" id="{65943CE8-5245-6076-3973-9FCF4FDBD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9" y="4012"/>
              <a:ext cx="601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5" name="Freeform 52">
              <a:extLst>
                <a:ext uri="{FF2B5EF4-FFF2-40B4-BE49-F238E27FC236}">
                  <a16:creationId xmlns:a16="http://schemas.microsoft.com/office/drawing/2014/main" id="{F828391B-1CEB-171D-7EDD-154151346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0" y="2838"/>
              <a:ext cx="1172" cy="902"/>
            </a:xfrm>
            <a:custGeom>
              <a:avLst/>
              <a:gdLst>
                <a:gd name="T0" fmla="*/ 2581 w 7031"/>
                <a:gd name="T1" fmla="*/ 1972 h 5408"/>
                <a:gd name="T2" fmla="*/ 2581 w 7031"/>
                <a:gd name="T3" fmla="*/ 2487 h 5408"/>
                <a:gd name="T4" fmla="*/ 2697 w 7031"/>
                <a:gd name="T5" fmla="*/ 2981 h 5408"/>
                <a:gd name="T6" fmla="*/ 333 w 7031"/>
                <a:gd name="T7" fmla="*/ 4243 h 5408"/>
                <a:gd name="T8" fmla="*/ 174 w 7031"/>
                <a:gd name="T9" fmla="*/ 4363 h 5408"/>
                <a:gd name="T10" fmla="*/ 64 w 7031"/>
                <a:gd name="T11" fmla="*/ 4520 h 5408"/>
                <a:gd name="T12" fmla="*/ 7 w 7031"/>
                <a:gd name="T13" fmla="*/ 4701 h 5408"/>
                <a:gd name="T14" fmla="*/ 6 w 7031"/>
                <a:gd name="T15" fmla="*/ 4894 h 5408"/>
                <a:gd name="T16" fmla="*/ 68 w 7031"/>
                <a:gd name="T17" fmla="*/ 5084 h 5408"/>
                <a:gd name="T18" fmla="*/ 102 w 7031"/>
                <a:gd name="T19" fmla="*/ 5143 h 5408"/>
                <a:gd name="T20" fmla="*/ 242 w 7031"/>
                <a:gd name="T21" fmla="*/ 5285 h 5408"/>
                <a:gd name="T22" fmla="*/ 411 w 7031"/>
                <a:gd name="T23" fmla="*/ 5374 h 5408"/>
                <a:gd name="T24" fmla="*/ 599 w 7031"/>
                <a:gd name="T25" fmla="*/ 5408 h 5408"/>
                <a:gd name="T26" fmla="*/ 790 w 7031"/>
                <a:gd name="T27" fmla="*/ 5382 h 5408"/>
                <a:gd name="T28" fmla="*/ 970 w 7031"/>
                <a:gd name="T29" fmla="*/ 5291 h 5408"/>
                <a:gd name="T30" fmla="*/ 3161 w 7031"/>
                <a:gd name="T31" fmla="*/ 3739 h 5408"/>
                <a:gd name="T32" fmla="*/ 3427 w 7031"/>
                <a:gd name="T33" fmla="*/ 3982 h 5408"/>
                <a:gd name="T34" fmla="*/ 3733 w 7031"/>
                <a:gd name="T35" fmla="*/ 4182 h 5408"/>
                <a:gd name="T36" fmla="*/ 4076 w 7031"/>
                <a:gd name="T37" fmla="*/ 4332 h 5408"/>
                <a:gd name="T38" fmla="*/ 4449 w 7031"/>
                <a:gd name="T39" fmla="*/ 4426 h 5408"/>
                <a:gd name="T40" fmla="*/ 4852 w 7031"/>
                <a:gd name="T41" fmla="*/ 4455 h 5408"/>
                <a:gd name="T42" fmla="*/ 5194 w 7031"/>
                <a:gd name="T43" fmla="*/ 4429 h 5408"/>
                <a:gd name="T44" fmla="*/ 5707 w 7031"/>
                <a:gd name="T45" fmla="*/ 4277 h 5408"/>
                <a:gd name="T46" fmla="*/ 6160 w 7031"/>
                <a:gd name="T47" fmla="*/ 4007 h 5408"/>
                <a:gd name="T48" fmla="*/ 6538 w 7031"/>
                <a:gd name="T49" fmla="*/ 3636 h 5408"/>
                <a:gd name="T50" fmla="*/ 6822 w 7031"/>
                <a:gd name="T51" fmla="*/ 3181 h 5408"/>
                <a:gd name="T52" fmla="*/ 6976 w 7031"/>
                <a:gd name="T53" fmla="*/ 2751 h 5408"/>
                <a:gd name="T54" fmla="*/ 7006 w 7031"/>
                <a:gd name="T55" fmla="*/ 2584 h 5408"/>
                <a:gd name="T56" fmla="*/ 7031 w 7031"/>
                <a:gd name="T57" fmla="*/ 2249 h 5408"/>
                <a:gd name="T58" fmla="*/ 7006 w 7031"/>
                <a:gd name="T59" fmla="*/ 1920 h 5408"/>
                <a:gd name="T60" fmla="*/ 6935 w 7031"/>
                <a:gd name="T61" fmla="*/ 1604 h 5408"/>
                <a:gd name="T62" fmla="*/ 6821 w 7031"/>
                <a:gd name="T63" fmla="*/ 1301 h 5408"/>
                <a:gd name="T64" fmla="*/ 6666 w 7031"/>
                <a:gd name="T65" fmla="*/ 1020 h 5408"/>
                <a:gd name="T66" fmla="*/ 6473 w 7031"/>
                <a:gd name="T67" fmla="*/ 763 h 5408"/>
                <a:gd name="T68" fmla="*/ 6244 w 7031"/>
                <a:gd name="T69" fmla="*/ 536 h 5408"/>
                <a:gd name="T70" fmla="*/ 5982 w 7031"/>
                <a:gd name="T71" fmla="*/ 343 h 5408"/>
                <a:gd name="T72" fmla="*/ 5691 w 7031"/>
                <a:gd name="T73" fmla="*/ 189 h 5408"/>
                <a:gd name="T74" fmla="*/ 5371 w 7031"/>
                <a:gd name="T75" fmla="*/ 78 h 5408"/>
                <a:gd name="T76" fmla="*/ 5260 w 7031"/>
                <a:gd name="T77" fmla="*/ 52 h 5408"/>
                <a:gd name="T78" fmla="*/ 4925 w 7031"/>
                <a:gd name="T79" fmla="*/ 4 h 5408"/>
                <a:gd name="T80" fmla="*/ 4595 w 7031"/>
                <a:gd name="T81" fmla="*/ 8 h 5408"/>
                <a:gd name="T82" fmla="*/ 4274 w 7031"/>
                <a:gd name="T83" fmla="*/ 61 h 5408"/>
                <a:gd name="T84" fmla="*/ 3968 w 7031"/>
                <a:gd name="T85" fmla="*/ 159 h 5408"/>
                <a:gd name="T86" fmla="*/ 3680 w 7031"/>
                <a:gd name="T87" fmla="*/ 301 h 5408"/>
                <a:gd name="T88" fmla="*/ 3416 w 7031"/>
                <a:gd name="T89" fmla="*/ 482 h 5408"/>
                <a:gd name="T90" fmla="*/ 3179 w 7031"/>
                <a:gd name="T91" fmla="*/ 699 h 5408"/>
                <a:gd name="T92" fmla="*/ 2974 w 7031"/>
                <a:gd name="T93" fmla="*/ 952 h 5408"/>
                <a:gd name="T94" fmla="*/ 2805 w 7031"/>
                <a:gd name="T95" fmla="*/ 1234 h 5408"/>
                <a:gd name="T96" fmla="*/ 2676 w 7031"/>
                <a:gd name="T97" fmla="*/ 1546 h 5408"/>
                <a:gd name="T98" fmla="*/ 2630 w 7031"/>
                <a:gd name="T99" fmla="*/ 1710 h 5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031" h="5408">
                  <a:moveTo>
                    <a:pt x="2630" y="1710"/>
                  </a:moveTo>
                  <a:lnTo>
                    <a:pt x="2610" y="1798"/>
                  </a:lnTo>
                  <a:lnTo>
                    <a:pt x="2581" y="1972"/>
                  </a:lnTo>
                  <a:lnTo>
                    <a:pt x="2568" y="2145"/>
                  </a:lnTo>
                  <a:lnTo>
                    <a:pt x="2568" y="2317"/>
                  </a:lnTo>
                  <a:lnTo>
                    <a:pt x="2581" y="2487"/>
                  </a:lnTo>
                  <a:lnTo>
                    <a:pt x="2607" y="2654"/>
                  </a:lnTo>
                  <a:lnTo>
                    <a:pt x="2646" y="2820"/>
                  </a:lnTo>
                  <a:lnTo>
                    <a:pt x="2697" y="2981"/>
                  </a:lnTo>
                  <a:lnTo>
                    <a:pt x="2728" y="3061"/>
                  </a:lnTo>
                  <a:lnTo>
                    <a:pt x="365" y="4229"/>
                  </a:lnTo>
                  <a:lnTo>
                    <a:pt x="333" y="4243"/>
                  </a:lnTo>
                  <a:lnTo>
                    <a:pt x="275" y="4278"/>
                  </a:lnTo>
                  <a:lnTo>
                    <a:pt x="223" y="4318"/>
                  </a:lnTo>
                  <a:lnTo>
                    <a:pt x="174" y="4363"/>
                  </a:lnTo>
                  <a:lnTo>
                    <a:pt x="132" y="4411"/>
                  </a:lnTo>
                  <a:lnTo>
                    <a:pt x="95" y="4464"/>
                  </a:lnTo>
                  <a:lnTo>
                    <a:pt x="64" y="4520"/>
                  </a:lnTo>
                  <a:lnTo>
                    <a:pt x="39" y="4578"/>
                  </a:lnTo>
                  <a:lnTo>
                    <a:pt x="20" y="4639"/>
                  </a:lnTo>
                  <a:lnTo>
                    <a:pt x="7" y="4701"/>
                  </a:lnTo>
                  <a:lnTo>
                    <a:pt x="1" y="4765"/>
                  </a:lnTo>
                  <a:lnTo>
                    <a:pt x="0" y="4829"/>
                  </a:lnTo>
                  <a:lnTo>
                    <a:pt x="6" y="4894"/>
                  </a:lnTo>
                  <a:lnTo>
                    <a:pt x="20" y="4959"/>
                  </a:lnTo>
                  <a:lnTo>
                    <a:pt x="40" y="5022"/>
                  </a:lnTo>
                  <a:lnTo>
                    <a:pt x="68" y="5084"/>
                  </a:lnTo>
                  <a:lnTo>
                    <a:pt x="83" y="5115"/>
                  </a:lnTo>
                  <a:lnTo>
                    <a:pt x="83" y="5115"/>
                  </a:lnTo>
                  <a:lnTo>
                    <a:pt x="102" y="5143"/>
                  </a:lnTo>
                  <a:lnTo>
                    <a:pt x="145" y="5196"/>
                  </a:lnTo>
                  <a:lnTo>
                    <a:pt x="191" y="5244"/>
                  </a:lnTo>
                  <a:lnTo>
                    <a:pt x="242" y="5285"/>
                  </a:lnTo>
                  <a:lnTo>
                    <a:pt x="295" y="5321"/>
                  </a:lnTo>
                  <a:lnTo>
                    <a:pt x="352" y="5350"/>
                  </a:lnTo>
                  <a:lnTo>
                    <a:pt x="411" y="5374"/>
                  </a:lnTo>
                  <a:lnTo>
                    <a:pt x="473" y="5392"/>
                  </a:lnTo>
                  <a:lnTo>
                    <a:pt x="535" y="5403"/>
                  </a:lnTo>
                  <a:lnTo>
                    <a:pt x="599" y="5408"/>
                  </a:lnTo>
                  <a:lnTo>
                    <a:pt x="662" y="5406"/>
                  </a:lnTo>
                  <a:lnTo>
                    <a:pt x="727" y="5396"/>
                  </a:lnTo>
                  <a:lnTo>
                    <a:pt x="790" y="5382"/>
                  </a:lnTo>
                  <a:lnTo>
                    <a:pt x="851" y="5359"/>
                  </a:lnTo>
                  <a:lnTo>
                    <a:pt x="911" y="5329"/>
                  </a:lnTo>
                  <a:lnTo>
                    <a:pt x="970" y="5291"/>
                  </a:lnTo>
                  <a:lnTo>
                    <a:pt x="998" y="5270"/>
                  </a:lnTo>
                  <a:lnTo>
                    <a:pt x="3121" y="3694"/>
                  </a:lnTo>
                  <a:lnTo>
                    <a:pt x="3161" y="3739"/>
                  </a:lnTo>
                  <a:lnTo>
                    <a:pt x="3246" y="3824"/>
                  </a:lnTo>
                  <a:lnTo>
                    <a:pt x="3334" y="3906"/>
                  </a:lnTo>
                  <a:lnTo>
                    <a:pt x="3427" y="3982"/>
                  </a:lnTo>
                  <a:lnTo>
                    <a:pt x="3525" y="4054"/>
                  </a:lnTo>
                  <a:lnTo>
                    <a:pt x="3628" y="4121"/>
                  </a:lnTo>
                  <a:lnTo>
                    <a:pt x="3733" y="4182"/>
                  </a:lnTo>
                  <a:lnTo>
                    <a:pt x="3844" y="4238"/>
                  </a:lnTo>
                  <a:lnTo>
                    <a:pt x="3958" y="4289"/>
                  </a:lnTo>
                  <a:lnTo>
                    <a:pt x="4076" y="4332"/>
                  </a:lnTo>
                  <a:lnTo>
                    <a:pt x="4197" y="4370"/>
                  </a:lnTo>
                  <a:lnTo>
                    <a:pt x="4322" y="4402"/>
                  </a:lnTo>
                  <a:lnTo>
                    <a:pt x="4449" y="4426"/>
                  </a:lnTo>
                  <a:lnTo>
                    <a:pt x="4581" y="4443"/>
                  </a:lnTo>
                  <a:lnTo>
                    <a:pt x="4715" y="4453"/>
                  </a:lnTo>
                  <a:lnTo>
                    <a:pt x="4852" y="4455"/>
                  </a:lnTo>
                  <a:lnTo>
                    <a:pt x="4922" y="4453"/>
                  </a:lnTo>
                  <a:lnTo>
                    <a:pt x="5014" y="4450"/>
                  </a:lnTo>
                  <a:lnTo>
                    <a:pt x="5194" y="4429"/>
                  </a:lnTo>
                  <a:lnTo>
                    <a:pt x="5370" y="4392"/>
                  </a:lnTo>
                  <a:lnTo>
                    <a:pt x="5541" y="4341"/>
                  </a:lnTo>
                  <a:lnTo>
                    <a:pt x="5707" y="4277"/>
                  </a:lnTo>
                  <a:lnTo>
                    <a:pt x="5865" y="4199"/>
                  </a:lnTo>
                  <a:lnTo>
                    <a:pt x="6016" y="4108"/>
                  </a:lnTo>
                  <a:lnTo>
                    <a:pt x="6160" y="4007"/>
                  </a:lnTo>
                  <a:lnTo>
                    <a:pt x="6295" y="3893"/>
                  </a:lnTo>
                  <a:lnTo>
                    <a:pt x="6421" y="3770"/>
                  </a:lnTo>
                  <a:lnTo>
                    <a:pt x="6538" y="3636"/>
                  </a:lnTo>
                  <a:lnTo>
                    <a:pt x="6643" y="3492"/>
                  </a:lnTo>
                  <a:lnTo>
                    <a:pt x="6738" y="3340"/>
                  </a:lnTo>
                  <a:lnTo>
                    <a:pt x="6822" y="3181"/>
                  </a:lnTo>
                  <a:lnTo>
                    <a:pt x="6893" y="3014"/>
                  </a:lnTo>
                  <a:lnTo>
                    <a:pt x="6951" y="2841"/>
                  </a:lnTo>
                  <a:lnTo>
                    <a:pt x="6976" y="2751"/>
                  </a:lnTo>
                  <a:lnTo>
                    <a:pt x="6976" y="2751"/>
                  </a:lnTo>
                  <a:lnTo>
                    <a:pt x="6987" y="2696"/>
                  </a:lnTo>
                  <a:lnTo>
                    <a:pt x="7006" y="2584"/>
                  </a:lnTo>
                  <a:lnTo>
                    <a:pt x="7020" y="2472"/>
                  </a:lnTo>
                  <a:lnTo>
                    <a:pt x="7028" y="2360"/>
                  </a:lnTo>
                  <a:lnTo>
                    <a:pt x="7031" y="2249"/>
                  </a:lnTo>
                  <a:lnTo>
                    <a:pt x="7027" y="2138"/>
                  </a:lnTo>
                  <a:lnTo>
                    <a:pt x="7019" y="2029"/>
                  </a:lnTo>
                  <a:lnTo>
                    <a:pt x="7006" y="1920"/>
                  </a:lnTo>
                  <a:lnTo>
                    <a:pt x="6987" y="1814"/>
                  </a:lnTo>
                  <a:lnTo>
                    <a:pt x="6963" y="1707"/>
                  </a:lnTo>
                  <a:lnTo>
                    <a:pt x="6935" y="1604"/>
                  </a:lnTo>
                  <a:lnTo>
                    <a:pt x="6902" y="1500"/>
                  </a:lnTo>
                  <a:lnTo>
                    <a:pt x="6864" y="1400"/>
                  </a:lnTo>
                  <a:lnTo>
                    <a:pt x="6821" y="1301"/>
                  </a:lnTo>
                  <a:lnTo>
                    <a:pt x="6773" y="1205"/>
                  </a:lnTo>
                  <a:lnTo>
                    <a:pt x="6722" y="1111"/>
                  </a:lnTo>
                  <a:lnTo>
                    <a:pt x="6666" y="1020"/>
                  </a:lnTo>
                  <a:lnTo>
                    <a:pt x="6605" y="931"/>
                  </a:lnTo>
                  <a:lnTo>
                    <a:pt x="6541" y="845"/>
                  </a:lnTo>
                  <a:lnTo>
                    <a:pt x="6473" y="763"/>
                  </a:lnTo>
                  <a:lnTo>
                    <a:pt x="6400" y="684"/>
                  </a:lnTo>
                  <a:lnTo>
                    <a:pt x="6324" y="608"/>
                  </a:lnTo>
                  <a:lnTo>
                    <a:pt x="6244" y="536"/>
                  </a:lnTo>
                  <a:lnTo>
                    <a:pt x="6160" y="467"/>
                  </a:lnTo>
                  <a:lnTo>
                    <a:pt x="6073" y="403"/>
                  </a:lnTo>
                  <a:lnTo>
                    <a:pt x="5982" y="343"/>
                  </a:lnTo>
                  <a:lnTo>
                    <a:pt x="5888" y="287"/>
                  </a:lnTo>
                  <a:lnTo>
                    <a:pt x="5791" y="235"/>
                  </a:lnTo>
                  <a:lnTo>
                    <a:pt x="5691" y="189"/>
                  </a:lnTo>
                  <a:lnTo>
                    <a:pt x="5588" y="147"/>
                  </a:lnTo>
                  <a:lnTo>
                    <a:pt x="5481" y="110"/>
                  </a:lnTo>
                  <a:lnTo>
                    <a:pt x="5371" y="78"/>
                  </a:lnTo>
                  <a:lnTo>
                    <a:pt x="5315" y="64"/>
                  </a:lnTo>
                  <a:lnTo>
                    <a:pt x="5315" y="64"/>
                  </a:lnTo>
                  <a:lnTo>
                    <a:pt x="5260" y="52"/>
                  </a:lnTo>
                  <a:lnTo>
                    <a:pt x="5148" y="29"/>
                  </a:lnTo>
                  <a:lnTo>
                    <a:pt x="5036" y="14"/>
                  </a:lnTo>
                  <a:lnTo>
                    <a:pt x="4925" y="4"/>
                  </a:lnTo>
                  <a:lnTo>
                    <a:pt x="4814" y="0"/>
                  </a:lnTo>
                  <a:lnTo>
                    <a:pt x="4704" y="1"/>
                  </a:lnTo>
                  <a:lnTo>
                    <a:pt x="4595" y="8"/>
                  </a:lnTo>
                  <a:lnTo>
                    <a:pt x="4486" y="21"/>
                  </a:lnTo>
                  <a:lnTo>
                    <a:pt x="4380" y="38"/>
                  </a:lnTo>
                  <a:lnTo>
                    <a:pt x="4274" y="61"/>
                  </a:lnTo>
                  <a:lnTo>
                    <a:pt x="4171" y="88"/>
                  </a:lnTo>
                  <a:lnTo>
                    <a:pt x="4069" y="122"/>
                  </a:lnTo>
                  <a:lnTo>
                    <a:pt x="3968" y="159"/>
                  </a:lnTo>
                  <a:lnTo>
                    <a:pt x="3870" y="202"/>
                  </a:lnTo>
                  <a:lnTo>
                    <a:pt x="3774" y="249"/>
                  </a:lnTo>
                  <a:lnTo>
                    <a:pt x="3680" y="301"/>
                  </a:lnTo>
                  <a:lnTo>
                    <a:pt x="3590" y="356"/>
                  </a:lnTo>
                  <a:lnTo>
                    <a:pt x="3501" y="417"/>
                  </a:lnTo>
                  <a:lnTo>
                    <a:pt x="3416" y="482"/>
                  </a:lnTo>
                  <a:lnTo>
                    <a:pt x="3333" y="551"/>
                  </a:lnTo>
                  <a:lnTo>
                    <a:pt x="3254" y="623"/>
                  </a:lnTo>
                  <a:lnTo>
                    <a:pt x="3179" y="699"/>
                  </a:lnTo>
                  <a:lnTo>
                    <a:pt x="3107" y="780"/>
                  </a:lnTo>
                  <a:lnTo>
                    <a:pt x="3038" y="864"/>
                  </a:lnTo>
                  <a:lnTo>
                    <a:pt x="2974" y="952"/>
                  </a:lnTo>
                  <a:lnTo>
                    <a:pt x="2914" y="1042"/>
                  </a:lnTo>
                  <a:lnTo>
                    <a:pt x="2857" y="1136"/>
                  </a:lnTo>
                  <a:lnTo>
                    <a:pt x="2805" y="1234"/>
                  </a:lnTo>
                  <a:lnTo>
                    <a:pt x="2757" y="1335"/>
                  </a:lnTo>
                  <a:lnTo>
                    <a:pt x="2714" y="1439"/>
                  </a:lnTo>
                  <a:lnTo>
                    <a:pt x="2676" y="1546"/>
                  </a:lnTo>
                  <a:lnTo>
                    <a:pt x="2643" y="1654"/>
                  </a:lnTo>
                  <a:lnTo>
                    <a:pt x="2630" y="1710"/>
                  </a:lnTo>
                  <a:lnTo>
                    <a:pt x="2630" y="171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6" name="Freeform 53">
              <a:extLst>
                <a:ext uri="{FF2B5EF4-FFF2-40B4-BE49-F238E27FC236}">
                  <a16:creationId xmlns:a16="http://schemas.microsoft.com/office/drawing/2014/main" id="{7386D40E-6453-C135-6DE8-9FB0D5997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4" y="2943"/>
              <a:ext cx="513" cy="514"/>
            </a:xfrm>
            <a:custGeom>
              <a:avLst/>
              <a:gdLst>
                <a:gd name="T0" fmla="*/ 1364 w 3080"/>
                <a:gd name="T1" fmla="*/ 3080 h 3080"/>
                <a:gd name="T2" fmla="*/ 1814 w 3080"/>
                <a:gd name="T3" fmla="*/ 2770 h 3080"/>
                <a:gd name="T4" fmla="*/ 1998 w 3080"/>
                <a:gd name="T5" fmla="*/ 2712 h 3080"/>
                <a:gd name="T6" fmla="*/ 2215 w 3080"/>
                <a:gd name="T7" fmla="*/ 2605 h 3080"/>
                <a:gd name="T8" fmla="*/ 2503 w 3080"/>
                <a:gd name="T9" fmla="*/ 2743 h 3080"/>
                <a:gd name="T10" fmla="*/ 2616 w 3080"/>
                <a:gd name="T11" fmla="*/ 2222 h 3080"/>
                <a:gd name="T12" fmla="*/ 2703 w 3080"/>
                <a:gd name="T13" fmla="*/ 2058 h 3080"/>
                <a:gd name="T14" fmla="*/ 2787 w 3080"/>
                <a:gd name="T15" fmla="*/ 1821 h 3080"/>
                <a:gd name="T16" fmla="*/ 3080 w 3080"/>
                <a:gd name="T17" fmla="*/ 1715 h 3080"/>
                <a:gd name="T18" fmla="*/ 2784 w 3080"/>
                <a:gd name="T19" fmla="*/ 1266 h 3080"/>
                <a:gd name="T20" fmla="*/ 2725 w 3080"/>
                <a:gd name="T21" fmla="*/ 1081 h 3080"/>
                <a:gd name="T22" fmla="*/ 2619 w 3080"/>
                <a:gd name="T23" fmla="*/ 854 h 3080"/>
                <a:gd name="T24" fmla="*/ 2756 w 3080"/>
                <a:gd name="T25" fmla="*/ 562 h 3080"/>
                <a:gd name="T26" fmla="*/ 2221 w 3080"/>
                <a:gd name="T27" fmla="*/ 464 h 3080"/>
                <a:gd name="T28" fmla="*/ 2058 w 3080"/>
                <a:gd name="T29" fmla="*/ 375 h 3080"/>
                <a:gd name="T30" fmla="*/ 1820 w 3080"/>
                <a:gd name="T31" fmla="*/ 293 h 3080"/>
                <a:gd name="T32" fmla="*/ 1715 w 3080"/>
                <a:gd name="T33" fmla="*/ 0 h 3080"/>
                <a:gd name="T34" fmla="*/ 1265 w 3080"/>
                <a:gd name="T35" fmla="*/ 309 h 3080"/>
                <a:gd name="T36" fmla="*/ 1082 w 3080"/>
                <a:gd name="T37" fmla="*/ 367 h 3080"/>
                <a:gd name="T38" fmla="*/ 864 w 3080"/>
                <a:gd name="T39" fmla="*/ 474 h 3080"/>
                <a:gd name="T40" fmla="*/ 576 w 3080"/>
                <a:gd name="T41" fmla="*/ 337 h 3080"/>
                <a:gd name="T42" fmla="*/ 464 w 3080"/>
                <a:gd name="T43" fmla="*/ 871 h 3080"/>
                <a:gd name="T44" fmla="*/ 375 w 3080"/>
                <a:gd name="T45" fmla="*/ 1036 h 3080"/>
                <a:gd name="T46" fmla="*/ 293 w 3080"/>
                <a:gd name="T47" fmla="*/ 1273 h 3080"/>
                <a:gd name="T48" fmla="*/ 0 w 3080"/>
                <a:gd name="T49" fmla="*/ 1378 h 3080"/>
                <a:gd name="T50" fmla="*/ 295 w 3080"/>
                <a:gd name="T51" fmla="*/ 1828 h 3080"/>
                <a:gd name="T52" fmla="*/ 353 w 3080"/>
                <a:gd name="T53" fmla="*/ 2012 h 3080"/>
                <a:gd name="T54" fmla="*/ 461 w 3080"/>
                <a:gd name="T55" fmla="*/ 2230 h 3080"/>
                <a:gd name="T56" fmla="*/ 322 w 3080"/>
                <a:gd name="T57" fmla="*/ 2517 h 3080"/>
                <a:gd name="T58" fmla="*/ 857 w 3080"/>
                <a:gd name="T59" fmla="*/ 2630 h 3080"/>
                <a:gd name="T60" fmla="*/ 1021 w 3080"/>
                <a:gd name="T61" fmla="*/ 2713 h 3080"/>
                <a:gd name="T62" fmla="*/ 1258 w 3080"/>
                <a:gd name="T63" fmla="*/ 2787 h 3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80" h="3080">
                  <a:moveTo>
                    <a:pt x="1321" y="2799"/>
                  </a:moveTo>
                  <a:lnTo>
                    <a:pt x="1364" y="3080"/>
                  </a:lnTo>
                  <a:lnTo>
                    <a:pt x="1786" y="3066"/>
                  </a:lnTo>
                  <a:lnTo>
                    <a:pt x="1814" y="2770"/>
                  </a:lnTo>
                  <a:lnTo>
                    <a:pt x="1876" y="2754"/>
                  </a:lnTo>
                  <a:lnTo>
                    <a:pt x="1998" y="2712"/>
                  </a:lnTo>
                  <a:lnTo>
                    <a:pt x="2110" y="2663"/>
                  </a:lnTo>
                  <a:lnTo>
                    <a:pt x="2215" y="2605"/>
                  </a:lnTo>
                  <a:lnTo>
                    <a:pt x="2263" y="2574"/>
                  </a:lnTo>
                  <a:lnTo>
                    <a:pt x="2503" y="2743"/>
                  </a:lnTo>
                  <a:lnTo>
                    <a:pt x="2798" y="2433"/>
                  </a:lnTo>
                  <a:lnTo>
                    <a:pt x="2616" y="2222"/>
                  </a:lnTo>
                  <a:lnTo>
                    <a:pt x="2646" y="2169"/>
                  </a:lnTo>
                  <a:lnTo>
                    <a:pt x="2703" y="2058"/>
                  </a:lnTo>
                  <a:lnTo>
                    <a:pt x="2751" y="1942"/>
                  </a:lnTo>
                  <a:lnTo>
                    <a:pt x="2787" y="1821"/>
                  </a:lnTo>
                  <a:lnTo>
                    <a:pt x="2798" y="1757"/>
                  </a:lnTo>
                  <a:lnTo>
                    <a:pt x="3080" y="1715"/>
                  </a:lnTo>
                  <a:lnTo>
                    <a:pt x="3065" y="1293"/>
                  </a:lnTo>
                  <a:lnTo>
                    <a:pt x="2784" y="1266"/>
                  </a:lnTo>
                  <a:lnTo>
                    <a:pt x="2768" y="1202"/>
                  </a:lnTo>
                  <a:lnTo>
                    <a:pt x="2725" y="1081"/>
                  </a:lnTo>
                  <a:lnTo>
                    <a:pt x="2676" y="965"/>
                  </a:lnTo>
                  <a:lnTo>
                    <a:pt x="2619" y="854"/>
                  </a:lnTo>
                  <a:lnTo>
                    <a:pt x="2587" y="801"/>
                  </a:lnTo>
                  <a:lnTo>
                    <a:pt x="2756" y="562"/>
                  </a:lnTo>
                  <a:lnTo>
                    <a:pt x="2447" y="280"/>
                  </a:lnTo>
                  <a:lnTo>
                    <a:pt x="2221" y="464"/>
                  </a:lnTo>
                  <a:lnTo>
                    <a:pt x="2168" y="432"/>
                  </a:lnTo>
                  <a:lnTo>
                    <a:pt x="2058" y="375"/>
                  </a:lnTo>
                  <a:lnTo>
                    <a:pt x="1942" y="328"/>
                  </a:lnTo>
                  <a:lnTo>
                    <a:pt x="1820" y="293"/>
                  </a:lnTo>
                  <a:lnTo>
                    <a:pt x="1757" y="280"/>
                  </a:lnTo>
                  <a:lnTo>
                    <a:pt x="1715" y="0"/>
                  </a:lnTo>
                  <a:lnTo>
                    <a:pt x="1293" y="13"/>
                  </a:lnTo>
                  <a:lnTo>
                    <a:pt x="1265" y="309"/>
                  </a:lnTo>
                  <a:lnTo>
                    <a:pt x="1202" y="326"/>
                  </a:lnTo>
                  <a:lnTo>
                    <a:pt x="1082" y="367"/>
                  </a:lnTo>
                  <a:lnTo>
                    <a:pt x="968" y="417"/>
                  </a:lnTo>
                  <a:lnTo>
                    <a:pt x="864" y="474"/>
                  </a:lnTo>
                  <a:lnTo>
                    <a:pt x="815" y="506"/>
                  </a:lnTo>
                  <a:lnTo>
                    <a:pt x="576" y="337"/>
                  </a:lnTo>
                  <a:lnTo>
                    <a:pt x="280" y="646"/>
                  </a:lnTo>
                  <a:lnTo>
                    <a:pt x="464" y="871"/>
                  </a:lnTo>
                  <a:lnTo>
                    <a:pt x="432" y="925"/>
                  </a:lnTo>
                  <a:lnTo>
                    <a:pt x="375" y="1036"/>
                  </a:lnTo>
                  <a:lnTo>
                    <a:pt x="328" y="1152"/>
                  </a:lnTo>
                  <a:lnTo>
                    <a:pt x="293" y="1273"/>
                  </a:lnTo>
                  <a:lnTo>
                    <a:pt x="280" y="1335"/>
                  </a:lnTo>
                  <a:lnTo>
                    <a:pt x="0" y="1378"/>
                  </a:lnTo>
                  <a:lnTo>
                    <a:pt x="13" y="1800"/>
                  </a:lnTo>
                  <a:lnTo>
                    <a:pt x="295" y="1828"/>
                  </a:lnTo>
                  <a:lnTo>
                    <a:pt x="311" y="1891"/>
                  </a:lnTo>
                  <a:lnTo>
                    <a:pt x="353" y="2012"/>
                  </a:lnTo>
                  <a:lnTo>
                    <a:pt x="403" y="2125"/>
                  </a:lnTo>
                  <a:lnTo>
                    <a:pt x="461" y="2230"/>
                  </a:lnTo>
                  <a:lnTo>
                    <a:pt x="491" y="2279"/>
                  </a:lnTo>
                  <a:lnTo>
                    <a:pt x="322" y="2517"/>
                  </a:lnTo>
                  <a:lnTo>
                    <a:pt x="633" y="2812"/>
                  </a:lnTo>
                  <a:lnTo>
                    <a:pt x="857" y="2630"/>
                  </a:lnTo>
                  <a:lnTo>
                    <a:pt x="910" y="2660"/>
                  </a:lnTo>
                  <a:lnTo>
                    <a:pt x="1021" y="2713"/>
                  </a:lnTo>
                  <a:lnTo>
                    <a:pt x="1137" y="2755"/>
                  </a:lnTo>
                  <a:lnTo>
                    <a:pt x="1258" y="2787"/>
                  </a:lnTo>
                  <a:lnTo>
                    <a:pt x="1321" y="27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7" name="Freeform 54">
              <a:extLst>
                <a:ext uri="{FF2B5EF4-FFF2-40B4-BE49-F238E27FC236}">
                  <a16:creationId xmlns:a16="http://schemas.microsoft.com/office/drawing/2014/main" id="{09A6FB80-E20E-B74F-E72D-3E31DAA4E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8" y="3097"/>
              <a:ext cx="206" cy="206"/>
            </a:xfrm>
            <a:custGeom>
              <a:avLst/>
              <a:gdLst>
                <a:gd name="T0" fmla="*/ 1192 w 1237"/>
                <a:gd name="T1" fmla="*/ 385 h 1237"/>
                <a:gd name="T2" fmla="*/ 1134 w 1237"/>
                <a:gd name="T3" fmla="*/ 275 h 1237"/>
                <a:gd name="T4" fmla="*/ 1057 w 1237"/>
                <a:gd name="T5" fmla="*/ 181 h 1237"/>
                <a:gd name="T6" fmla="*/ 965 w 1237"/>
                <a:gd name="T7" fmla="*/ 105 h 1237"/>
                <a:gd name="T8" fmla="*/ 860 w 1237"/>
                <a:gd name="T9" fmla="*/ 49 h 1237"/>
                <a:gd name="T10" fmla="*/ 747 w 1237"/>
                <a:gd name="T11" fmla="*/ 13 h 1237"/>
                <a:gd name="T12" fmla="*/ 628 w 1237"/>
                <a:gd name="T13" fmla="*/ 0 h 1237"/>
                <a:gd name="T14" fmla="*/ 506 w 1237"/>
                <a:gd name="T15" fmla="*/ 10 h 1237"/>
                <a:gd name="T16" fmla="*/ 414 w 1237"/>
                <a:gd name="T17" fmla="*/ 35 h 1237"/>
                <a:gd name="T18" fmla="*/ 328 w 1237"/>
                <a:gd name="T19" fmla="*/ 72 h 1237"/>
                <a:gd name="T20" fmla="*/ 225 w 1237"/>
                <a:gd name="T21" fmla="*/ 140 h 1237"/>
                <a:gd name="T22" fmla="*/ 141 w 1237"/>
                <a:gd name="T23" fmla="*/ 224 h 1237"/>
                <a:gd name="T24" fmla="*/ 74 w 1237"/>
                <a:gd name="T25" fmla="*/ 324 h 1237"/>
                <a:gd name="T26" fmla="*/ 28 w 1237"/>
                <a:gd name="T27" fmla="*/ 432 h 1237"/>
                <a:gd name="T28" fmla="*/ 4 w 1237"/>
                <a:gd name="T29" fmla="*/ 549 h 1237"/>
                <a:gd name="T30" fmla="*/ 2 w 1237"/>
                <a:gd name="T31" fmla="*/ 670 h 1237"/>
                <a:gd name="T32" fmla="*/ 25 w 1237"/>
                <a:gd name="T33" fmla="*/ 792 h 1237"/>
                <a:gd name="T34" fmla="*/ 46 w 1237"/>
                <a:gd name="T35" fmla="*/ 852 h 1237"/>
                <a:gd name="T36" fmla="*/ 104 w 1237"/>
                <a:gd name="T37" fmla="*/ 963 h 1237"/>
                <a:gd name="T38" fmla="*/ 180 w 1237"/>
                <a:gd name="T39" fmla="*/ 1056 h 1237"/>
                <a:gd name="T40" fmla="*/ 272 w 1237"/>
                <a:gd name="T41" fmla="*/ 1132 h 1237"/>
                <a:gd name="T42" fmla="*/ 376 w 1237"/>
                <a:gd name="T43" fmla="*/ 1189 h 1237"/>
                <a:gd name="T44" fmla="*/ 490 w 1237"/>
                <a:gd name="T45" fmla="*/ 1225 h 1237"/>
                <a:gd name="T46" fmla="*/ 609 w 1237"/>
                <a:gd name="T47" fmla="*/ 1237 h 1237"/>
                <a:gd name="T48" fmla="*/ 731 w 1237"/>
                <a:gd name="T49" fmla="*/ 1227 h 1237"/>
                <a:gd name="T50" fmla="*/ 822 w 1237"/>
                <a:gd name="T51" fmla="*/ 1202 h 1237"/>
                <a:gd name="T52" fmla="*/ 909 w 1237"/>
                <a:gd name="T53" fmla="*/ 1164 h 1237"/>
                <a:gd name="T54" fmla="*/ 1011 w 1237"/>
                <a:gd name="T55" fmla="*/ 1097 h 1237"/>
                <a:gd name="T56" fmla="*/ 1097 w 1237"/>
                <a:gd name="T57" fmla="*/ 1013 h 1237"/>
                <a:gd name="T58" fmla="*/ 1162 w 1237"/>
                <a:gd name="T59" fmla="*/ 914 h 1237"/>
                <a:gd name="T60" fmla="*/ 1208 w 1237"/>
                <a:gd name="T61" fmla="*/ 805 h 1237"/>
                <a:gd name="T62" fmla="*/ 1234 w 1237"/>
                <a:gd name="T63" fmla="*/ 689 h 1237"/>
                <a:gd name="T64" fmla="*/ 1235 w 1237"/>
                <a:gd name="T65" fmla="*/ 567 h 1237"/>
                <a:gd name="T66" fmla="*/ 1212 w 1237"/>
                <a:gd name="T67" fmla="*/ 445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37" h="1237">
                  <a:moveTo>
                    <a:pt x="1202" y="414"/>
                  </a:moveTo>
                  <a:lnTo>
                    <a:pt x="1192" y="385"/>
                  </a:lnTo>
                  <a:lnTo>
                    <a:pt x="1164" y="328"/>
                  </a:lnTo>
                  <a:lnTo>
                    <a:pt x="1134" y="275"/>
                  </a:lnTo>
                  <a:lnTo>
                    <a:pt x="1097" y="225"/>
                  </a:lnTo>
                  <a:lnTo>
                    <a:pt x="1057" y="181"/>
                  </a:lnTo>
                  <a:lnTo>
                    <a:pt x="1012" y="141"/>
                  </a:lnTo>
                  <a:lnTo>
                    <a:pt x="965" y="105"/>
                  </a:lnTo>
                  <a:lnTo>
                    <a:pt x="914" y="75"/>
                  </a:lnTo>
                  <a:lnTo>
                    <a:pt x="860" y="49"/>
                  </a:lnTo>
                  <a:lnTo>
                    <a:pt x="804" y="28"/>
                  </a:lnTo>
                  <a:lnTo>
                    <a:pt x="747" y="13"/>
                  </a:lnTo>
                  <a:lnTo>
                    <a:pt x="688" y="4"/>
                  </a:lnTo>
                  <a:lnTo>
                    <a:pt x="628" y="0"/>
                  </a:lnTo>
                  <a:lnTo>
                    <a:pt x="567" y="2"/>
                  </a:lnTo>
                  <a:lnTo>
                    <a:pt x="506" y="10"/>
                  </a:lnTo>
                  <a:lnTo>
                    <a:pt x="445" y="25"/>
                  </a:lnTo>
                  <a:lnTo>
                    <a:pt x="414" y="35"/>
                  </a:lnTo>
                  <a:lnTo>
                    <a:pt x="385" y="46"/>
                  </a:lnTo>
                  <a:lnTo>
                    <a:pt x="328" y="72"/>
                  </a:lnTo>
                  <a:lnTo>
                    <a:pt x="275" y="104"/>
                  </a:lnTo>
                  <a:lnTo>
                    <a:pt x="225" y="140"/>
                  </a:lnTo>
                  <a:lnTo>
                    <a:pt x="181" y="180"/>
                  </a:lnTo>
                  <a:lnTo>
                    <a:pt x="141" y="224"/>
                  </a:lnTo>
                  <a:lnTo>
                    <a:pt x="105" y="272"/>
                  </a:lnTo>
                  <a:lnTo>
                    <a:pt x="74" y="324"/>
                  </a:lnTo>
                  <a:lnTo>
                    <a:pt x="49" y="376"/>
                  </a:lnTo>
                  <a:lnTo>
                    <a:pt x="28" y="432"/>
                  </a:lnTo>
                  <a:lnTo>
                    <a:pt x="13" y="490"/>
                  </a:lnTo>
                  <a:lnTo>
                    <a:pt x="4" y="549"/>
                  </a:lnTo>
                  <a:lnTo>
                    <a:pt x="0" y="610"/>
                  </a:lnTo>
                  <a:lnTo>
                    <a:pt x="2" y="670"/>
                  </a:lnTo>
                  <a:lnTo>
                    <a:pt x="10" y="731"/>
                  </a:lnTo>
                  <a:lnTo>
                    <a:pt x="25" y="792"/>
                  </a:lnTo>
                  <a:lnTo>
                    <a:pt x="34" y="823"/>
                  </a:lnTo>
                  <a:lnTo>
                    <a:pt x="46" y="852"/>
                  </a:lnTo>
                  <a:lnTo>
                    <a:pt x="72" y="909"/>
                  </a:lnTo>
                  <a:lnTo>
                    <a:pt x="104" y="963"/>
                  </a:lnTo>
                  <a:lnTo>
                    <a:pt x="140" y="1011"/>
                  </a:lnTo>
                  <a:lnTo>
                    <a:pt x="180" y="1056"/>
                  </a:lnTo>
                  <a:lnTo>
                    <a:pt x="224" y="1097"/>
                  </a:lnTo>
                  <a:lnTo>
                    <a:pt x="272" y="1132"/>
                  </a:lnTo>
                  <a:lnTo>
                    <a:pt x="323" y="1162"/>
                  </a:lnTo>
                  <a:lnTo>
                    <a:pt x="376" y="1189"/>
                  </a:lnTo>
                  <a:lnTo>
                    <a:pt x="432" y="1209"/>
                  </a:lnTo>
                  <a:lnTo>
                    <a:pt x="490" y="1225"/>
                  </a:lnTo>
                  <a:lnTo>
                    <a:pt x="549" y="1234"/>
                  </a:lnTo>
                  <a:lnTo>
                    <a:pt x="609" y="1237"/>
                  </a:lnTo>
                  <a:lnTo>
                    <a:pt x="669" y="1235"/>
                  </a:lnTo>
                  <a:lnTo>
                    <a:pt x="731" y="1227"/>
                  </a:lnTo>
                  <a:lnTo>
                    <a:pt x="792" y="1212"/>
                  </a:lnTo>
                  <a:lnTo>
                    <a:pt x="822" y="1202"/>
                  </a:lnTo>
                  <a:lnTo>
                    <a:pt x="852" y="1192"/>
                  </a:lnTo>
                  <a:lnTo>
                    <a:pt x="909" y="1164"/>
                  </a:lnTo>
                  <a:lnTo>
                    <a:pt x="963" y="1134"/>
                  </a:lnTo>
                  <a:lnTo>
                    <a:pt x="1011" y="1097"/>
                  </a:lnTo>
                  <a:lnTo>
                    <a:pt x="1055" y="1057"/>
                  </a:lnTo>
                  <a:lnTo>
                    <a:pt x="1097" y="1013"/>
                  </a:lnTo>
                  <a:lnTo>
                    <a:pt x="1131" y="965"/>
                  </a:lnTo>
                  <a:lnTo>
                    <a:pt x="1162" y="914"/>
                  </a:lnTo>
                  <a:lnTo>
                    <a:pt x="1188" y="861"/>
                  </a:lnTo>
                  <a:lnTo>
                    <a:pt x="1208" y="805"/>
                  </a:lnTo>
                  <a:lnTo>
                    <a:pt x="1224" y="748"/>
                  </a:lnTo>
                  <a:lnTo>
                    <a:pt x="1234" y="689"/>
                  </a:lnTo>
                  <a:lnTo>
                    <a:pt x="1237" y="629"/>
                  </a:lnTo>
                  <a:lnTo>
                    <a:pt x="1235" y="567"/>
                  </a:lnTo>
                  <a:lnTo>
                    <a:pt x="1226" y="506"/>
                  </a:lnTo>
                  <a:lnTo>
                    <a:pt x="1212" y="445"/>
                  </a:lnTo>
                  <a:lnTo>
                    <a:pt x="1202" y="4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8" name="Freeform 55">
              <a:extLst>
                <a:ext uri="{FF2B5EF4-FFF2-40B4-BE49-F238E27FC236}">
                  <a16:creationId xmlns:a16="http://schemas.microsoft.com/office/drawing/2014/main" id="{2642151C-4592-B581-6F89-CEA5025161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3" y="3074"/>
              <a:ext cx="253" cy="253"/>
            </a:xfrm>
            <a:custGeom>
              <a:avLst/>
              <a:gdLst>
                <a:gd name="T0" fmla="*/ 719 w 1523"/>
                <a:gd name="T1" fmla="*/ 284 h 1519"/>
                <a:gd name="T2" fmla="*/ 606 w 1523"/>
                <a:gd name="T3" fmla="*/ 310 h 1519"/>
                <a:gd name="T4" fmla="*/ 539 w 1523"/>
                <a:gd name="T5" fmla="*/ 338 h 1519"/>
                <a:gd name="T6" fmla="*/ 408 w 1523"/>
                <a:gd name="T7" fmla="*/ 439 h 1519"/>
                <a:gd name="T8" fmla="*/ 314 w 1523"/>
                <a:gd name="T9" fmla="*/ 596 h 1519"/>
                <a:gd name="T10" fmla="*/ 285 w 1523"/>
                <a:gd name="T11" fmla="*/ 777 h 1519"/>
                <a:gd name="T12" fmla="*/ 311 w 1523"/>
                <a:gd name="T13" fmla="*/ 914 h 1519"/>
                <a:gd name="T14" fmla="*/ 362 w 1523"/>
                <a:gd name="T15" fmla="*/ 1018 h 1519"/>
                <a:gd name="T16" fmla="*/ 460 w 1523"/>
                <a:gd name="T17" fmla="*/ 1129 h 1519"/>
                <a:gd name="T18" fmla="*/ 584 w 1523"/>
                <a:gd name="T19" fmla="*/ 1204 h 1519"/>
                <a:gd name="T20" fmla="*/ 724 w 1523"/>
                <a:gd name="T21" fmla="*/ 1237 h 1519"/>
                <a:gd name="T22" fmla="*/ 804 w 1523"/>
                <a:gd name="T23" fmla="*/ 1236 h 1519"/>
                <a:gd name="T24" fmla="*/ 916 w 1523"/>
                <a:gd name="T25" fmla="*/ 1210 h 1519"/>
                <a:gd name="T26" fmla="*/ 984 w 1523"/>
                <a:gd name="T27" fmla="*/ 1181 h 1519"/>
                <a:gd name="T28" fmla="*/ 1115 w 1523"/>
                <a:gd name="T29" fmla="*/ 1081 h 1519"/>
                <a:gd name="T30" fmla="*/ 1209 w 1523"/>
                <a:gd name="T31" fmla="*/ 923 h 1519"/>
                <a:gd name="T32" fmla="*/ 1238 w 1523"/>
                <a:gd name="T33" fmla="*/ 742 h 1519"/>
                <a:gd name="T34" fmla="*/ 1212 w 1523"/>
                <a:gd name="T35" fmla="*/ 605 h 1519"/>
                <a:gd name="T36" fmla="*/ 1162 w 1523"/>
                <a:gd name="T37" fmla="*/ 502 h 1519"/>
                <a:gd name="T38" fmla="*/ 1067 w 1523"/>
                <a:gd name="T39" fmla="*/ 391 h 1519"/>
                <a:gd name="T40" fmla="*/ 945 w 1523"/>
                <a:gd name="T41" fmla="*/ 316 h 1519"/>
                <a:gd name="T42" fmla="*/ 800 w 1523"/>
                <a:gd name="T43" fmla="*/ 282 h 1519"/>
                <a:gd name="T44" fmla="*/ 761 w 1523"/>
                <a:gd name="T45" fmla="*/ 1519 h 1519"/>
                <a:gd name="T46" fmla="*/ 701 w 1523"/>
                <a:gd name="T47" fmla="*/ 1518 h 1519"/>
                <a:gd name="T48" fmla="*/ 474 w 1523"/>
                <a:gd name="T49" fmla="*/ 1465 h 1519"/>
                <a:gd name="T50" fmla="*/ 277 w 1523"/>
                <a:gd name="T51" fmla="*/ 1348 h 1519"/>
                <a:gd name="T52" fmla="*/ 124 w 1523"/>
                <a:gd name="T53" fmla="*/ 1175 h 1519"/>
                <a:gd name="T54" fmla="*/ 44 w 1523"/>
                <a:gd name="T55" fmla="*/ 1013 h 1519"/>
                <a:gd name="T56" fmla="*/ 13 w 1523"/>
                <a:gd name="T57" fmla="*/ 902 h 1519"/>
                <a:gd name="T58" fmla="*/ 0 w 1523"/>
                <a:gd name="T59" fmla="*/ 752 h 1519"/>
                <a:gd name="T60" fmla="*/ 17 w 1523"/>
                <a:gd name="T61" fmla="*/ 605 h 1519"/>
                <a:gd name="T62" fmla="*/ 60 w 1523"/>
                <a:gd name="T63" fmla="*/ 466 h 1519"/>
                <a:gd name="T64" fmla="*/ 130 w 1523"/>
                <a:gd name="T65" fmla="*/ 337 h 1519"/>
                <a:gd name="T66" fmla="*/ 222 w 1523"/>
                <a:gd name="T67" fmla="*/ 223 h 1519"/>
                <a:gd name="T68" fmla="*/ 337 w 1523"/>
                <a:gd name="T69" fmla="*/ 128 h 1519"/>
                <a:gd name="T70" fmla="*/ 471 w 1523"/>
                <a:gd name="T71" fmla="*/ 56 h 1519"/>
                <a:gd name="T72" fmla="*/ 540 w 1523"/>
                <a:gd name="T73" fmla="*/ 32 h 1519"/>
                <a:gd name="T74" fmla="*/ 666 w 1523"/>
                <a:gd name="T75" fmla="*/ 6 h 1519"/>
                <a:gd name="T76" fmla="*/ 761 w 1523"/>
                <a:gd name="T77" fmla="*/ 0 h 1519"/>
                <a:gd name="T78" fmla="*/ 939 w 1523"/>
                <a:gd name="T79" fmla="*/ 20 h 1519"/>
                <a:gd name="T80" fmla="*/ 1152 w 1523"/>
                <a:gd name="T81" fmla="*/ 105 h 1519"/>
                <a:gd name="T82" fmla="*/ 1328 w 1523"/>
                <a:gd name="T83" fmla="*/ 252 h 1519"/>
                <a:gd name="T84" fmla="*/ 1457 w 1523"/>
                <a:gd name="T85" fmla="*/ 449 h 1519"/>
                <a:gd name="T86" fmla="*/ 1491 w 1523"/>
                <a:gd name="T87" fmla="*/ 543 h 1519"/>
                <a:gd name="T88" fmla="*/ 1520 w 1523"/>
                <a:gd name="T89" fmla="*/ 693 h 1519"/>
                <a:gd name="T90" fmla="*/ 1518 w 1523"/>
                <a:gd name="T91" fmla="*/ 842 h 1519"/>
                <a:gd name="T92" fmla="*/ 1487 w 1523"/>
                <a:gd name="T93" fmla="*/ 985 h 1519"/>
                <a:gd name="T94" fmla="*/ 1431 w 1523"/>
                <a:gd name="T95" fmla="*/ 1119 h 1519"/>
                <a:gd name="T96" fmla="*/ 1349 w 1523"/>
                <a:gd name="T97" fmla="*/ 1241 h 1519"/>
                <a:gd name="T98" fmla="*/ 1246 w 1523"/>
                <a:gd name="T99" fmla="*/ 1346 h 1519"/>
                <a:gd name="T100" fmla="*/ 1120 w 1523"/>
                <a:gd name="T101" fmla="*/ 1430 h 1519"/>
                <a:gd name="T102" fmla="*/ 1015 w 1523"/>
                <a:gd name="T103" fmla="*/ 1477 h 1519"/>
                <a:gd name="T104" fmla="*/ 920 w 1523"/>
                <a:gd name="T105" fmla="*/ 1503 h 1519"/>
                <a:gd name="T106" fmla="*/ 793 w 1523"/>
                <a:gd name="T107" fmla="*/ 1519 h 1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23" h="1519">
                  <a:moveTo>
                    <a:pt x="761" y="281"/>
                  </a:moveTo>
                  <a:lnTo>
                    <a:pt x="719" y="284"/>
                  </a:lnTo>
                  <a:lnTo>
                    <a:pt x="640" y="299"/>
                  </a:lnTo>
                  <a:lnTo>
                    <a:pt x="606" y="310"/>
                  </a:lnTo>
                  <a:lnTo>
                    <a:pt x="583" y="318"/>
                  </a:lnTo>
                  <a:lnTo>
                    <a:pt x="539" y="338"/>
                  </a:lnTo>
                  <a:lnTo>
                    <a:pt x="478" y="375"/>
                  </a:lnTo>
                  <a:lnTo>
                    <a:pt x="408" y="439"/>
                  </a:lnTo>
                  <a:lnTo>
                    <a:pt x="353" y="514"/>
                  </a:lnTo>
                  <a:lnTo>
                    <a:pt x="314" y="596"/>
                  </a:lnTo>
                  <a:lnTo>
                    <a:pt x="291" y="685"/>
                  </a:lnTo>
                  <a:lnTo>
                    <a:pt x="285" y="777"/>
                  </a:lnTo>
                  <a:lnTo>
                    <a:pt x="297" y="869"/>
                  </a:lnTo>
                  <a:lnTo>
                    <a:pt x="311" y="914"/>
                  </a:lnTo>
                  <a:lnTo>
                    <a:pt x="326" y="950"/>
                  </a:lnTo>
                  <a:lnTo>
                    <a:pt x="362" y="1018"/>
                  </a:lnTo>
                  <a:lnTo>
                    <a:pt x="407" y="1077"/>
                  </a:lnTo>
                  <a:lnTo>
                    <a:pt x="460" y="1129"/>
                  </a:lnTo>
                  <a:lnTo>
                    <a:pt x="519" y="1171"/>
                  </a:lnTo>
                  <a:lnTo>
                    <a:pt x="584" y="1204"/>
                  </a:lnTo>
                  <a:lnTo>
                    <a:pt x="653" y="1226"/>
                  </a:lnTo>
                  <a:lnTo>
                    <a:pt x="724" y="1237"/>
                  </a:lnTo>
                  <a:lnTo>
                    <a:pt x="761" y="1238"/>
                  </a:lnTo>
                  <a:lnTo>
                    <a:pt x="804" y="1236"/>
                  </a:lnTo>
                  <a:lnTo>
                    <a:pt x="883" y="1220"/>
                  </a:lnTo>
                  <a:lnTo>
                    <a:pt x="916" y="1210"/>
                  </a:lnTo>
                  <a:lnTo>
                    <a:pt x="940" y="1201"/>
                  </a:lnTo>
                  <a:lnTo>
                    <a:pt x="984" y="1181"/>
                  </a:lnTo>
                  <a:lnTo>
                    <a:pt x="1045" y="1143"/>
                  </a:lnTo>
                  <a:lnTo>
                    <a:pt x="1115" y="1081"/>
                  </a:lnTo>
                  <a:lnTo>
                    <a:pt x="1170" y="1006"/>
                  </a:lnTo>
                  <a:lnTo>
                    <a:pt x="1209" y="923"/>
                  </a:lnTo>
                  <a:lnTo>
                    <a:pt x="1232" y="834"/>
                  </a:lnTo>
                  <a:lnTo>
                    <a:pt x="1238" y="742"/>
                  </a:lnTo>
                  <a:lnTo>
                    <a:pt x="1226" y="650"/>
                  </a:lnTo>
                  <a:lnTo>
                    <a:pt x="1212" y="605"/>
                  </a:lnTo>
                  <a:lnTo>
                    <a:pt x="1197" y="568"/>
                  </a:lnTo>
                  <a:lnTo>
                    <a:pt x="1162" y="502"/>
                  </a:lnTo>
                  <a:lnTo>
                    <a:pt x="1119" y="443"/>
                  </a:lnTo>
                  <a:lnTo>
                    <a:pt x="1067" y="391"/>
                  </a:lnTo>
                  <a:lnTo>
                    <a:pt x="1009" y="349"/>
                  </a:lnTo>
                  <a:lnTo>
                    <a:pt x="945" y="316"/>
                  </a:lnTo>
                  <a:lnTo>
                    <a:pt x="875" y="294"/>
                  </a:lnTo>
                  <a:lnTo>
                    <a:pt x="800" y="282"/>
                  </a:lnTo>
                  <a:lnTo>
                    <a:pt x="761" y="281"/>
                  </a:lnTo>
                  <a:close/>
                  <a:moveTo>
                    <a:pt x="761" y="1519"/>
                  </a:moveTo>
                  <a:lnTo>
                    <a:pt x="761" y="1519"/>
                  </a:lnTo>
                  <a:lnTo>
                    <a:pt x="701" y="1518"/>
                  </a:lnTo>
                  <a:lnTo>
                    <a:pt x="584" y="1500"/>
                  </a:lnTo>
                  <a:lnTo>
                    <a:pt x="474" y="1465"/>
                  </a:lnTo>
                  <a:lnTo>
                    <a:pt x="371" y="1413"/>
                  </a:lnTo>
                  <a:lnTo>
                    <a:pt x="277" y="1348"/>
                  </a:lnTo>
                  <a:lnTo>
                    <a:pt x="195" y="1268"/>
                  </a:lnTo>
                  <a:lnTo>
                    <a:pt x="124" y="1175"/>
                  </a:lnTo>
                  <a:lnTo>
                    <a:pt x="66" y="1071"/>
                  </a:lnTo>
                  <a:lnTo>
                    <a:pt x="44" y="1013"/>
                  </a:lnTo>
                  <a:lnTo>
                    <a:pt x="31" y="976"/>
                  </a:lnTo>
                  <a:lnTo>
                    <a:pt x="13" y="902"/>
                  </a:lnTo>
                  <a:lnTo>
                    <a:pt x="3" y="827"/>
                  </a:lnTo>
                  <a:lnTo>
                    <a:pt x="0" y="752"/>
                  </a:lnTo>
                  <a:lnTo>
                    <a:pt x="5" y="678"/>
                  </a:lnTo>
                  <a:lnTo>
                    <a:pt x="17" y="605"/>
                  </a:lnTo>
                  <a:lnTo>
                    <a:pt x="36" y="535"/>
                  </a:lnTo>
                  <a:lnTo>
                    <a:pt x="60" y="466"/>
                  </a:lnTo>
                  <a:lnTo>
                    <a:pt x="92" y="400"/>
                  </a:lnTo>
                  <a:lnTo>
                    <a:pt x="130" y="337"/>
                  </a:lnTo>
                  <a:lnTo>
                    <a:pt x="174" y="278"/>
                  </a:lnTo>
                  <a:lnTo>
                    <a:pt x="222" y="223"/>
                  </a:lnTo>
                  <a:lnTo>
                    <a:pt x="277" y="173"/>
                  </a:lnTo>
                  <a:lnTo>
                    <a:pt x="337" y="128"/>
                  </a:lnTo>
                  <a:lnTo>
                    <a:pt x="403" y="89"/>
                  </a:lnTo>
                  <a:lnTo>
                    <a:pt x="471" y="56"/>
                  </a:lnTo>
                  <a:lnTo>
                    <a:pt x="508" y="42"/>
                  </a:lnTo>
                  <a:lnTo>
                    <a:pt x="540" y="32"/>
                  </a:lnTo>
                  <a:lnTo>
                    <a:pt x="603" y="17"/>
                  </a:lnTo>
                  <a:lnTo>
                    <a:pt x="666" y="6"/>
                  </a:lnTo>
                  <a:lnTo>
                    <a:pt x="730" y="1"/>
                  </a:lnTo>
                  <a:lnTo>
                    <a:pt x="761" y="0"/>
                  </a:lnTo>
                  <a:lnTo>
                    <a:pt x="821" y="2"/>
                  </a:lnTo>
                  <a:lnTo>
                    <a:pt x="939" y="20"/>
                  </a:lnTo>
                  <a:lnTo>
                    <a:pt x="1048" y="55"/>
                  </a:lnTo>
                  <a:lnTo>
                    <a:pt x="1152" y="105"/>
                  </a:lnTo>
                  <a:lnTo>
                    <a:pt x="1246" y="172"/>
                  </a:lnTo>
                  <a:lnTo>
                    <a:pt x="1328" y="252"/>
                  </a:lnTo>
                  <a:lnTo>
                    <a:pt x="1398" y="345"/>
                  </a:lnTo>
                  <a:lnTo>
                    <a:pt x="1457" y="449"/>
                  </a:lnTo>
                  <a:lnTo>
                    <a:pt x="1479" y="506"/>
                  </a:lnTo>
                  <a:lnTo>
                    <a:pt x="1491" y="543"/>
                  </a:lnTo>
                  <a:lnTo>
                    <a:pt x="1509" y="618"/>
                  </a:lnTo>
                  <a:lnTo>
                    <a:pt x="1520" y="693"/>
                  </a:lnTo>
                  <a:lnTo>
                    <a:pt x="1523" y="768"/>
                  </a:lnTo>
                  <a:lnTo>
                    <a:pt x="1518" y="842"/>
                  </a:lnTo>
                  <a:lnTo>
                    <a:pt x="1506" y="914"/>
                  </a:lnTo>
                  <a:lnTo>
                    <a:pt x="1487" y="985"/>
                  </a:lnTo>
                  <a:lnTo>
                    <a:pt x="1463" y="1054"/>
                  </a:lnTo>
                  <a:lnTo>
                    <a:pt x="1431" y="1119"/>
                  </a:lnTo>
                  <a:lnTo>
                    <a:pt x="1393" y="1182"/>
                  </a:lnTo>
                  <a:lnTo>
                    <a:pt x="1349" y="1241"/>
                  </a:lnTo>
                  <a:lnTo>
                    <a:pt x="1300" y="1296"/>
                  </a:lnTo>
                  <a:lnTo>
                    <a:pt x="1246" y="1346"/>
                  </a:lnTo>
                  <a:lnTo>
                    <a:pt x="1185" y="1391"/>
                  </a:lnTo>
                  <a:lnTo>
                    <a:pt x="1120" y="1430"/>
                  </a:lnTo>
                  <a:lnTo>
                    <a:pt x="1051" y="1463"/>
                  </a:lnTo>
                  <a:lnTo>
                    <a:pt x="1015" y="1477"/>
                  </a:lnTo>
                  <a:lnTo>
                    <a:pt x="983" y="1487"/>
                  </a:lnTo>
                  <a:lnTo>
                    <a:pt x="920" y="1503"/>
                  </a:lnTo>
                  <a:lnTo>
                    <a:pt x="856" y="1514"/>
                  </a:lnTo>
                  <a:lnTo>
                    <a:pt x="793" y="1519"/>
                  </a:lnTo>
                  <a:lnTo>
                    <a:pt x="761" y="1519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CC42777-DCB9-4332-82A2-B874D41EF061}"/>
              </a:ext>
            </a:extLst>
          </p:cNvPr>
          <p:cNvSpPr txBox="1"/>
          <p:nvPr/>
        </p:nvSpPr>
        <p:spPr>
          <a:xfrm>
            <a:off x="1487397" y="1196783"/>
            <a:ext cx="4414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일정</a:t>
            </a:r>
            <a:endParaRPr lang="ko-KR" altLang="en-US" dirty="0"/>
          </a:p>
        </p:txBody>
      </p:sp>
      <p:sp>
        <p:nvSpPr>
          <p:cNvPr id="433" name="사각형: 잘린 한쪽 모서리 7">
            <a:extLst>
              <a:ext uri="{FF2B5EF4-FFF2-40B4-BE49-F238E27FC236}">
                <a16:creationId xmlns:a16="http://schemas.microsoft.com/office/drawing/2014/main" id="{0DB8FB43-3087-46CA-84AB-119B762E9D6E}"/>
              </a:ext>
            </a:extLst>
          </p:cNvPr>
          <p:cNvSpPr/>
          <p:nvPr/>
        </p:nvSpPr>
        <p:spPr>
          <a:xfrm flipH="1">
            <a:off x="396987" y="640837"/>
            <a:ext cx="1799087" cy="228001"/>
          </a:xfrm>
          <a:prstGeom prst="roundRect">
            <a:avLst>
              <a:gd name="adj" fmla="val 50000"/>
            </a:avLst>
          </a:prstGeom>
          <a:solidFill>
            <a:srgbClr val="E96908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주제 선정 및 배경 설명 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0178769-07C8-4034-B862-9049790F8733}"/>
              </a:ext>
            </a:extLst>
          </p:cNvPr>
          <p:cNvGrpSpPr/>
          <p:nvPr/>
        </p:nvGrpSpPr>
        <p:grpSpPr>
          <a:xfrm>
            <a:off x="177501" y="181426"/>
            <a:ext cx="11836998" cy="6439289"/>
            <a:chOff x="177501" y="181426"/>
            <a:chExt cx="11836998" cy="643928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29C4AE7-A46C-3970-DF71-49522FB9D97D}"/>
                </a:ext>
              </a:extLst>
            </p:cNvPr>
            <p:cNvGrpSpPr/>
            <p:nvPr/>
          </p:nvGrpSpPr>
          <p:grpSpPr>
            <a:xfrm>
              <a:off x="177501" y="181426"/>
              <a:ext cx="11836998" cy="6439289"/>
              <a:chOff x="177501" y="150886"/>
              <a:chExt cx="11836998" cy="6439289"/>
            </a:xfrm>
          </p:grpSpPr>
          <p:sp>
            <p:nvSpPr>
              <p:cNvPr id="2" name="사각형: 둥근 위쪽 모서리 1">
                <a:extLst>
                  <a:ext uri="{FF2B5EF4-FFF2-40B4-BE49-F238E27FC236}">
                    <a16:creationId xmlns:a16="http://schemas.microsoft.com/office/drawing/2014/main" id="{76324609-4FC7-CC11-E1DA-F960305D2D3B}"/>
                  </a:ext>
                </a:extLst>
              </p:cNvPr>
              <p:cNvSpPr/>
              <p:nvPr/>
            </p:nvSpPr>
            <p:spPr>
              <a:xfrm>
                <a:off x="177501" y="285825"/>
                <a:ext cx="11836998" cy="6304350"/>
              </a:xfrm>
              <a:prstGeom prst="round2SameRect">
                <a:avLst>
                  <a:gd name="adj1" fmla="val 0"/>
                  <a:gd name="adj2" fmla="val 2091"/>
                </a:avLst>
              </a:prstGeom>
              <a:solidFill>
                <a:srgbClr val="EEE7DD"/>
              </a:solidFill>
              <a:ln>
                <a:noFill/>
              </a:ln>
              <a:effectLst>
                <a:outerShdw blurRad="241300" dist="139700" dir="5400000" algn="t" rotWithShape="0">
                  <a:prstClr val="black">
                    <a:alpha val="24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383" name="그룹 382">
                <a:extLst>
                  <a:ext uri="{FF2B5EF4-FFF2-40B4-BE49-F238E27FC236}">
                    <a16:creationId xmlns:a16="http://schemas.microsoft.com/office/drawing/2014/main" id="{E9C3CB4E-FF57-FF00-FDD3-0E3E245FB018}"/>
                  </a:ext>
                </a:extLst>
              </p:cNvPr>
              <p:cNvGrpSpPr/>
              <p:nvPr/>
            </p:nvGrpSpPr>
            <p:grpSpPr>
              <a:xfrm>
                <a:off x="177501" y="150886"/>
                <a:ext cx="11836998" cy="269876"/>
                <a:chOff x="177501" y="150886"/>
                <a:chExt cx="11836998" cy="269876"/>
              </a:xfrm>
            </p:grpSpPr>
            <p:sp>
              <p:nvSpPr>
                <p:cNvPr id="3" name="직사각형 2">
                  <a:extLst>
                    <a:ext uri="{FF2B5EF4-FFF2-40B4-BE49-F238E27FC236}">
                      <a16:creationId xmlns:a16="http://schemas.microsoft.com/office/drawing/2014/main" id="{6E171BF7-DDDE-C2E5-6DBA-D2765744D538}"/>
                    </a:ext>
                  </a:extLst>
                </p:cNvPr>
                <p:cNvSpPr/>
                <p:nvPr/>
              </p:nvSpPr>
              <p:spPr>
                <a:xfrm>
                  <a:off x="177501" y="260205"/>
                  <a:ext cx="11836998" cy="36000"/>
                </a:xfrm>
                <a:prstGeom prst="rect">
                  <a:avLst/>
                </a:prstGeom>
                <a:solidFill>
                  <a:srgbClr val="E9690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182" name="그룹 181">
                  <a:extLst>
                    <a:ext uri="{FF2B5EF4-FFF2-40B4-BE49-F238E27FC236}">
                      <a16:creationId xmlns:a16="http://schemas.microsoft.com/office/drawing/2014/main" id="{80475D45-DB78-3C76-E2EC-1B16E8C72CC6}"/>
                    </a:ext>
                  </a:extLst>
                </p:cNvPr>
                <p:cNvGrpSpPr/>
                <p:nvPr/>
              </p:nvGrpSpPr>
              <p:grpSpPr>
                <a:xfrm>
                  <a:off x="300832" y="150886"/>
                  <a:ext cx="116714" cy="269876"/>
                  <a:chOff x="300832" y="150886"/>
                  <a:chExt cx="116714" cy="269876"/>
                </a:xfrm>
                <a:effectLst/>
              </p:grpSpPr>
              <p:sp>
                <p:nvSpPr>
                  <p:cNvPr id="4" name="타원 3">
                    <a:extLst>
                      <a:ext uri="{FF2B5EF4-FFF2-40B4-BE49-F238E27FC236}">
                        <a16:creationId xmlns:a16="http://schemas.microsoft.com/office/drawing/2014/main" id="{46EBE0F1-4A5E-1C6F-ABD4-CFBD8AC59089}"/>
                      </a:ext>
                    </a:extLst>
                  </p:cNvPr>
                  <p:cNvSpPr/>
                  <p:nvPr/>
                </p:nvSpPr>
                <p:spPr>
                  <a:xfrm>
                    <a:off x="300832" y="344562"/>
                    <a:ext cx="76200" cy="76200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6" name="원호 5">
                    <a:extLst>
                      <a:ext uri="{FF2B5EF4-FFF2-40B4-BE49-F238E27FC236}">
                        <a16:creationId xmlns:a16="http://schemas.microsoft.com/office/drawing/2014/main" id="{2E5D183F-FE74-7FC2-02DE-34E9F88BD61C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15913" y="150887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81" name="원호 180">
                    <a:extLst>
                      <a:ext uri="{FF2B5EF4-FFF2-40B4-BE49-F238E27FC236}">
                        <a16:creationId xmlns:a16="http://schemas.microsoft.com/office/drawing/2014/main" id="{5827F837-A62C-3624-26B9-E806F10CC650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41346" y="150886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183" name="그룹 182">
                  <a:extLst>
                    <a:ext uri="{FF2B5EF4-FFF2-40B4-BE49-F238E27FC236}">
                      <a16:creationId xmlns:a16="http://schemas.microsoft.com/office/drawing/2014/main" id="{5EEA3609-9F46-E2A9-F4ED-3D6B58F759C0}"/>
                    </a:ext>
                  </a:extLst>
                </p:cNvPr>
                <p:cNvGrpSpPr/>
                <p:nvPr/>
              </p:nvGrpSpPr>
              <p:grpSpPr>
                <a:xfrm>
                  <a:off x="530525" y="150886"/>
                  <a:ext cx="116714" cy="269876"/>
                  <a:chOff x="300832" y="150886"/>
                  <a:chExt cx="116714" cy="269876"/>
                </a:xfrm>
                <a:effectLst/>
              </p:grpSpPr>
              <p:sp>
                <p:nvSpPr>
                  <p:cNvPr id="184" name="타원 183">
                    <a:extLst>
                      <a:ext uri="{FF2B5EF4-FFF2-40B4-BE49-F238E27FC236}">
                        <a16:creationId xmlns:a16="http://schemas.microsoft.com/office/drawing/2014/main" id="{4EFEB3FE-F83E-74D9-15C7-9B94401048B3}"/>
                      </a:ext>
                    </a:extLst>
                  </p:cNvPr>
                  <p:cNvSpPr/>
                  <p:nvPr/>
                </p:nvSpPr>
                <p:spPr>
                  <a:xfrm>
                    <a:off x="300832" y="344562"/>
                    <a:ext cx="76200" cy="76200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85" name="원호 184">
                    <a:extLst>
                      <a:ext uri="{FF2B5EF4-FFF2-40B4-BE49-F238E27FC236}">
                        <a16:creationId xmlns:a16="http://schemas.microsoft.com/office/drawing/2014/main" id="{F662AF68-EAF0-696D-703F-D3B564078A0E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15913" y="150887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86" name="원호 185">
                    <a:extLst>
                      <a:ext uri="{FF2B5EF4-FFF2-40B4-BE49-F238E27FC236}">
                        <a16:creationId xmlns:a16="http://schemas.microsoft.com/office/drawing/2014/main" id="{8BC01DE6-B614-C513-8A77-4C464FD0235E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41346" y="150886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187" name="그룹 186">
                  <a:extLst>
                    <a:ext uri="{FF2B5EF4-FFF2-40B4-BE49-F238E27FC236}">
                      <a16:creationId xmlns:a16="http://schemas.microsoft.com/office/drawing/2014/main" id="{FEA2B0C0-2F4B-B179-4F8A-8AC027872361}"/>
                    </a:ext>
                  </a:extLst>
                </p:cNvPr>
                <p:cNvGrpSpPr/>
                <p:nvPr/>
              </p:nvGrpSpPr>
              <p:grpSpPr>
                <a:xfrm>
                  <a:off x="760218" y="150886"/>
                  <a:ext cx="116714" cy="269876"/>
                  <a:chOff x="300832" y="150886"/>
                  <a:chExt cx="116714" cy="269876"/>
                </a:xfrm>
                <a:effectLst/>
              </p:grpSpPr>
              <p:sp>
                <p:nvSpPr>
                  <p:cNvPr id="188" name="타원 187">
                    <a:extLst>
                      <a:ext uri="{FF2B5EF4-FFF2-40B4-BE49-F238E27FC236}">
                        <a16:creationId xmlns:a16="http://schemas.microsoft.com/office/drawing/2014/main" id="{9D2330C5-5BFD-035E-2A44-DE0209849B97}"/>
                      </a:ext>
                    </a:extLst>
                  </p:cNvPr>
                  <p:cNvSpPr/>
                  <p:nvPr/>
                </p:nvSpPr>
                <p:spPr>
                  <a:xfrm>
                    <a:off x="300832" y="344562"/>
                    <a:ext cx="76200" cy="76200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89" name="원호 188">
                    <a:extLst>
                      <a:ext uri="{FF2B5EF4-FFF2-40B4-BE49-F238E27FC236}">
                        <a16:creationId xmlns:a16="http://schemas.microsoft.com/office/drawing/2014/main" id="{15475E09-41FF-B58B-EC13-A1AB9FAA5CAB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15913" y="150887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90" name="원호 189">
                    <a:extLst>
                      <a:ext uri="{FF2B5EF4-FFF2-40B4-BE49-F238E27FC236}">
                        <a16:creationId xmlns:a16="http://schemas.microsoft.com/office/drawing/2014/main" id="{FF9C783C-F414-4AD5-713B-D99958DF36E7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41346" y="150886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191" name="그룹 190">
                  <a:extLst>
                    <a:ext uri="{FF2B5EF4-FFF2-40B4-BE49-F238E27FC236}">
                      <a16:creationId xmlns:a16="http://schemas.microsoft.com/office/drawing/2014/main" id="{F1D17A7F-7DC5-83CA-33CA-22ECFB3CE5BB}"/>
                    </a:ext>
                  </a:extLst>
                </p:cNvPr>
                <p:cNvGrpSpPr/>
                <p:nvPr/>
              </p:nvGrpSpPr>
              <p:grpSpPr>
                <a:xfrm>
                  <a:off x="989911" y="150886"/>
                  <a:ext cx="116714" cy="269876"/>
                  <a:chOff x="300832" y="150886"/>
                  <a:chExt cx="116714" cy="269876"/>
                </a:xfrm>
                <a:effectLst/>
              </p:grpSpPr>
              <p:sp>
                <p:nvSpPr>
                  <p:cNvPr id="192" name="타원 191">
                    <a:extLst>
                      <a:ext uri="{FF2B5EF4-FFF2-40B4-BE49-F238E27FC236}">
                        <a16:creationId xmlns:a16="http://schemas.microsoft.com/office/drawing/2014/main" id="{BC2B1B73-3F1D-1EC9-2D10-BAF843E08B21}"/>
                      </a:ext>
                    </a:extLst>
                  </p:cNvPr>
                  <p:cNvSpPr/>
                  <p:nvPr/>
                </p:nvSpPr>
                <p:spPr>
                  <a:xfrm>
                    <a:off x="300832" y="344562"/>
                    <a:ext cx="76200" cy="76200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93" name="원호 192">
                    <a:extLst>
                      <a:ext uri="{FF2B5EF4-FFF2-40B4-BE49-F238E27FC236}">
                        <a16:creationId xmlns:a16="http://schemas.microsoft.com/office/drawing/2014/main" id="{859B9281-A812-53E7-E4D1-40EBE1711D75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15913" y="150887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94" name="원호 193">
                    <a:extLst>
                      <a:ext uri="{FF2B5EF4-FFF2-40B4-BE49-F238E27FC236}">
                        <a16:creationId xmlns:a16="http://schemas.microsoft.com/office/drawing/2014/main" id="{2B42E2E6-CBE3-173A-BD05-B3ACDED67FBF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41346" y="150886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195" name="그룹 194">
                  <a:extLst>
                    <a:ext uri="{FF2B5EF4-FFF2-40B4-BE49-F238E27FC236}">
                      <a16:creationId xmlns:a16="http://schemas.microsoft.com/office/drawing/2014/main" id="{08BA5E3D-FEDD-16E5-3553-854C8702790A}"/>
                    </a:ext>
                  </a:extLst>
                </p:cNvPr>
                <p:cNvGrpSpPr/>
                <p:nvPr/>
              </p:nvGrpSpPr>
              <p:grpSpPr>
                <a:xfrm>
                  <a:off x="1219604" y="150886"/>
                  <a:ext cx="116714" cy="269876"/>
                  <a:chOff x="300832" y="150886"/>
                  <a:chExt cx="116714" cy="269876"/>
                </a:xfrm>
                <a:effectLst/>
              </p:grpSpPr>
              <p:sp>
                <p:nvSpPr>
                  <p:cNvPr id="196" name="타원 195">
                    <a:extLst>
                      <a:ext uri="{FF2B5EF4-FFF2-40B4-BE49-F238E27FC236}">
                        <a16:creationId xmlns:a16="http://schemas.microsoft.com/office/drawing/2014/main" id="{F0884DF2-F795-6C25-AF8A-64CBC38709E5}"/>
                      </a:ext>
                    </a:extLst>
                  </p:cNvPr>
                  <p:cNvSpPr/>
                  <p:nvPr/>
                </p:nvSpPr>
                <p:spPr>
                  <a:xfrm>
                    <a:off x="300832" y="344562"/>
                    <a:ext cx="76200" cy="76200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97" name="원호 196">
                    <a:extLst>
                      <a:ext uri="{FF2B5EF4-FFF2-40B4-BE49-F238E27FC236}">
                        <a16:creationId xmlns:a16="http://schemas.microsoft.com/office/drawing/2014/main" id="{E5F515DA-663E-AB10-9C6B-40666F6228C7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15913" y="150887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98" name="원호 197">
                    <a:extLst>
                      <a:ext uri="{FF2B5EF4-FFF2-40B4-BE49-F238E27FC236}">
                        <a16:creationId xmlns:a16="http://schemas.microsoft.com/office/drawing/2014/main" id="{6678B0AB-CB21-9C25-8C37-611CEBFE4B2F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41346" y="150886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199" name="그룹 198">
                  <a:extLst>
                    <a:ext uri="{FF2B5EF4-FFF2-40B4-BE49-F238E27FC236}">
                      <a16:creationId xmlns:a16="http://schemas.microsoft.com/office/drawing/2014/main" id="{E0598E1E-71CC-5C93-DF8A-5DA4FA1B9E19}"/>
                    </a:ext>
                  </a:extLst>
                </p:cNvPr>
                <p:cNvGrpSpPr/>
                <p:nvPr/>
              </p:nvGrpSpPr>
              <p:grpSpPr>
                <a:xfrm>
                  <a:off x="1449297" y="150886"/>
                  <a:ext cx="116714" cy="269876"/>
                  <a:chOff x="300832" y="150886"/>
                  <a:chExt cx="116714" cy="269876"/>
                </a:xfrm>
                <a:effectLst/>
              </p:grpSpPr>
              <p:sp>
                <p:nvSpPr>
                  <p:cNvPr id="200" name="타원 199">
                    <a:extLst>
                      <a:ext uri="{FF2B5EF4-FFF2-40B4-BE49-F238E27FC236}">
                        <a16:creationId xmlns:a16="http://schemas.microsoft.com/office/drawing/2014/main" id="{0811883E-E324-6E67-AC78-0BAAC9776628}"/>
                      </a:ext>
                    </a:extLst>
                  </p:cNvPr>
                  <p:cNvSpPr/>
                  <p:nvPr/>
                </p:nvSpPr>
                <p:spPr>
                  <a:xfrm>
                    <a:off x="300832" y="344562"/>
                    <a:ext cx="76200" cy="76200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01" name="원호 200">
                    <a:extLst>
                      <a:ext uri="{FF2B5EF4-FFF2-40B4-BE49-F238E27FC236}">
                        <a16:creationId xmlns:a16="http://schemas.microsoft.com/office/drawing/2014/main" id="{CA82810F-922F-CE3B-AE9D-BF321DD3173B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15913" y="150887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02" name="원호 201">
                    <a:extLst>
                      <a:ext uri="{FF2B5EF4-FFF2-40B4-BE49-F238E27FC236}">
                        <a16:creationId xmlns:a16="http://schemas.microsoft.com/office/drawing/2014/main" id="{ACC661D4-7055-2C45-411A-93812346B1B8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41346" y="150886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203" name="그룹 202">
                  <a:extLst>
                    <a:ext uri="{FF2B5EF4-FFF2-40B4-BE49-F238E27FC236}">
                      <a16:creationId xmlns:a16="http://schemas.microsoft.com/office/drawing/2014/main" id="{6FA847EC-28BB-9936-F0BC-9E39D51B1912}"/>
                    </a:ext>
                  </a:extLst>
                </p:cNvPr>
                <p:cNvGrpSpPr/>
                <p:nvPr/>
              </p:nvGrpSpPr>
              <p:grpSpPr>
                <a:xfrm>
                  <a:off x="1678990" y="150886"/>
                  <a:ext cx="116714" cy="269876"/>
                  <a:chOff x="300832" y="150886"/>
                  <a:chExt cx="116714" cy="269876"/>
                </a:xfrm>
                <a:effectLst/>
              </p:grpSpPr>
              <p:sp>
                <p:nvSpPr>
                  <p:cNvPr id="204" name="타원 203">
                    <a:extLst>
                      <a:ext uri="{FF2B5EF4-FFF2-40B4-BE49-F238E27FC236}">
                        <a16:creationId xmlns:a16="http://schemas.microsoft.com/office/drawing/2014/main" id="{A334C95B-E929-D267-BF9B-1CDF4718BBE2}"/>
                      </a:ext>
                    </a:extLst>
                  </p:cNvPr>
                  <p:cNvSpPr/>
                  <p:nvPr/>
                </p:nvSpPr>
                <p:spPr>
                  <a:xfrm>
                    <a:off x="300832" y="344562"/>
                    <a:ext cx="76200" cy="76200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05" name="원호 204">
                    <a:extLst>
                      <a:ext uri="{FF2B5EF4-FFF2-40B4-BE49-F238E27FC236}">
                        <a16:creationId xmlns:a16="http://schemas.microsoft.com/office/drawing/2014/main" id="{DAFDDA6A-4478-22C5-9019-5CD536B4DDB6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15913" y="150887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06" name="원호 205">
                    <a:extLst>
                      <a:ext uri="{FF2B5EF4-FFF2-40B4-BE49-F238E27FC236}">
                        <a16:creationId xmlns:a16="http://schemas.microsoft.com/office/drawing/2014/main" id="{3A5BBAB4-9DB4-D64B-D381-CAD0BE7DA0BC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41346" y="150886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207" name="그룹 206">
                  <a:extLst>
                    <a:ext uri="{FF2B5EF4-FFF2-40B4-BE49-F238E27FC236}">
                      <a16:creationId xmlns:a16="http://schemas.microsoft.com/office/drawing/2014/main" id="{3A3616E0-BFE8-644C-7CD6-2E6715985834}"/>
                    </a:ext>
                  </a:extLst>
                </p:cNvPr>
                <p:cNvGrpSpPr/>
                <p:nvPr/>
              </p:nvGrpSpPr>
              <p:grpSpPr>
                <a:xfrm>
                  <a:off x="1908683" y="150886"/>
                  <a:ext cx="116714" cy="269876"/>
                  <a:chOff x="300832" y="150886"/>
                  <a:chExt cx="116714" cy="269876"/>
                </a:xfrm>
                <a:effectLst/>
              </p:grpSpPr>
              <p:sp>
                <p:nvSpPr>
                  <p:cNvPr id="208" name="타원 207">
                    <a:extLst>
                      <a:ext uri="{FF2B5EF4-FFF2-40B4-BE49-F238E27FC236}">
                        <a16:creationId xmlns:a16="http://schemas.microsoft.com/office/drawing/2014/main" id="{178DA1B1-F189-B110-C6EA-3C717623608B}"/>
                      </a:ext>
                    </a:extLst>
                  </p:cNvPr>
                  <p:cNvSpPr/>
                  <p:nvPr/>
                </p:nvSpPr>
                <p:spPr>
                  <a:xfrm>
                    <a:off x="300832" y="344562"/>
                    <a:ext cx="76200" cy="76200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09" name="원호 208">
                    <a:extLst>
                      <a:ext uri="{FF2B5EF4-FFF2-40B4-BE49-F238E27FC236}">
                        <a16:creationId xmlns:a16="http://schemas.microsoft.com/office/drawing/2014/main" id="{CAF97EF7-5816-229C-F8FD-121BCF1FBFBF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15913" y="150887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10" name="원호 209">
                    <a:extLst>
                      <a:ext uri="{FF2B5EF4-FFF2-40B4-BE49-F238E27FC236}">
                        <a16:creationId xmlns:a16="http://schemas.microsoft.com/office/drawing/2014/main" id="{D6392A27-7CE2-8E4F-924B-C4DE4FEFE15C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41346" y="150886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211" name="그룹 210">
                  <a:extLst>
                    <a:ext uri="{FF2B5EF4-FFF2-40B4-BE49-F238E27FC236}">
                      <a16:creationId xmlns:a16="http://schemas.microsoft.com/office/drawing/2014/main" id="{5309182F-A269-6C72-7D2F-DD5338A23DF5}"/>
                    </a:ext>
                  </a:extLst>
                </p:cNvPr>
                <p:cNvGrpSpPr/>
                <p:nvPr/>
              </p:nvGrpSpPr>
              <p:grpSpPr>
                <a:xfrm>
                  <a:off x="2138376" y="150886"/>
                  <a:ext cx="116714" cy="269876"/>
                  <a:chOff x="300832" y="150886"/>
                  <a:chExt cx="116714" cy="269876"/>
                </a:xfrm>
                <a:effectLst/>
              </p:grpSpPr>
              <p:sp>
                <p:nvSpPr>
                  <p:cNvPr id="212" name="타원 211">
                    <a:extLst>
                      <a:ext uri="{FF2B5EF4-FFF2-40B4-BE49-F238E27FC236}">
                        <a16:creationId xmlns:a16="http://schemas.microsoft.com/office/drawing/2014/main" id="{27C47CE4-DF8D-F0C0-D2C9-F6B80E93EDE8}"/>
                      </a:ext>
                    </a:extLst>
                  </p:cNvPr>
                  <p:cNvSpPr/>
                  <p:nvPr/>
                </p:nvSpPr>
                <p:spPr>
                  <a:xfrm>
                    <a:off x="300832" y="344562"/>
                    <a:ext cx="76200" cy="76200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13" name="원호 212">
                    <a:extLst>
                      <a:ext uri="{FF2B5EF4-FFF2-40B4-BE49-F238E27FC236}">
                        <a16:creationId xmlns:a16="http://schemas.microsoft.com/office/drawing/2014/main" id="{0C624142-D9A0-B66D-44ED-933EE3BC2F5B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15913" y="150887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14" name="원호 213">
                    <a:extLst>
                      <a:ext uri="{FF2B5EF4-FFF2-40B4-BE49-F238E27FC236}">
                        <a16:creationId xmlns:a16="http://schemas.microsoft.com/office/drawing/2014/main" id="{BAF11059-539C-3FFC-3EE9-A55D9AE8922E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41346" y="150886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215" name="그룹 214">
                  <a:extLst>
                    <a:ext uri="{FF2B5EF4-FFF2-40B4-BE49-F238E27FC236}">
                      <a16:creationId xmlns:a16="http://schemas.microsoft.com/office/drawing/2014/main" id="{5812D3B4-687D-E8E0-518E-5DD7047AA50D}"/>
                    </a:ext>
                  </a:extLst>
                </p:cNvPr>
                <p:cNvGrpSpPr/>
                <p:nvPr/>
              </p:nvGrpSpPr>
              <p:grpSpPr>
                <a:xfrm>
                  <a:off x="2368069" y="150886"/>
                  <a:ext cx="116714" cy="269876"/>
                  <a:chOff x="300832" y="150886"/>
                  <a:chExt cx="116714" cy="269876"/>
                </a:xfrm>
                <a:effectLst/>
              </p:grpSpPr>
              <p:sp>
                <p:nvSpPr>
                  <p:cNvPr id="216" name="타원 215">
                    <a:extLst>
                      <a:ext uri="{FF2B5EF4-FFF2-40B4-BE49-F238E27FC236}">
                        <a16:creationId xmlns:a16="http://schemas.microsoft.com/office/drawing/2014/main" id="{1C50D579-8225-1022-839A-69FA08D5F45E}"/>
                      </a:ext>
                    </a:extLst>
                  </p:cNvPr>
                  <p:cNvSpPr/>
                  <p:nvPr/>
                </p:nvSpPr>
                <p:spPr>
                  <a:xfrm>
                    <a:off x="300832" y="344562"/>
                    <a:ext cx="76200" cy="76200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17" name="원호 216">
                    <a:extLst>
                      <a:ext uri="{FF2B5EF4-FFF2-40B4-BE49-F238E27FC236}">
                        <a16:creationId xmlns:a16="http://schemas.microsoft.com/office/drawing/2014/main" id="{035DCACB-43B1-12B5-44A6-346676763FCB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15913" y="150887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18" name="원호 217">
                    <a:extLst>
                      <a:ext uri="{FF2B5EF4-FFF2-40B4-BE49-F238E27FC236}">
                        <a16:creationId xmlns:a16="http://schemas.microsoft.com/office/drawing/2014/main" id="{B0263E0B-0363-1D52-8793-134666A2A92F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41346" y="150886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219" name="그룹 218">
                  <a:extLst>
                    <a:ext uri="{FF2B5EF4-FFF2-40B4-BE49-F238E27FC236}">
                      <a16:creationId xmlns:a16="http://schemas.microsoft.com/office/drawing/2014/main" id="{7EE26428-F8DB-CBB9-16AE-2FF1B8B0CF9B}"/>
                    </a:ext>
                  </a:extLst>
                </p:cNvPr>
                <p:cNvGrpSpPr/>
                <p:nvPr/>
              </p:nvGrpSpPr>
              <p:grpSpPr>
                <a:xfrm>
                  <a:off x="2597762" y="150886"/>
                  <a:ext cx="116714" cy="269876"/>
                  <a:chOff x="300832" y="150886"/>
                  <a:chExt cx="116714" cy="269876"/>
                </a:xfrm>
                <a:effectLst/>
              </p:grpSpPr>
              <p:sp>
                <p:nvSpPr>
                  <p:cNvPr id="220" name="타원 219">
                    <a:extLst>
                      <a:ext uri="{FF2B5EF4-FFF2-40B4-BE49-F238E27FC236}">
                        <a16:creationId xmlns:a16="http://schemas.microsoft.com/office/drawing/2014/main" id="{EFD365A0-C6B8-5B68-55D8-B33FBA9FC677}"/>
                      </a:ext>
                    </a:extLst>
                  </p:cNvPr>
                  <p:cNvSpPr/>
                  <p:nvPr/>
                </p:nvSpPr>
                <p:spPr>
                  <a:xfrm>
                    <a:off x="300832" y="344562"/>
                    <a:ext cx="76200" cy="76200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21" name="원호 220">
                    <a:extLst>
                      <a:ext uri="{FF2B5EF4-FFF2-40B4-BE49-F238E27FC236}">
                        <a16:creationId xmlns:a16="http://schemas.microsoft.com/office/drawing/2014/main" id="{597C6CA5-897B-CD78-4481-89A5B2572F3A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15913" y="150887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22" name="원호 221">
                    <a:extLst>
                      <a:ext uri="{FF2B5EF4-FFF2-40B4-BE49-F238E27FC236}">
                        <a16:creationId xmlns:a16="http://schemas.microsoft.com/office/drawing/2014/main" id="{6D0805BF-7C58-2AC0-5159-09C31511F8AE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41346" y="150886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223" name="그룹 222">
                  <a:extLst>
                    <a:ext uri="{FF2B5EF4-FFF2-40B4-BE49-F238E27FC236}">
                      <a16:creationId xmlns:a16="http://schemas.microsoft.com/office/drawing/2014/main" id="{963B9AA5-CE33-39F4-7059-39AABB352CA4}"/>
                    </a:ext>
                  </a:extLst>
                </p:cNvPr>
                <p:cNvGrpSpPr/>
                <p:nvPr/>
              </p:nvGrpSpPr>
              <p:grpSpPr>
                <a:xfrm>
                  <a:off x="2827455" y="150886"/>
                  <a:ext cx="116714" cy="269876"/>
                  <a:chOff x="300832" y="150886"/>
                  <a:chExt cx="116714" cy="269876"/>
                </a:xfrm>
                <a:effectLst/>
              </p:grpSpPr>
              <p:sp>
                <p:nvSpPr>
                  <p:cNvPr id="224" name="타원 223">
                    <a:extLst>
                      <a:ext uri="{FF2B5EF4-FFF2-40B4-BE49-F238E27FC236}">
                        <a16:creationId xmlns:a16="http://schemas.microsoft.com/office/drawing/2014/main" id="{D27303E7-A3CB-1956-D8B1-A10285AB23A8}"/>
                      </a:ext>
                    </a:extLst>
                  </p:cNvPr>
                  <p:cNvSpPr/>
                  <p:nvPr/>
                </p:nvSpPr>
                <p:spPr>
                  <a:xfrm>
                    <a:off x="300832" y="344562"/>
                    <a:ext cx="76200" cy="76200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25" name="원호 224">
                    <a:extLst>
                      <a:ext uri="{FF2B5EF4-FFF2-40B4-BE49-F238E27FC236}">
                        <a16:creationId xmlns:a16="http://schemas.microsoft.com/office/drawing/2014/main" id="{6FF9E261-978F-75B9-E4DE-95A9FB2F6FD3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15913" y="150887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26" name="원호 225">
                    <a:extLst>
                      <a:ext uri="{FF2B5EF4-FFF2-40B4-BE49-F238E27FC236}">
                        <a16:creationId xmlns:a16="http://schemas.microsoft.com/office/drawing/2014/main" id="{DC5B20B4-2E97-A356-033D-04DE8B9F7310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41346" y="150886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227" name="그룹 226">
                  <a:extLst>
                    <a:ext uri="{FF2B5EF4-FFF2-40B4-BE49-F238E27FC236}">
                      <a16:creationId xmlns:a16="http://schemas.microsoft.com/office/drawing/2014/main" id="{0FEB28DB-4B0C-8E7C-930C-4D4ACB276D74}"/>
                    </a:ext>
                  </a:extLst>
                </p:cNvPr>
                <p:cNvGrpSpPr/>
                <p:nvPr/>
              </p:nvGrpSpPr>
              <p:grpSpPr>
                <a:xfrm>
                  <a:off x="3057148" y="150886"/>
                  <a:ext cx="116714" cy="269876"/>
                  <a:chOff x="300832" y="150886"/>
                  <a:chExt cx="116714" cy="269876"/>
                </a:xfrm>
                <a:effectLst/>
              </p:grpSpPr>
              <p:sp>
                <p:nvSpPr>
                  <p:cNvPr id="228" name="타원 227">
                    <a:extLst>
                      <a:ext uri="{FF2B5EF4-FFF2-40B4-BE49-F238E27FC236}">
                        <a16:creationId xmlns:a16="http://schemas.microsoft.com/office/drawing/2014/main" id="{68B7834F-16D3-EDDD-E541-B69725F4CFCE}"/>
                      </a:ext>
                    </a:extLst>
                  </p:cNvPr>
                  <p:cNvSpPr/>
                  <p:nvPr/>
                </p:nvSpPr>
                <p:spPr>
                  <a:xfrm>
                    <a:off x="300832" y="344562"/>
                    <a:ext cx="76200" cy="76200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29" name="원호 228">
                    <a:extLst>
                      <a:ext uri="{FF2B5EF4-FFF2-40B4-BE49-F238E27FC236}">
                        <a16:creationId xmlns:a16="http://schemas.microsoft.com/office/drawing/2014/main" id="{C0E1AF28-A8F0-7749-0DC7-95B99CD4920A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15913" y="150887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0" name="원호 229">
                    <a:extLst>
                      <a:ext uri="{FF2B5EF4-FFF2-40B4-BE49-F238E27FC236}">
                        <a16:creationId xmlns:a16="http://schemas.microsoft.com/office/drawing/2014/main" id="{E17D2C5A-3346-39C5-506B-64EA806FD548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41346" y="150886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231" name="그룹 230">
                  <a:extLst>
                    <a:ext uri="{FF2B5EF4-FFF2-40B4-BE49-F238E27FC236}">
                      <a16:creationId xmlns:a16="http://schemas.microsoft.com/office/drawing/2014/main" id="{CD9BCA28-5CAF-BCF1-05CA-ECD5F82FAA0A}"/>
                    </a:ext>
                  </a:extLst>
                </p:cNvPr>
                <p:cNvGrpSpPr/>
                <p:nvPr/>
              </p:nvGrpSpPr>
              <p:grpSpPr>
                <a:xfrm>
                  <a:off x="3286841" y="150886"/>
                  <a:ext cx="116714" cy="269876"/>
                  <a:chOff x="300832" y="150886"/>
                  <a:chExt cx="116714" cy="269876"/>
                </a:xfrm>
                <a:effectLst/>
              </p:grpSpPr>
              <p:sp>
                <p:nvSpPr>
                  <p:cNvPr id="232" name="타원 231">
                    <a:extLst>
                      <a:ext uri="{FF2B5EF4-FFF2-40B4-BE49-F238E27FC236}">
                        <a16:creationId xmlns:a16="http://schemas.microsoft.com/office/drawing/2014/main" id="{14A1B082-29DA-2968-ECB6-9F5E0BC2DEDE}"/>
                      </a:ext>
                    </a:extLst>
                  </p:cNvPr>
                  <p:cNvSpPr/>
                  <p:nvPr/>
                </p:nvSpPr>
                <p:spPr>
                  <a:xfrm>
                    <a:off x="300832" y="344562"/>
                    <a:ext cx="76200" cy="76200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3" name="원호 232">
                    <a:extLst>
                      <a:ext uri="{FF2B5EF4-FFF2-40B4-BE49-F238E27FC236}">
                        <a16:creationId xmlns:a16="http://schemas.microsoft.com/office/drawing/2014/main" id="{7D4DF850-6766-2698-07B7-59C06DEE59E9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15913" y="150887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4" name="원호 233">
                    <a:extLst>
                      <a:ext uri="{FF2B5EF4-FFF2-40B4-BE49-F238E27FC236}">
                        <a16:creationId xmlns:a16="http://schemas.microsoft.com/office/drawing/2014/main" id="{69E3EC42-2870-C768-9375-16C8266FD2A3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41346" y="150886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235" name="그룹 234">
                  <a:extLst>
                    <a:ext uri="{FF2B5EF4-FFF2-40B4-BE49-F238E27FC236}">
                      <a16:creationId xmlns:a16="http://schemas.microsoft.com/office/drawing/2014/main" id="{838A8C31-6425-9F11-3694-2A436B76CC65}"/>
                    </a:ext>
                  </a:extLst>
                </p:cNvPr>
                <p:cNvGrpSpPr/>
                <p:nvPr/>
              </p:nvGrpSpPr>
              <p:grpSpPr>
                <a:xfrm>
                  <a:off x="3516534" y="150886"/>
                  <a:ext cx="116714" cy="269876"/>
                  <a:chOff x="300832" y="150886"/>
                  <a:chExt cx="116714" cy="269876"/>
                </a:xfrm>
                <a:effectLst/>
              </p:grpSpPr>
              <p:sp>
                <p:nvSpPr>
                  <p:cNvPr id="236" name="타원 235">
                    <a:extLst>
                      <a:ext uri="{FF2B5EF4-FFF2-40B4-BE49-F238E27FC236}">
                        <a16:creationId xmlns:a16="http://schemas.microsoft.com/office/drawing/2014/main" id="{0B3C0D0E-732B-1C29-9699-75ACC3418C4E}"/>
                      </a:ext>
                    </a:extLst>
                  </p:cNvPr>
                  <p:cNvSpPr/>
                  <p:nvPr/>
                </p:nvSpPr>
                <p:spPr>
                  <a:xfrm>
                    <a:off x="300832" y="344562"/>
                    <a:ext cx="76200" cy="76200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7" name="원호 236">
                    <a:extLst>
                      <a:ext uri="{FF2B5EF4-FFF2-40B4-BE49-F238E27FC236}">
                        <a16:creationId xmlns:a16="http://schemas.microsoft.com/office/drawing/2014/main" id="{B67D7B07-79B5-1D90-9C49-61FD76545E79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15913" y="150887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8" name="원호 237">
                    <a:extLst>
                      <a:ext uri="{FF2B5EF4-FFF2-40B4-BE49-F238E27FC236}">
                        <a16:creationId xmlns:a16="http://schemas.microsoft.com/office/drawing/2014/main" id="{66DAEB79-38C0-DAFD-6A05-4B74D6761D54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41346" y="150886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239" name="그룹 238">
                  <a:extLst>
                    <a:ext uri="{FF2B5EF4-FFF2-40B4-BE49-F238E27FC236}">
                      <a16:creationId xmlns:a16="http://schemas.microsoft.com/office/drawing/2014/main" id="{74263341-AFC5-E7D7-FA21-F5716F09DD02}"/>
                    </a:ext>
                  </a:extLst>
                </p:cNvPr>
                <p:cNvGrpSpPr/>
                <p:nvPr/>
              </p:nvGrpSpPr>
              <p:grpSpPr>
                <a:xfrm>
                  <a:off x="3746227" y="150886"/>
                  <a:ext cx="116714" cy="269876"/>
                  <a:chOff x="300832" y="150886"/>
                  <a:chExt cx="116714" cy="269876"/>
                </a:xfrm>
                <a:effectLst/>
              </p:grpSpPr>
              <p:sp>
                <p:nvSpPr>
                  <p:cNvPr id="240" name="타원 239">
                    <a:extLst>
                      <a:ext uri="{FF2B5EF4-FFF2-40B4-BE49-F238E27FC236}">
                        <a16:creationId xmlns:a16="http://schemas.microsoft.com/office/drawing/2014/main" id="{BF75C5BE-E42F-722A-0C1D-5716DEC12439}"/>
                      </a:ext>
                    </a:extLst>
                  </p:cNvPr>
                  <p:cNvSpPr/>
                  <p:nvPr/>
                </p:nvSpPr>
                <p:spPr>
                  <a:xfrm>
                    <a:off x="300832" y="344562"/>
                    <a:ext cx="76200" cy="76200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41" name="원호 240">
                    <a:extLst>
                      <a:ext uri="{FF2B5EF4-FFF2-40B4-BE49-F238E27FC236}">
                        <a16:creationId xmlns:a16="http://schemas.microsoft.com/office/drawing/2014/main" id="{776EEE64-8788-D6D5-312D-5A198EE03924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15913" y="150887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42" name="원호 241">
                    <a:extLst>
                      <a:ext uri="{FF2B5EF4-FFF2-40B4-BE49-F238E27FC236}">
                        <a16:creationId xmlns:a16="http://schemas.microsoft.com/office/drawing/2014/main" id="{E0D7A674-6FB9-8326-2DAB-9270EFC5B4C0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41346" y="150886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243" name="그룹 242">
                  <a:extLst>
                    <a:ext uri="{FF2B5EF4-FFF2-40B4-BE49-F238E27FC236}">
                      <a16:creationId xmlns:a16="http://schemas.microsoft.com/office/drawing/2014/main" id="{684F67B6-7799-F0DB-CD42-228C5D178979}"/>
                    </a:ext>
                  </a:extLst>
                </p:cNvPr>
                <p:cNvGrpSpPr/>
                <p:nvPr/>
              </p:nvGrpSpPr>
              <p:grpSpPr>
                <a:xfrm>
                  <a:off x="3975920" y="150886"/>
                  <a:ext cx="116714" cy="269876"/>
                  <a:chOff x="300832" y="150886"/>
                  <a:chExt cx="116714" cy="269876"/>
                </a:xfrm>
                <a:effectLst/>
              </p:grpSpPr>
              <p:sp>
                <p:nvSpPr>
                  <p:cNvPr id="244" name="타원 243">
                    <a:extLst>
                      <a:ext uri="{FF2B5EF4-FFF2-40B4-BE49-F238E27FC236}">
                        <a16:creationId xmlns:a16="http://schemas.microsoft.com/office/drawing/2014/main" id="{7F1CF5BC-4070-5E92-A2A0-C320307A3BB8}"/>
                      </a:ext>
                    </a:extLst>
                  </p:cNvPr>
                  <p:cNvSpPr/>
                  <p:nvPr/>
                </p:nvSpPr>
                <p:spPr>
                  <a:xfrm>
                    <a:off x="300832" y="344562"/>
                    <a:ext cx="76200" cy="76200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45" name="원호 244">
                    <a:extLst>
                      <a:ext uri="{FF2B5EF4-FFF2-40B4-BE49-F238E27FC236}">
                        <a16:creationId xmlns:a16="http://schemas.microsoft.com/office/drawing/2014/main" id="{0B66EE36-B4B3-A432-A784-23198768F172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15913" y="150887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46" name="원호 245">
                    <a:extLst>
                      <a:ext uri="{FF2B5EF4-FFF2-40B4-BE49-F238E27FC236}">
                        <a16:creationId xmlns:a16="http://schemas.microsoft.com/office/drawing/2014/main" id="{26C9C05D-3051-60BC-E653-861682B1AFED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41346" y="150886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247" name="그룹 246">
                  <a:extLst>
                    <a:ext uri="{FF2B5EF4-FFF2-40B4-BE49-F238E27FC236}">
                      <a16:creationId xmlns:a16="http://schemas.microsoft.com/office/drawing/2014/main" id="{121B2347-13B0-3C84-F334-6BA3DC95E9F2}"/>
                    </a:ext>
                  </a:extLst>
                </p:cNvPr>
                <p:cNvGrpSpPr/>
                <p:nvPr/>
              </p:nvGrpSpPr>
              <p:grpSpPr>
                <a:xfrm>
                  <a:off x="4205613" y="150886"/>
                  <a:ext cx="116714" cy="269876"/>
                  <a:chOff x="300832" y="150886"/>
                  <a:chExt cx="116714" cy="269876"/>
                </a:xfrm>
                <a:effectLst/>
              </p:grpSpPr>
              <p:sp>
                <p:nvSpPr>
                  <p:cNvPr id="248" name="타원 247">
                    <a:extLst>
                      <a:ext uri="{FF2B5EF4-FFF2-40B4-BE49-F238E27FC236}">
                        <a16:creationId xmlns:a16="http://schemas.microsoft.com/office/drawing/2014/main" id="{7F099A17-5851-605A-F518-7030583718E5}"/>
                      </a:ext>
                    </a:extLst>
                  </p:cNvPr>
                  <p:cNvSpPr/>
                  <p:nvPr/>
                </p:nvSpPr>
                <p:spPr>
                  <a:xfrm>
                    <a:off x="300832" y="344562"/>
                    <a:ext cx="76200" cy="76200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49" name="원호 248">
                    <a:extLst>
                      <a:ext uri="{FF2B5EF4-FFF2-40B4-BE49-F238E27FC236}">
                        <a16:creationId xmlns:a16="http://schemas.microsoft.com/office/drawing/2014/main" id="{D412E85A-FCE2-C4F3-43AB-E7898D722C61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15913" y="150887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50" name="원호 249">
                    <a:extLst>
                      <a:ext uri="{FF2B5EF4-FFF2-40B4-BE49-F238E27FC236}">
                        <a16:creationId xmlns:a16="http://schemas.microsoft.com/office/drawing/2014/main" id="{C365F41A-B610-58D5-6C64-AF331702200F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41346" y="150886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251" name="그룹 250">
                  <a:extLst>
                    <a:ext uri="{FF2B5EF4-FFF2-40B4-BE49-F238E27FC236}">
                      <a16:creationId xmlns:a16="http://schemas.microsoft.com/office/drawing/2014/main" id="{F69B5B07-9C7A-5CFE-F7F0-BA44258BF365}"/>
                    </a:ext>
                  </a:extLst>
                </p:cNvPr>
                <p:cNvGrpSpPr/>
                <p:nvPr/>
              </p:nvGrpSpPr>
              <p:grpSpPr>
                <a:xfrm>
                  <a:off x="4435306" y="150886"/>
                  <a:ext cx="116714" cy="269876"/>
                  <a:chOff x="300832" y="150886"/>
                  <a:chExt cx="116714" cy="269876"/>
                </a:xfrm>
                <a:effectLst/>
              </p:grpSpPr>
              <p:sp>
                <p:nvSpPr>
                  <p:cNvPr id="252" name="타원 251">
                    <a:extLst>
                      <a:ext uri="{FF2B5EF4-FFF2-40B4-BE49-F238E27FC236}">
                        <a16:creationId xmlns:a16="http://schemas.microsoft.com/office/drawing/2014/main" id="{D99C8731-BDD3-5C31-E21B-BA2BD2EA9D00}"/>
                      </a:ext>
                    </a:extLst>
                  </p:cNvPr>
                  <p:cNvSpPr/>
                  <p:nvPr/>
                </p:nvSpPr>
                <p:spPr>
                  <a:xfrm>
                    <a:off x="300832" y="344562"/>
                    <a:ext cx="76200" cy="76200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53" name="원호 252">
                    <a:extLst>
                      <a:ext uri="{FF2B5EF4-FFF2-40B4-BE49-F238E27FC236}">
                        <a16:creationId xmlns:a16="http://schemas.microsoft.com/office/drawing/2014/main" id="{B8601FEB-6744-82C7-CEE7-9552D8934D20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15913" y="150887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54" name="원호 253">
                    <a:extLst>
                      <a:ext uri="{FF2B5EF4-FFF2-40B4-BE49-F238E27FC236}">
                        <a16:creationId xmlns:a16="http://schemas.microsoft.com/office/drawing/2014/main" id="{48D10574-95A3-2573-E327-D0303457E5CD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41346" y="150886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255" name="그룹 254">
                  <a:extLst>
                    <a:ext uri="{FF2B5EF4-FFF2-40B4-BE49-F238E27FC236}">
                      <a16:creationId xmlns:a16="http://schemas.microsoft.com/office/drawing/2014/main" id="{A36BAA2A-6946-D807-A533-4C0739AC7DE7}"/>
                    </a:ext>
                  </a:extLst>
                </p:cNvPr>
                <p:cNvGrpSpPr/>
                <p:nvPr/>
              </p:nvGrpSpPr>
              <p:grpSpPr>
                <a:xfrm>
                  <a:off x="4664999" y="150886"/>
                  <a:ext cx="116714" cy="269876"/>
                  <a:chOff x="300832" y="150886"/>
                  <a:chExt cx="116714" cy="269876"/>
                </a:xfrm>
                <a:effectLst/>
              </p:grpSpPr>
              <p:sp>
                <p:nvSpPr>
                  <p:cNvPr id="256" name="타원 255">
                    <a:extLst>
                      <a:ext uri="{FF2B5EF4-FFF2-40B4-BE49-F238E27FC236}">
                        <a16:creationId xmlns:a16="http://schemas.microsoft.com/office/drawing/2014/main" id="{8A6BD52B-D8DF-37C3-6AD7-11B021B6ECAF}"/>
                      </a:ext>
                    </a:extLst>
                  </p:cNvPr>
                  <p:cNvSpPr/>
                  <p:nvPr/>
                </p:nvSpPr>
                <p:spPr>
                  <a:xfrm>
                    <a:off x="300832" y="344562"/>
                    <a:ext cx="76200" cy="76200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57" name="원호 256">
                    <a:extLst>
                      <a:ext uri="{FF2B5EF4-FFF2-40B4-BE49-F238E27FC236}">
                        <a16:creationId xmlns:a16="http://schemas.microsoft.com/office/drawing/2014/main" id="{509F895A-F88B-C3BE-A6D4-F0966D1702A6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15913" y="150887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58" name="원호 257">
                    <a:extLst>
                      <a:ext uri="{FF2B5EF4-FFF2-40B4-BE49-F238E27FC236}">
                        <a16:creationId xmlns:a16="http://schemas.microsoft.com/office/drawing/2014/main" id="{27DDE705-8880-1735-DA3B-554974D1D90B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41346" y="150886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259" name="그룹 258">
                  <a:extLst>
                    <a:ext uri="{FF2B5EF4-FFF2-40B4-BE49-F238E27FC236}">
                      <a16:creationId xmlns:a16="http://schemas.microsoft.com/office/drawing/2014/main" id="{C80F7596-B8B1-F13A-DA57-253C74B33E1E}"/>
                    </a:ext>
                  </a:extLst>
                </p:cNvPr>
                <p:cNvGrpSpPr/>
                <p:nvPr/>
              </p:nvGrpSpPr>
              <p:grpSpPr>
                <a:xfrm>
                  <a:off x="4894692" y="150886"/>
                  <a:ext cx="116714" cy="269876"/>
                  <a:chOff x="300832" y="150886"/>
                  <a:chExt cx="116714" cy="269876"/>
                </a:xfrm>
                <a:effectLst/>
              </p:grpSpPr>
              <p:sp>
                <p:nvSpPr>
                  <p:cNvPr id="260" name="타원 259">
                    <a:extLst>
                      <a:ext uri="{FF2B5EF4-FFF2-40B4-BE49-F238E27FC236}">
                        <a16:creationId xmlns:a16="http://schemas.microsoft.com/office/drawing/2014/main" id="{DF577C94-18C7-FEF5-51A3-86371B23CF61}"/>
                      </a:ext>
                    </a:extLst>
                  </p:cNvPr>
                  <p:cNvSpPr/>
                  <p:nvPr/>
                </p:nvSpPr>
                <p:spPr>
                  <a:xfrm>
                    <a:off x="300832" y="344562"/>
                    <a:ext cx="76200" cy="76200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61" name="원호 260">
                    <a:extLst>
                      <a:ext uri="{FF2B5EF4-FFF2-40B4-BE49-F238E27FC236}">
                        <a16:creationId xmlns:a16="http://schemas.microsoft.com/office/drawing/2014/main" id="{58A74FED-BF6A-BB68-EDB7-133C81BEA49A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15913" y="150887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62" name="원호 261">
                    <a:extLst>
                      <a:ext uri="{FF2B5EF4-FFF2-40B4-BE49-F238E27FC236}">
                        <a16:creationId xmlns:a16="http://schemas.microsoft.com/office/drawing/2014/main" id="{E0390567-1B5E-7898-5848-0302C699D464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41346" y="150886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263" name="그룹 262">
                  <a:extLst>
                    <a:ext uri="{FF2B5EF4-FFF2-40B4-BE49-F238E27FC236}">
                      <a16:creationId xmlns:a16="http://schemas.microsoft.com/office/drawing/2014/main" id="{D26E48F2-FE2A-94EC-EEFB-A26321176C7F}"/>
                    </a:ext>
                  </a:extLst>
                </p:cNvPr>
                <p:cNvGrpSpPr/>
                <p:nvPr/>
              </p:nvGrpSpPr>
              <p:grpSpPr>
                <a:xfrm>
                  <a:off x="5124385" y="150886"/>
                  <a:ext cx="116714" cy="269876"/>
                  <a:chOff x="300832" y="150886"/>
                  <a:chExt cx="116714" cy="269876"/>
                </a:xfrm>
                <a:effectLst/>
              </p:grpSpPr>
              <p:sp>
                <p:nvSpPr>
                  <p:cNvPr id="264" name="타원 263">
                    <a:extLst>
                      <a:ext uri="{FF2B5EF4-FFF2-40B4-BE49-F238E27FC236}">
                        <a16:creationId xmlns:a16="http://schemas.microsoft.com/office/drawing/2014/main" id="{1359D13E-B95C-9810-A2DD-C573D666791F}"/>
                      </a:ext>
                    </a:extLst>
                  </p:cNvPr>
                  <p:cNvSpPr/>
                  <p:nvPr/>
                </p:nvSpPr>
                <p:spPr>
                  <a:xfrm>
                    <a:off x="300832" y="344562"/>
                    <a:ext cx="76200" cy="76200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65" name="원호 264">
                    <a:extLst>
                      <a:ext uri="{FF2B5EF4-FFF2-40B4-BE49-F238E27FC236}">
                        <a16:creationId xmlns:a16="http://schemas.microsoft.com/office/drawing/2014/main" id="{6F37727F-B56C-ECEF-8A42-2D902A0C038F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15913" y="150887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66" name="원호 265">
                    <a:extLst>
                      <a:ext uri="{FF2B5EF4-FFF2-40B4-BE49-F238E27FC236}">
                        <a16:creationId xmlns:a16="http://schemas.microsoft.com/office/drawing/2014/main" id="{50D90667-89C6-1DEE-F1A8-16CF202208D5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41346" y="150886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267" name="그룹 266">
                  <a:extLst>
                    <a:ext uri="{FF2B5EF4-FFF2-40B4-BE49-F238E27FC236}">
                      <a16:creationId xmlns:a16="http://schemas.microsoft.com/office/drawing/2014/main" id="{AEF30394-81B5-5F7A-7A9B-22D4FCAC0FCC}"/>
                    </a:ext>
                  </a:extLst>
                </p:cNvPr>
                <p:cNvGrpSpPr/>
                <p:nvPr/>
              </p:nvGrpSpPr>
              <p:grpSpPr>
                <a:xfrm>
                  <a:off x="5354078" y="150886"/>
                  <a:ext cx="116714" cy="269876"/>
                  <a:chOff x="300832" y="150886"/>
                  <a:chExt cx="116714" cy="269876"/>
                </a:xfrm>
                <a:effectLst/>
              </p:grpSpPr>
              <p:sp>
                <p:nvSpPr>
                  <p:cNvPr id="268" name="타원 267">
                    <a:extLst>
                      <a:ext uri="{FF2B5EF4-FFF2-40B4-BE49-F238E27FC236}">
                        <a16:creationId xmlns:a16="http://schemas.microsoft.com/office/drawing/2014/main" id="{5006CD02-9D3C-4577-DC1C-BDDC6329E3DD}"/>
                      </a:ext>
                    </a:extLst>
                  </p:cNvPr>
                  <p:cNvSpPr/>
                  <p:nvPr/>
                </p:nvSpPr>
                <p:spPr>
                  <a:xfrm>
                    <a:off x="300832" y="344562"/>
                    <a:ext cx="76200" cy="76200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69" name="원호 268">
                    <a:extLst>
                      <a:ext uri="{FF2B5EF4-FFF2-40B4-BE49-F238E27FC236}">
                        <a16:creationId xmlns:a16="http://schemas.microsoft.com/office/drawing/2014/main" id="{7BF2216D-CC66-EF34-ED81-29F305390C2C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15913" y="150887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70" name="원호 269">
                    <a:extLst>
                      <a:ext uri="{FF2B5EF4-FFF2-40B4-BE49-F238E27FC236}">
                        <a16:creationId xmlns:a16="http://schemas.microsoft.com/office/drawing/2014/main" id="{0FB101BB-0C11-4EFF-6184-DC3142D47C0F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41346" y="150886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271" name="그룹 270">
                  <a:extLst>
                    <a:ext uri="{FF2B5EF4-FFF2-40B4-BE49-F238E27FC236}">
                      <a16:creationId xmlns:a16="http://schemas.microsoft.com/office/drawing/2014/main" id="{2B73986D-89D1-0ED7-AB96-F37136E0967A}"/>
                    </a:ext>
                  </a:extLst>
                </p:cNvPr>
                <p:cNvGrpSpPr/>
                <p:nvPr/>
              </p:nvGrpSpPr>
              <p:grpSpPr>
                <a:xfrm>
                  <a:off x="5583771" y="150886"/>
                  <a:ext cx="116714" cy="269876"/>
                  <a:chOff x="300832" y="150886"/>
                  <a:chExt cx="116714" cy="269876"/>
                </a:xfrm>
                <a:effectLst/>
              </p:grpSpPr>
              <p:sp>
                <p:nvSpPr>
                  <p:cNvPr id="272" name="타원 271">
                    <a:extLst>
                      <a:ext uri="{FF2B5EF4-FFF2-40B4-BE49-F238E27FC236}">
                        <a16:creationId xmlns:a16="http://schemas.microsoft.com/office/drawing/2014/main" id="{01339B6E-CB39-AF35-C1E3-FB1159CB6BD3}"/>
                      </a:ext>
                    </a:extLst>
                  </p:cNvPr>
                  <p:cNvSpPr/>
                  <p:nvPr/>
                </p:nvSpPr>
                <p:spPr>
                  <a:xfrm>
                    <a:off x="300832" y="344562"/>
                    <a:ext cx="76200" cy="76200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73" name="원호 272">
                    <a:extLst>
                      <a:ext uri="{FF2B5EF4-FFF2-40B4-BE49-F238E27FC236}">
                        <a16:creationId xmlns:a16="http://schemas.microsoft.com/office/drawing/2014/main" id="{F2916F72-27E2-9F21-3C36-069CBA87A4F1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15913" y="150887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74" name="원호 273">
                    <a:extLst>
                      <a:ext uri="{FF2B5EF4-FFF2-40B4-BE49-F238E27FC236}">
                        <a16:creationId xmlns:a16="http://schemas.microsoft.com/office/drawing/2014/main" id="{9BCA1B7C-8832-42BC-56CA-54A6ED402D43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41346" y="150886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275" name="그룹 274">
                  <a:extLst>
                    <a:ext uri="{FF2B5EF4-FFF2-40B4-BE49-F238E27FC236}">
                      <a16:creationId xmlns:a16="http://schemas.microsoft.com/office/drawing/2014/main" id="{27895F31-D80C-F2F4-0BBE-E9F2FC3CC9A6}"/>
                    </a:ext>
                  </a:extLst>
                </p:cNvPr>
                <p:cNvGrpSpPr/>
                <p:nvPr/>
              </p:nvGrpSpPr>
              <p:grpSpPr>
                <a:xfrm>
                  <a:off x="5813464" y="150886"/>
                  <a:ext cx="116714" cy="269876"/>
                  <a:chOff x="300832" y="150886"/>
                  <a:chExt cx="116714" cy="269876"/>
                </a:xfrm>
                <a:effectLst/>
              </p:grpSpPr>
              <p:sp>
                <p:nvSpPr>
                  <p:cNvPr id="276" name="타원 275">
                    <a:extLst>
                      <a:ext uri="{FF2B5EF4-FFF2-40B4-BE49-F238E27FC236}">
                        <a16:creationId xmlns:a16="http://schemas.microsoft.com/office/drawing/2014/main" id="{1F7EE8A4-62E2-79A4-546C-E708A5F2EB0A}"/>
                      </a:ext>
                    </a:extLst>
                  </p:cNvPr>
                  <p:cNvSpPr/>
                  <p:nvPr/>
                </p:nvSpPr>
                <p:spPr>
                  <a:xfrm>
                    <a:off x="300832" y="344562"/>
                    <a:ext cx="76200" cy="76200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77" name="원호 276">
                    <a:extLst>
                      <a:ext uri="{FF2B5EF4-FFF2-40B4-BE49-F238E27FC236}">
                        <a16:creationId xmlns:a16="http://schemas.microsoft.com/office/drawing/2014/main" id="{3C2CB89D-BEC9-0F5D-9E6E-4CE137F6DCDA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15913" y="150887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78" name="원호 277">
                    <a:extLst>
                      <a:ext uri="{FF2B5EF4-FFF2-40B4-BE49-F238E27FC236}">
                        <a16:creationId xmlns:a16="http://schemas.microsoft.com/office/drawing/2014/main" id="{D23DE1E3-ED4E-3660-54EF-9F7D7F5CBC1B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41346" y="150886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279" name="그룹 278">
                  <a:extLst>
                    <a:ext uri="{FF2B5EF4-FFF2-40B4-BE49-F238E27FC236}">
                      <a16:creationId xmlns:a16="http://schemas.microsoft.com/office/drawing/2014/main" id="{2008C922-077A-DD12-C044-E06D5B02BB20}"/>
                    </a:ext>
                  </a:extLst>
                </p:cNvPr>
                <p:cNvGrpSpPr/>
                <p:nvPr/>
              </p:nvGrpSpPr>
              <p:grpSpPr>
                <a:xfrm>
                  <a:off x="6043157" y="150886"/>
                  <a:ext cx="116714" cy="269876"/>
                  <a:chOff x="300832" y="150886"/>
                  <a:chExt cx="116714" cy="269876"/>
                </a:xfrm>
                <a:effectLst/>
              </p:grpSpPr>
              <p:sp>
                <p:nvSpPr>
                  <p:cNvPr id="280" name="타원 279">
                    <a:extLst>
                      <a:ext uri="{FF2B5EF4-FFF2-40B4-BE49-F238E27FC236}">
                        <a16:creationId xmlns:a16="http://schemas.microsoft.com/office/drawing/2014/main" id="{42AA6B7B-DF62-56B6-2CB5-4E519D68C296}"/>
                      </a:ext>
                    </a:extLst>
                  </p:cNvPr>
                  <p:cNvSpPr/>
                  <p:nvPr/>
                </p:nvSpPr>
                <p:spPr>
                  <a:xfrm>
                    <a:off x="300832" y="344562"/>
                    <a:ext cx="76200" cy="76200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81" name="원호 280">
                    <a:extLst>
                      <a:ext uri="{FF2B5EF4-FFF2-40B4-BE49-F238E27FC236}">
                        <a16:creationId xmlns:a16="http://schemas.microsoft.com/office/drawing/2014/main" id="{47AAC08A-A832-D06B-161F-9E97ECCAE04A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15913" y="150887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82" name="원호 281">
                    <a:extLst>
                      <a:ext uri="{FF2B5EF4-FFF2-40B4-BE49-F238E27FC236}">
                        <a16:creationId xmlns:a16="http://schemas.microsoft.com/office/drawing/2014/main" id="{D1BC20A2-AC63-5684-8F9C-5FECD60E8BEF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41346" y="150886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283" name="그룹 282">
                  <a:extLst>
                    <a:ext uri="{FF2B5EF4-FFF2-40B4-BE49-F238E27FC236}">
                      <a16:creationId xmlns:a16="http://schemas.microsoft.com/office/drawing/2014/main" id="{DC188721-7C36-B85F-D5ED-594683A1A9DF}"/>
                    </a:ext>
                  </a:extLst>
                </p:cNvPr>
                <p:cNvGrpSpPr/>
                <p:nvPr/>
              </p:nvGrpSpPr>
              <p:grpSpPr>
                <a:xfrm>
                  <a:off x="6272850" y="150886"/>
                  <a:ext cx="116714" cy="269876"/>
                  <a:chOff x="300832" y="150886"/>
                  <a:chExt cx="116714" cy="269876"/>
                </a:xfrm>
                <a:effectLst/>
              </p:grpSpPr>
              <p:sp>
                <p:nvSpPr>
                  <p:cNvPr id="284" name="타원 283">
                    <a:extLst>
                      <a:ext uri="{FF2B5EF4-FFF2-40B4-BE49-F238E27FC236}">
                        <a16:creationId xmlns:a16="http://schemas.microsoft.com/office/drawing/2014/main" id="{E6CBCD96-68FD-5BF9-44F2-DB75DC15B170}"/>
                      </a:ext>
                    </a:extLst>
                  </p:cNvPr>
                  <p:cNvSpPr/>
                  <p:nvPr/>
                </p:nvSpPr>
                <p:spPr>
                  <a:xfrm>
                    <a:off x="300832" y="344562"/>
                    <a:ext cx="76200" cy="76200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85" name="원호 284">
                    <a:extLst>
                      <a:ext uri="{FF2B5EF4-FFF2-40B4-BE49-F238E27FC236}">
                        <a16:creationId xmlns:a16="http://schemas.microsoft.com/office/drawing/2014/main" id="{DBD60480-B8B6-D47E-2D34-FC281F4BF6F2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15913" y="150887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86" name="원호 285">
                    <a:extLst>
                      <a:ext uri="{FF2B5EF4-FFF2-40B4-BE49-F238E27FC236}">
                        <a16:creationId xmlns:a16="http://schemas.microsoft.com/office/drawing/2014/main" id="{E5FAC3A7-BFE0-3E10-5B05-F79614AD5E1D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41346" y="150886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287" name="그룹 286">
                  <a:extLst>
                    <a:ext uri="{FF2B5EF4-FFF2-40B4-BE49-F238E27FC236}">
                      <a16:creationId xmlns:a16="http://schemas.microsoft.com/office/drawing/2014/main" id="{B194F799-163D-BE3F-542B-8941A0358F70}"/>
                    </a:ext>
                  </a:extLst>
                </p:cNvPr>
                <p:cNvGrpSpPr/>
                <p:nvPr/>
              </p:nvGrpSpPr>
              <p:grpSpPr>
                <a:xfrm>
                  <a:off x="6502543" y="150886"/>
                  <a:ext cx="116714" cy="269876"/>
                  <a:chOff x="300832" y="150886"/>
                  <a:chExt cx="116714" cy="269876"/>
                </a:xfrm>
                <a:effectLst/>
              </p:grpSpPr>
              <p:sp>
                <p:nvSpPr>
                  <p:cNvPr id="288" name="타원 287">
                    <a:extLst>
                      <a:ext uri="{FF2B5EF4-FFF2-40B4-BE49-F238E27FC236}">
                        <a16:creationId xmlns:a16="http://schemas.microsoft.com/office/drawing/2014/main" id="{51E52845-9C9B-27FB-6688-667695E40EC6}"/>
                      </a:ext>
                    </a:extLst>
                  </p:cNvPr>
                  <p:cNvSpPr/>
                  <p:nvPr/>
                </p:nvSpPr>
                <p:spPr>
                  <a:xfrm>
                    <a:off x="300832" y="344562"/>
                    <a:ext cx="76200" cy="76200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89" name="원호 288">
                    <a:extLst>
                      <a:ext uri="{FF2B5EF4-FFF2-40B4-BE49-F238E27FC236}">
                        <a16:creationId xmlns:a16="http://schemas.microsoft.com/office/drawing/2014/main" id="{0E5C4BFB-BD4F-CD60-0E74-7B3A40E8F3B3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15913" y="150887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90" name="원호 289">
                    <a:extLst>
                      <a:ext uri="{FF2B5EF4-FFF2-40B4-BE49-F238E27FC236}">
                        <a16:creationId xmlns:a16="http://schemas.microsoft.com/office/drawing/2014/main" id="{95D98C4D-C74B-6849-872E-229AF83153A7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41346" y="150886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291" name="그룹 290">
                  <a:extLst>
                    <a:ext uri="{FF2B5EF4-FFF2-40B4-BE49-F238E27FC236}">
                      <a16:creationId xmlns:a16="http://schemas.microsoft.com/office/drawing/2014/main" id="{5B331CCA-A3CC-4C12-2537-34D880F66353}"/>
                    </a:ext>
                  </a:extLst>
                </p:cNvPr>
                <p:cNvGrpSpPr/>
                <p:nvPr/>
              </p:nvGrpSpPr>
              <p:grpSpPr>
                <a:xfrm>
                  <a:off x="6732236" y="150886"/>
                  <a:ext cx="116714" cy="269876"/>
                  <a:chOff x="300832" y="150886"/>
                  <a:chExt cx="116714" cy="269876"/>
                </a:xfrm>
                <a:effectLst/>
              </p:grpSpPr>
              <p:sp>
                <p:nvSpPr>
                  <p:cNvPr id="292" name="타원 291">
                    <a:extLst>
                      <a:ext uri="{FF2B5EF4-FFF2-40B4-BE49-F238E27FC236}">
                        <a16:creationId xmlns:a16="http://schemas.microsoft.com/office/drawing/2014/main" id="{585C0829-56C9-DF18-4942-C6DE8BA2886A}"/>
                      </a:ext>
                    </a:extLst>
                  </p:cNvPr>
                  <p:cNvSpPr/>
                  <p:nvPr/>
                </p:nvSpPr>
                <p:spPr>
                  <a:xfrm>
                    <a:off x="300832" y="344562"/>
                    <a:ext cx="76200" cy="76200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93" name="원호 292">
                    <a:extLst>
                      <a:ext uri="{FF2B5EF4-FFF2-40B4-BE49-F238E27FC236}">
                        <a16:creationId xmlns:a16="http://schemas.microsoft.com/office/drawing/2014/main" id="{99A31A8C-9303-A459-5C88-932320C3DA34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15913" y="150887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94" name="원호 293">
                    <a:extLst>
                      <a:ext uri="{FF2B5EF4-FFF2-40B4-BE49-F238E27FC236}">
                        <a16:creationId xmlns:a16="http://schemas.microsoft.com/office/drawing/2014/main" id="{74B8DE07-4E3A-F10D-B09C-608CB389A79A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41346" y="150886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295" name="그룹 294">
                  <a:extLst>
                    <a:ext uri="{FF2B5EF4-FFF2-40B4-BE49-F238E27FC236}">
                      <a16:creationId xmlns:a16="http://schemas.microsoft.com/office/drawing/2014/main" id="{33105234-5524-4240-48B0-123D188E8551}"/>
                    </a:ext>
                  </a:extLst>
                </p:cNvPr>
                <p:cNvGrpSpPr/>
                <p:nvPr/>
              </p:nvGrpSpPr>
              <p:grpSpPr>
                <a:xfrm>
                  <a:off x="6961929" y="150886"/>
                  <a:ext cx="116714" cy="269876"/>
                  <a:chOff x="300832" y="150886"/>
                  <a:chExt cx="116714" cy="269876"/>
                </a:xfrm>
                <a:effectLst/>
              </p:grpSpPr>
              <p:sp>
                <p:nvSpPr>
                  <p:cNvPr id="296" name="타원 295">
                    <a:extLst>
                      <a:ext uri="{FF2B5EF4-FFF2-40B4-BE49-F238E27FC236}">
                        <a16:creationId xmlns:a16="http://schemas.microsoft.com/office/drawing/2014/main" id="{70D1AF60-F63A-A42C-7604-0C7D430715BA}"/>
                      </a:ext>
                    </a:extLst>
                  </p:cNvPr>
                  <p:cNvSpPr/>
                  <p:nvPr/>
                </p:nvSpPr>
                <p:spPr>
                  <a:xfrm>
                    <a:off x="300832" y="344562"/>
                    <a:ext cx="76200" cy="76200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97" name="원호 296">
                    <a:extLst>
                      <a:ext uri="{FF2B5EF4-FFF2-40B4-BE49-F238E27FC236}">
                        <a16:creationId xmlns:a16="http://schemas.microsoft.com/office/drawing/2014/main" id="{6CA17036-BE24-7AE0-F7DB-2D544F88F017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15913" y="150887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98" name="원호 297">
                    <a:extLst>
                      <a:ext uri="{FF2B5EF4-FFF2-40B4-BE49-F238E27FC236}">
                        <a16:creationId xmlns:a16="http://schemas.microsoft.com/office/drawing/2014/main" id="{023062B3-7A7A-9542-8281-AE06CB327FCC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41346" y="150886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299" name="그룹 298">
                  <a:extLst>
                    <a:ext uri="{FF2B5EF4-FFF2-40B4-BE49-F238E27FC236}">
                      <a16:creationId xmlns:a16="http://schemas.microsoft.com/office/drawing/2014/main" id="{E5FC1972-DEFC-2B44-277E-7FC5DFEA0B7E}"/>
                    </a:ext>
                  </a:extLst>
                </p:cNvPr>
                <p:cNvGrpSpPr/>
                <p:nvPr/>
              </p:nvGrpSpPr>
              <p:grpSpPr>
                <a:xfrm>
                  <a:off x="7191622" y="150886"/>
                  <a:ext cx="116714" cy="269876"/>
                  <a:chOff x="300832" y="150886"/>
                  <a:chExt cx="116714" cy="269876"/>
                </a:xfrm>
                <a:effectLst/>
              </p:grpSpPr>
              <p:sp>
                <p:nvSpPr>
                  <p:cNvPr id="300" name="타원 299">
                    <a:extLst>
                      <a:ext uri="{FF2B5EF4-FFF2-40B4-BE49-F238E27FC236}">
                        <a16:creationId xmlns:a16="http://schemas.microsoft.com/office/drawing/2014/main" id="{128A28A4-163B-E950-4DC1-57FC4293D0AC}"/>
                      </a:ext>
                    </a:extLst>
                  </p:cNvPr>
                  <p:cNvSpPr/>
                  <p:nvPr/>
                </p:nvSpPr>
                <p:spPr>
                  <a:xfrm>
                    <a:off x="300832" y="344562"/>
                    <a:ext cx="76200" cy="76200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01" name="원호 300">
                    <a:extLst>
                      <a:ext uri="{FF2B5EF4-FFF2-40B4-BE49-F238E27FC236}">
                        <a16:creationId xmlns:a16="http://schemas.microsoft.com/office/drawing/2014/main" id="{9234C52F-F947-0909-0242-741FE231D4D5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15913" y="150887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02" name="원호 301">
                    <a:extLst>
                      <a:ext uri="{FF2B5EF4-FFF2-40B4-BE49-F238E27FC236}">
                        <a16:creationId xmlns:a16="http://schemas.microsoft.com/office/drawing/2014/main" id="{AA03440A-AB9C-DA77-B7DB-E6B183A3621A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41346" y="150886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303" name="그룹 302">
                  <a:extLst>
                    <a:ext uri="{FF2B5EF4-FFF2-40B4-BE49-F238E27FC236}">
                      <a16:creationId xmlns:a16="http://schemas.microsoft.com/office/drawing/2014/main" id="{7B3485CA-7DA0-312B-BB20-F36FC7AC7271}"/>
                    </a:ext>
                  </a:extLst>
                </p:cNvPr>
                <p:cNvGrpSpPr/>
                <p:nvPr/>
              </p:nvGrpSpPr>
              <p:grpSpPr>
                <a:xfrm>
                  <a:off x="7421315" y="150886"/>
                  <a:ext cx="116714" cy="269876"/>
                  <a:chOff x="300832" y="150886"/>
                  <a:chExt cx="116714" cy="269876"/>
                </a:xfrm>
                <a:effectLst/>
              </p:grpSpPr>
              <p:sp>
                <p:nvSpPr>
                  <p:cNvPr id="304" name="타원 303">
                    <a:extLst>
                      <a:ext uri="{FF2B5EF4-FFF2-40B4-BE49-F238E27FC236}">
                        <a16:creationId xmlns:a16="http://schemas.microsoft.com/office/drawing/2014/main" id="{529FC148-1677-EA59-8AC0-63C917C2D3EE}"/>
                      </a:ext>
                    </a:extLst>
                  </p:cNvPr>
                  <p:cNvSpPr/>
                  <p:nvPr/>
                </p:nvSpPr>
                <p:spPr>
                  <a:xfrm>
                    <a:off x="300832" y="344562"/>
                    <a:ext cx="76200" cy="76200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05" name="원호 304">
                    <a:extLst>
                      <a:ext uri="{FF2B5EF4-FFF2-40B4-BE49-F238E27FC236}">
                        <a16:creationId xmlns:a16="http://schemas.microsoft.com/office/drawing/2014/main" id="{CE389A04-9538-2ABB-6320-E9D13F56FC0D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15913" y="150887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06" name="원호 305">
                    <a:extLst>
                      <a:ext uri="{FF2B5EF4-FFF2-40B4-BE49-F238E27FC236}">
                        <a16:creationId xmlns:a16="http://schemas.microsoft.com/office/drawing/2014/main" id="{258C435F-AF40-3724-EA6D-934F326A9870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41346" y="150886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307" name="그룹 306">
                  <a:extLst>
                    <a:ext uri="{FF2B5EF4-FFF2-40B4-BE49-F238E27FC236}">
                      <a16:creationId xmlns:a16="http://schemas.microsoft.com/office/drawing/2014/main" id="{730001AD-D43D-9CF9-897A-2FC400ED837B}"/>
                    </a:ext>
                  </a:extLst>
                </p:cNvPr>
                <p:cNvGrpSpPr/>
                <p:nvPr/>
              </p:nvGrpSpPr>
              <p:grpSpPr>
                <a:xfrm>
                  <a:off x="7651008" y="150886"/>
                  <a:ext cx="116714" cy="269876"/>
                  <a:chOff x="300832" y="150886"/>
                  <a:chExt cx="116714" cy="269876"/>
                </a:xfrm>
                <a:effectLst/>
              </p:grpSpPr>
              <p:sp>
                <p:nvSpPr>
                  <p:cNvPr id="308" name="타원 307">
                    <a:extLst>
                      <a:ext uri="{FF2B5EF4-FFF2-40B4-BE49-F238E27FC236}">
                        <a16:creationId xmlns:a16="http://schemas.microsoft.com/office/drawing/2014/main" id="{32B6BE27-7A1C-B136-8023-259D396B01EC}"/>
                      </a:ext>
                    </a:extLst>
                  </p:cNvPr>
                  <p:cNvSpPr/>
                  <p:nvPr/>
                </p:nvSpPr>
                <p:spPr>
                  <a:xfrm>
                    <a:off x="300832" y="344562"/>
                    <a:ext cx="76200" cy="76200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09" name="원호 308">
                    <a:extLst>
                      <a:ext uri="{FF2B5EF4-FFF2-40B4-BE49-F238E27FC236}">
                        <a16:creationId xmlns:a16="http://schemas.microsoft.com/office/drawing/2014/main" id="{9DFF41AA-DBAF-570B-88F9-1F61CE809D3C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15913" y="150887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10" name="원호 309">
                    <a:extLst>
                      <a:ext uri="{FF2B5EF4-FFF2-40B4-BE49-F238E27FC236}">
                        <a16:creationId xmlns:a16="http://schemas.microsoft.com/office/drawing/2014/main" id="{41A7E0E1-DFE5-06BF-63C1-767B109BE25F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41346" y="150886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311" name="그룹 310">
                  <a:extLst>
                    <a:ext uri="{FF2B5EF4-FFF2-40B4-BE49-F238E27FC236}">
                      <a16:creationId xmlns:a16="http://schemas.microsoft.com/office/drawing/2014/main" id="{7EDC0AFB-178F-0A7E-05CF-9F46EB54539F}"/>
                    </a:ext>
                  </a:extLst>
                </p:cNvPr>
                <p:cNvGrpSpPr/>
                <p:nvPr/>
              </p:nvGrpSpPr>
              <p:grpSpPr>
                <a:xfrm>
                  <a:off x="7880701" y="150886"/>
                  <a:ext cx="116714" cy="269876"/>
                  <a:chOff x="300832" y="150886"/>
                  <a:chExt cx="116714" cy="269876"/>
                </a:xfrm>
                <a:effectLst/>
              </p:grpSpPr>
              <p:sp>
                <p:nvSpPr>
                  <p:cNvPr id="312" name="타원 311">
                    <a:extLst>
                      <a:ext uri="{FF2B5EF4-FFF2-40B4-BE49-F238E27FC236}">
                        <a16:creationId xmlns:a16="http://schemas.microsoft.com/office/drawing/2014/main" id="{09FC5596-66EA-92C1-820F-47406B405A3E}"/>
                      </a:ext>
                    </a:extLst>
                  </p:cNvPr>
                  <p:cNvSpPr/>
                  <p:nvPr/>
                </p:nvSpPr>
                <p:spPr>
                  <a:xfrm>
                    <a:off x="300832" y="344562"/>
                    <a:ext cx="76200" cy="76200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13" name="원호 312">
                    <a:extLst>
                      <a:ext uri="{FF2B5EF4-FFF2-40B4-BE49-F238E27FC236}">
                        <a16:creationId xmlns:a16="http://schemas.microsoft.com/office/drawing/2014/main" id="{8022B17E-DA59-4E12-E27C-BE49E8C20F4A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15913" y="150887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14" name="원호 313">
                    <a:extLst>
                      <a:ext uri="{FF2B5EF4-FFF2-40B4-BE49-F238E27FC236}">
                        <a16:creationId xmlns:a16="http://schemas.microsoft.com/office/drawing/2014/main" id="{3D08DCC4-4B3E-B39A-A5B9-ABA8FF679E2B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41346" y="150886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315" name="그룹 314">
                  <a:extLst>
                    <a:ext uri="{FF2B5EF4-FFF2-40B4-BE49-F238E27FC236}">
                      <a16:creationId xmlns:a16="http://schemas.microsoft.com/office/drawing/2014/main" id="{151FDA29-1706-0A94-515E-1D71B75471FE}"/>
                    </a:ext>
                  </a:extLst>
                </p:cNvPr>
                <p:cNvGrpSpPr/>
                <p:nvPr/>
              </p:nvGrpSpPr>
              <p:grpSpPr>
                <a:xfrm>
                  <a:off x="8110394" y="150886"/>
                  <a:ext cx="116714" cy="269876"/>
                  <a:chOff x="300832" y="150886"/>
                  <a:chExt cx="116714" cy="269876"/>
                </a:xfrm>
                <a:effectLst/>
              </p:grpSpPr>
              <p:sp>
                <p:nvSpPr>
                  <p:cNvPr id="316" name="타원 315">
                    <a:extLst>
                      <a:ext uri="{FF2B5EF4-FFF2-40B4-BE49-F238E27FC236}">
                        <a16:creationId xmlns:a16="http://schemas.microsoft.com/office/drawing/2014/main" id="{29F5A0FE-23A9-CC96-F64E-3E69FC00CC47}"/>
                      </a:ext>
                    </a:extLst>
                  </p:cNvPr>
                  <p:cNvSpPr/>
                  <p:nvPr/>
                </p:nvSpPr>
                <p:spPr>
                  <a:xfrm>
                    <a:off x="300832" y="344562"/>
                    <a:ext cx="76200" cy="76200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17" name="원호 316">
                    <a:extLst>
                      <a:ext uri="{FF2B5EF4-FFF2-40B4-BE49-F238E27FC236}">
                        <a16:creationId xmlns:a16="http://schemas.microsoft.com/office/drawing/2014/main" id="{0014F8BC-B0C6-17F9-3A48-61F652ACF015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15913" y="150887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18" name="원호 317">
                    <a:extLst>
                      <a:ext uri="{FF2B5EF4-FFF2-40B4-BE49-F238E27FC236}">
                        <a16:creationId xmlns:a16="http://schemas.microsoft.com/office/drawing/2014/main" id="{A841BEB9-62A5-C950-2F6A-AC9B4B605D2C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41346" y="150886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319" name="그룹 318">
                  <a:extLst>
                    <a:ext uri="{FF2B5EF4-FFF2-40B4-BE49-F238E27FC236}">
                      <a16:creationId xmlns:a16="http://schemas.microsoft.com/office/drawing/2014/main" id="{16362165-6F9D-2FCF-1D12-E085BF14D73B}"/>
                    </a:ext>
                  </a:extLst>
                </p:cNvPr>
                <p:cNvGrpSpPr/>
                <p:nvPr/>
              </p:nvGrpSpPr>
              <p:grpSpPr>
                <a:xfrm>
                  <a:off x="8340087" y="150886"/>
                  <a:ext cx="116714" cy="269876"/>
                  <a:chOff x="300832" y="150886"/>
                  <a:chExt cx="116714" cy="269876"/>
                </a:xfrm>
                <a:effectLst/>
              </p:grpSpPr>
              <p:sp>
                <p:nvSpPr>
                  <p:cNvPr id="320" name="타원 319">
                    <a:extLst>
                      <a:ext uri="{FF2B5EF4-FFF2-40B4-BE49-F238E27FC236}">
                        <a16:creationId xmlns:a16="http://schemas.microsoft.com/office/drawing/2014/main" id="{29825845-B62A-AD23-C919-8E7DD561E57B}"/>
                      </a:ext>
                    </a:extLst>
                  </p:cNvPr>
                  <p:cNvSpPr/>
                  <p:nvPr/>
                </p:nvSpPr>
                <p:spPr>
                  <a:xfrm>
                    <a:off x="300832" y="344562"/>
                    <a:ext cx="76200" cy="76200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21" name="원호 320">
                    <a:extLst>
                      <a:ext uri="{FF2B5EF4-FFF2-40B4-BE49-F238E27FC236}">
                        <a16:creationId xmlns:a16="http://schemas.microsoft.com/office/drawing/2014/main" id="{B5757D23-5002-97B0-84E1-CE8DFA344D60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15913" y="150887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22" name="원호 321">
                    <a:extLst>
                      <a:ext uri="{FF2B5EF4-FFF2-40B4-BE49-F238E27FC236}">
                        <a16:creationId xmlns:a16="http://schemas.microsoft.com/office/drawing/2014/main" id="{882B9396-B454-5B0B-C474-2AF04C5D2BD8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41346" y="150886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323" name="그룹 322">
                  <a:extLst>
                    <a:ext uri="{FF2B5EF4-FFF2-40B4-BE49-F238E27FC236}">
                      <a16:creationId xmlns:a16="http://schemas.microsoft.com/office/drawing/2014/main" id="{C304B522-D706-41AC-FFE6-620CB2AB66CD}"/>
                    </a:ext>
                  </a:extLst>
                </p:cNvPr>
                <p:cNvGrpSpPr/>
                <p:nvPr/>
              </p:nvGrpSpPr>
              <p:grpSpPr>
                <a:xfrm>
                  <a:off x="8569780" y="150886"/>
                  <a:ext cx="116714" cy="269876"/>
                  <a:chOff x="300832" y="150886"/>
                  <a:chExt cx="116714" cy="269876"/>
                </a:xfrm>
                <a:effectLst/>
              </p:grpSpPr>
              <p:sp>
                <p:nvSpPr>
                  <p:cNvPr id="324" name="타원 323">
                    <a:extLst>
                      <a:ext uri="{FF2B5EF4-FFF2-40B4-BE49-F238E27FC236}">
                        <a16:creationId xmlns:a16="http://schemas.microsoft.com/office/drawing/2014/main" id="{D0B72AC6-5664-0DCD-F0CD-A147CC4DB43D}"/>
                      </a:ext>
                    </a:extLst>
                  </p:cNvPr>
                  <p:cNvSpPr/>
                  <p:nvPr/>
                </p:nvSpPr>
                <p:spPr>
                  <a:xfrm>
                    <a:off x="300832" y="344562"/>
                    <a:ext cx="76200" cy="76200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25" name="원호 324">
                    <a:extLst>
                      <a:ext uri="{FF2B5EF4-FFF2-40B4-BE49-F238E27FC236}">
                        <a16:creationId xmlns:a16="http://schemas.microsoft.com/office/drawing/2014/main" id="{809890C7-95BD-B9F2-85A7-37884AC9EDCD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15913" y="150887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26" name="원호 325">
                    <a:extLst>
                      <a:ext uri="{FF2B5EF4-FFF2-40B4-BE49-F238E27FC236}">
                        <a16:creationId xmlns:a16="http://schemas.microsoft.com/office/drawing/2014/main" id="{0381D638-8263-6B67-F843-92842E54C876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41346" y="150886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327" name="그룹 326">
                  <a:extLst>
                    <a:ext uri="{FF2B5EF4-FFF2-40B4-BE49-F238E27FC236}">
                      <a16:creationId xmlns:a16="http://schemas.microsoft.com/office/drawing/2014/main" id="{B51E7A00-E13E-4052-932D-9869D8BB2792}"/>
                    </a:ext>
                  </a:extLst>
                </p:cNvPr>
                <p:cNvGrpSpPr/>
                <p:nvPr/>
              </p:nvGrpSpPr>
              <p:grpSpPr>
                <a:xfrm>
                  <a:off x="8799473" y="150886"/>
                  <a:ext cx="116714" cy="269876"/>
                  <a:chOff x="300832" y="150886"/>
                  <a:chExt cx="116714" cy="269876"/>
                </a:xfrm>
                <a:effectLst/>
              </p:grpSpPr>
              <p:sp>
                <p:nvSpPr>
                  <p:cNvPr id="328" name="타원 327">
                    <a:extLst>
                      <a:ext uri="{FF2B5EF4-FFF2-40B4-BE49-F238E27FC236}">
                        <a16:creationId xmlns:a16="http://schemas.microsoft.com/office/drawing/2014/main" id="{2DFDF643-5CCF-7714-BD53-60C96EF09E8F}"/>
                      </a:ext>
                    </a:extLst>
                  </p:cNvPr>
                  <p:cNvSpPr/>
                  <p:nvPr/>
                </p:nvSpPr>
                <p:spPr>
                  <a:xfrm>
                    <a:off x="300832" y="344562"/>
                    <a:ext cx="76200" cy="76200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29" name="원호 328">
                    <a:extLst>
                      <a:ext uri="{FF2B5EF4-FFF2-40B4-BE49-F238E27FC236}">
                        <a16:creationId xmlns:a16="http://schemas.microsoft.com/office/drawing/2014/main" id="{384CFEA9-4238-DE8A-39A1-27B78E52425B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15913" y="150887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30" name="원호 329">
                    <a:extLst>
                      <a:ext uri="{FF2B5EF4-FFF2-40B4-BE49-F238E27FC236}">
                        <a16:creationId xmlns:a16="http://schemas.microsoft.com/office/drawing/2014/main" id="{6EC532F8-3F25-B219-A0AD-ACB0BE839E64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41346" y="150886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331" name="그룹 330">
                  <a:extLst>
                    <a:ext uri="{FF2B5EF4-FFF2-40B4-BE49-F238E27FC236}">
                      <a16:creationId xmlns:a16="http://schemas.microsoft.com/office/drawing/2014/main" id="{DA133D66-187C-2165-841A-06C978002336}"/>
                    </a:ext>
                  </a:extLst>
                </p:cNvPr>
                <p:cNvGrpSpPr/>
                <p:nvPr/>
              </p:nvGrpSpPr>
              <p:grpSpPr>
                <a:xfrm>
                  <a:off x="9029166" y="150886"/>
                  <a:ext cx="116714" cy="269876"/>
                  <a:chOff x="300832" y="150886"/>
                  <a:chExt cx="116714" cy="269876"/>
                </a:xfrm>
                <a:effectLst/>
              </p:grpSpPr>
              <p:sp>
                <p:nvSpPr>
                  <p:cNvPr id="332" name="타원 331">
                    <a:extLst>
                      <a:ext uri="{FF2B5EF4-FFF2-40B4-BE49-F238E27FC236}">
                        <a16:creationId xmlns:a16="http://schemas.microsoft.com/office/drawing/2014/main" id="{9CBF4314-C330-EA04-AAB8-1A97B40CAA4F}"/>
                      </a:ext>
                    </a:extLst>
                  </p:cNvPr>
                  <p:cNvSpPr/>
                  <p:nvPr/>
                </p:nvSpPr>
                <p:spPr>
                  <a:xfrm>
                    <a:off x="300832" y="344562"/>
                    <a:ext cx="76200" cy="76200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33" name="원호 332">
                    <a:extLst>
                      <a:ext uri="{FF2B5EF4-FFF2-40B4-BE49-F238E27FC236}">
                        <a16:creationId xmlns:a16="http://schemas.microsoft.com/office/drawing/2014/main" id="{A788E420-BF9E-2BFE-01F4-AC8AC810AD49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15913" y="150887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34" name="원호 333">
                    <a:extLst>
                      <a:ext uri="{FF2B5EF4-FFF2-40B4-BE49-F238E27FC236}">
                        <a16:creationId xmlns:a16="http://schemas.microsoft.com/office/drawing/2014/main" id="{5BE8F08B-3F10-DF69-23B5-13B1336ACCCA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41346" y="150886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335" name="그룹 334">
                  <a:extLst>
                    <a:ext uri="{FF2B5EF4-FFF2-40B4-BE49-F238E27FC236}">
                      <a16:creationId xmlns:a16="http://schemas.microsoft.com/office/drawing/2014/main" id="{82E07046-BF38-2CA8-66C9-1D3B38C084F4}"/>
                    </a:ext>
                  </a:extLst>
                </p:cNvPr>
                <p:cNvGrpSpPr/>
                <p:nvPr/>
              </p:nvGrpSpPr>
              <p:grpSpPr>
                <a:xfrm>
                  <a:off x="9258859" y="150886"/>
                  <a:ext cx="116714" cy="269876"/>
                  <a:chOff x="300832" y="150886"/>
                  <a:chExt cx="116714" cy="269876"/>
                </a:xfrm>
                <a:effectLst/>
              </p:grpSpPr>
              <p:sp>
                <p:nvSpPr>
                  <p:cNvPr id="336" name="타원 335">
                    <a:extLst>
                      <a:ext uri="{FF2B5EF4-FFF2-40B4-BE49-F238E27FC236}">
                        <a16:creationId xmlns:a16="http://schemas.microsoft.com/office/drawing/2014/main" id="{A261E56B-AC8B-B513-96F0-8D160EFB39AE}"/>
                      </a:ext>
                    </a:extLst>
                  </p:cNvPr>
                  <p:cNvSpPr/>
                  <p:nvPr/>
                </p:nvSpPr>
                <p:spPr>
                  <a:xfrm>
                    <a:off x="300832" y="344562"/>
                    <a:ext cx="76200" cy="76200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37" name="원호 336">
                    <a:extLst>
                      <a:ext uri="{FF2B5EF4-FFF2-40B4-BE49-F238E27FC236}">
                        <a16:creationId xmlns:a16="http://schemas.microsoft.com/office/drawing/2014/main" id="{31D11CD3-71B6-97A6-EAFF-19232F2F1079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15913" y="150887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38" name="원호 337">
                    <a:extLst>
                      <a:ext uri="{FF2B5EF4-FFF2-40B4-BE49-F238E27FC236}">
                        <a16:creationId xmlns:a16="http://schemas.microsoft.com/office/drawing/2014/main" id="{F96835B9-5368-1FAC-8087-C2C0C7218409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41346" y="150886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339" name="그룹 338">
                  <a:extLst>
                    <a:ext uri="{FF2B5EF4-FFF2-40B4-BE49-F238E27FC236}">
                      <a16:creationId xmlns:a16="http://schemas.microsoft.com/office/drawing/2014/main" id="{FC067248-18E7-D6A6-8109-5C337AA2C294}"/>
                    </a:ext>
                  </a:extLst>
                </p:cNvPr>
                <p:cNvGrpSpPr/>
                <p:nvPr/>
              </p:nvGrpSpPr>
              <p:grpSpPr>
                <a:xfrm>
                  <a:off x="9488552" y="150886"/>
                  <a:ext cx="116714" cy="269876"/>
                  <a:chOff x="300832" y="150886"/>
                  <a:chExt cx="116714" cy="269876"/>
                </a:xfrm>
                <a:effectLst/>
              </p:grpSpPr>
              <p:sp>
                <p:nvSpPr>
                  <p:cNvPr id="340" name="타원 339">
                    <a:extLst>
                      <a:ext uri="{FF2B5EF4-FFF2-40B4-BE49-F238E27FC236}">
                        <a16:creationId xmlns:a16="http://schemas.microsoft.com/office/drawing/2014/main" id="{2568CC0F-1B78-32A0-28E7-27EDA88C1DCD}"/>
                      </a:ext>
                    </a:extLst>
                  </p:cNvPr>
                  <p:cNvSpPr/>
                  <p:nvPr/>
                </p:nvSpPr>
                <p:spPr>
                  <a:xfrm>
                    <a:off x="300832" y="344562"/>
                    <a:ext cx="76200" cy="76200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41" name="원호 340">
                    <a:extLst>
                      <a:ext uri="{FF2B5EF4-FFF2-40B4-BE49-F238E27FC236}">
                        <a16:creationId xmlns:a16="http://schemas.microsoft.com/office/drawing/2014/main" id="{FA5AE1AA-802A-AD9B-2BA6-B475AAE5F0FA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15913" y="150887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42" name="원호 341">
                    <a:extLst>
                      <a:ext uri="{FF2B5EF4-FFF2-40B4-BE49-F238E27FC236}">
                        <a16:creationId xmlns:a16="http://schemas.microsoft.com/office/drawing/2014/main" id="{07A2F93B-6F72-AB9B-EAC1-22632337CE76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41346" y="150886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343" name="그룹 342">
                  <a:extLst>
                    <a:ext uri="{FF2B5EF4-FFF2-40B4-BE49-F238E27FC236}">
                      <a16:creationId xmlns:a16="http://schemas.microsoft.com/office/drawing/2014/main" id="{42802279-93B1-92F9-F137-E06F499775FC}"/>
                    </a:ext>
                  </a:extLst>
                </p:cNvPr>
                <p:cNvGrpSpPr/>
                <p:nvPr/>
              </p:nvGrpSpPr>
              <p:grpSpPr>
                <a:xfrm>
                  <a:off x="9718245" y="150886"/>
                  <a:ext cx="116714" cy="269876"/>
                  <a:chOff x="300832" y="150886"/>
                  <a:chExt cx="116714" cy="269876"/>
                </a:xfrm>
                <a:effectLst/>
              </p:grpSpPr>
              <p:sp>
                <p:nvSpPr>
                  <p:cNvPr id="344" name="타원 343">
                    <a:extLst>
                      <a:ext uri="{FF2B5EF4-FFF2-40B4-BE49-F238E27FC236}">
                        <a16:creationId xmlns:a16="http://schemas.microsoft.com/office/drawing/2014/main" id="{A8E4BD7F-9289-0651-1D27-383112E93F56}"/>
                      </a:ext>
                    </a:extLst>
                  </p:cNvPr>
                  <p:cNvSpPr/>
                  <p:nvPr/>
                </p:nvSpPr>
                <p:spPr>
                  <a:xfrm>
                    <a:off x="300832" y="344562"/>
                    <a:ext cx="76200" cy="76200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45" name="원호 344">
                    <a:extLst>
                      <a:ext uri="{FF2B5EF4-FFF2-40B4-BE49-F238E27FC236}">
                        <a16:creationId xmlns:a16="http://schemas.microsoft.com/office/drawing/2014/main" id="{AA9C881C-A02C-9692-347C-F9E901E14F80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15913" y="150887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46" name="원호 345">
                    <a:extLst>
                      <a:ext uri="{FF2B5EF4-FFF2-40B4-BE49-F238E27FC236}">
                        <a16:creationId xmlns:a16="http://schemas.microsoft.com/office/drawing/2014/main" id="{94ADB6A9-4851-F67C-8A13-52F0E18129C7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41346" y="150886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347" name="그룹 346">
                  <a:extLst>
                    <a:ext uri="{FF2B5EF4-FFF2-40B4-BE49-F238E27FC236}">
                      <a16:creationId xmlns:a16="http://schemas.microsoft.com/office/drawing/2014/main" id="{FE4042FF-B81B-4F14-6A26-36EF984A82AC}"/>
                    </a:ext>
                  </a:extLst>
                </p:cNvPr>
                <p:cNvGrpSpPr/>
                <p:nvPr/>
              </p:nvGrpSpPr>
              <p:grpSpPr>
                <a:xfrm>
                  <a:off x="9947938" y="150886"/>
                  <a:ext cx="116714" cy="269876"/>
                  <a:chOff x="300832" y="150886"/>
                  <a:chExt cx="116714" cy="269876"/>
                </a:xfrm>
                <a:effectLst/>
              </p:grpSpPr>
              <p:sp>
                <p:nvSpPr>
                  <p:cNvPr id="348" name="타원 347">
                    <a:extLst>
                      <a:ext uri="{FF2B5EF4-FFF2-40B4-BE49-F238E27FC236}">
                        <a16:creationId xmlns:a16="http://schemas.microsoft.com/office/drawing/2014/main" id="{439F6907-5FE0-B1B8-EE97-A35092FA5D94}"/>
                      </a:ext>
                    </a:extLst>
                  </p:cNvPr>
                  <p:cNvSpPr/>
                  <p:nvPr/>
                </p:nvSpPr>
                <p:spPr>
                  <a:xfrm>
                    <a:off x="300832" y="344562"/>
                    <a:ext cx="76200" cy="76200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49" name="원호 348">
                    <a:extLst>
                      <a:ext uri="{FF2B5EF4-FFF2-40B4-BE49-F238E27FC236}">
                        <a16:creationId xmlns:a16="http://schemas.microsoft.com/office/drawing/2014/main" id="{D010E37A-D2A9-F120-C23A-A80B41EC37A7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15913" y="150887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50" name="원호 349">
                    <a:extLst>
                      <a:ext uri="{FF2B5EF4-FFF2-40B4-BE49-F238E27FC236}">
                        <a16:creationId xmlns:a16="http://schemas.microsoft.com/office/drawing/2014/main" id="{0654C38E-115A-FEB7-E6B4-178AD35DD632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41346" y="150886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351" name="그룹 350">
                  <a:extLst>
                    <a:ext uri="{FF2B5EF4-FFF2-40B4-BE49-F238E27FC236}">
                      <a16:creationId xmlns:a16="http://schemas.microsoft.com/office/drawing/2014/main" id="{CA1E7443-D2C6-B88A-8AB4-3F908C5399DE}"/>
                    </a:ext>
                  </a:extLst>
                </p:cNvPr>
                <p:cNvGrpSpPr/>
                <p:nvPr/>
              </p:nvGrpSpPr>
              <p:grpSpPr>
                <a:xfrm>
                  <a:off x="10177631" y="150886"/>
                  <a:ext cx="116714" cy="269876"/>
                  <a:chOff x="300832" y="150886"/>
                  <a:chExt cx="116714" cy="269876"/>
                </a:xfrm>
                <a:effectLst/>
              </p:grpSpPr>
              <p:sp>
                <p:nvSpPr>
                  <p:cNvPr id="352" name="타원 351">
                    <a:extLst>
                      <a:ext uri="{FF2B5EF4-FFF2-40B4-BE49-F238E27FC236}">
                        <a16:creationId xmlns:a16="http://schemas.microsoft.com/office/drawing/2014/main" id="{46CE0992-13EE-CB80-1B81-9A469403295F}"/>
                      </a:ext>
                    </a:extLst>
                  </p:cNvPr>
                  <p:cNvSpPr/>
                  <p:nvPr/>
                </p:nvSpPr>
                <p:spPr>
                  <a:xfrm>
                    <a:off x="300832" y="344562"/>
                    <a:ext cx="76200" cy="76200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53" name="원호 352">
                    <a:extLst>
                      <a:ext uri="{FF2B5EF4-FFF2-40B4-BE49-F238E27FC236}">
                        <a16:creationId xmlns:a16="http://schemas.microsoft.com/office/drawing/2014/main" id="{92D247B7-7B2C-C4DC-6821-B9260B79DFB4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15913" y="150887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54" name="원호 353">
                    <a:extLst>
                      <a:ext uri="{FF2B5EF4-FFF2-40B4-BE49-F238E27FC236}">
                        <a16:creationId xmlns:a16="http://schemas.microsoft.com/office/drawing/2014/main" id="{B24D5442-9A31-8A7B-076F-A8A9E9C0B99A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41346" y="150886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355" name="그룹 354">
                  <a:extLst>
                    <a:ext uri="{FF2B5EF4-FFF2-40B4-BE49-F238E27FC236}">
                      <a16:creationId xmlns:a16="http://schemas.microsoft.com/office/drawing/2014/main" id="{FBEFFAE8-9B4D-D29A-0DD7-2403A6053885}"/>
                    </a:ext>
                  </a:extLst>
                </p:cNvPr>
                <p:cNvGrpSpPr/>
                <p:nvPr/>
              </p:nvGrpSpPr>
              <p:grpSpPr>
                <a:xfrm>
                  <a:off x="10407324" y="150886"/>
                  <a:ext cx="116714" cy="269876"/>
                  <a:chOff x="300832" y="150886"/>
                  <a:chExt cx="116714" cy="269876"/>
                </a:xfrm>
                <a:effectLst/>
              </p:grpSpPr>
              <p:sp>
                <p:nvSpPr>
                  <p:cNvPr id="356" name="타원 355">
                    <a:extLst>
                      <a:ext uri="{FF2B5EF4-FFF2-40B4-BE49-F238E27FC236}">
                        <a16:creationId xmlns:a16="http://schemas.microsoft.com/office/drawing/2014/main" id="{2F75E3FA-16A2-06C6-610F-8CE6A31C4B96}"/>
                      </a:ext>
                    </a:extLst>
                  </p:cNvPr>
                  <p:cNvSpPr/>
                  <p:nvPr/>
                </p:nvSpPr>
                <p:spPr>
                  <a:xfrm>
                    <a:off x="300832" y="344562"/>
                    <a:ext cx="76200" cy="76200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57" name="원호 356">
                    <a:extLst>
                      <a:ext uri="{FF2B5EF4-FFF2-40B4-BE49-F238E27FC236}">
                        <a16:creationId xmlns:a16="http://schemas.microsoft.com/office/drawing/2014/main" id="{A7D3F1E5-ACF0-B2A4-4585-BA83F7B73596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15913" y="150887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58" name="원호 357">
                    <a:extLst>
                      <a:ext uri="{FF2B5EF4-FFF2-40B4-BE49-F238E27FC236}">
                        <a16:creationId xmlns:a16="http://schemas.microsoft.com/office/drawing/2014/main" id="{20090357-E500-B8C3-86D2-0B3661142029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41346" y="150886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359" name="그룹 358">
                  <a:extLst>
                    <a:ext uri="{FF2B5EF4-FFF2-40B4-BE49-F238E27FC236}">
                      <a16:creationId xmlns:a16="http://schemas.microsoft.com/office/drawing/2014/main" id="{B56D7C26-36A2-99E7-94F2-91E22AEAC827}"/>
                    </a:ext>
                  </a:extLst>
                </p:cNvPr>
                <p:cNvGrpSpPr/>
                <p:nvPr/>
              </p:nvGrpSpPr>
              <p:grpSpPr>
                <a:xfrm>
                  <a:off x="10637017" y="150886"/>
                  <a:ext cx="116714" cy="269876"/>
                  <a:chOff x="300832" y="150886"/>
                  <a:chExt cx="116714" cy="269876"/>
                </a:xfrm>
                <a:effectLst/>
              </p:grpSpPr>
              <p:sp>
                <p:nvSpPr>
                  <p:cNvPr id="360" name="타원 359">
                    <a:extLst>
                      <a:ext uri="{FF2B5EF4-FFF2-40B4-BE49-F238E27FC236}">
                        <a16:creationId xmlns:a16="http://schemas.microsoft.com/office/drawing/2014/main" id="{B8172C3B-C9BB-3EE8-CB14-DC7BF6DD3254}"/>
                      </a:ext>
                    </a:extLst>
                  </p:cNvPr>
                  <p:cNvSpPr/>
                  <p:nvPr/>
                </p:nvSpPr>
                <p:spPr>
                  <a:xfrm>
                    <a:off x="300832" y="344562"/>
                    <a:ext cx="76200" cy="76200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61" name="원호 360">
                    <a:extLst>
                      <a:ext uri="{FF2B5EF4-FFF2-40B4-BE49-F238E27FC236}">
                        <a16:creationId xmlns:a16="http://schemas.microsoft.com/office/drawing/2014/main" id="{A6BA8ABA-0DE2-B428-6ECA-0ADFA0F3AC61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15913" y="150887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62" name="원호 361">
                    <a:extLst>
                      <a:ext uri="{FF2B5EF4-FFF2-40B4-BE49-F238E27FC236}">
                        <a16:creationId xmlns:a16="http://schemas.microsoft.com/office/drawing/2014/main" id="{0D9E8850-6520-D5A0-0EFC-DC641DCFC690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41346" y="150886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363" name="그룹 362">
                  <a:extLst>
                    <a:ext uri="{FF2B5EF4-FFF2-40B4-BE49-F238E27FC236}">
                      <a16:creationId xmlns:a16="http://schemas.microsoft.com/office/drawing/2014/main" id="{E4DB6D60-6149-106D-689D-CADCFD41FCEA}"/>
                    </a:ext>
                  </a:extLst>
                </p:cNvPr>
                <p:cNvGrpSpPr/>
                <p:nvPr/>
              </p:nvGrpSpPr>
              <p:grpSpPr>
                <a:xfrm>
                  <a:off x="10866710" y="150886"/>
                  <a:ext cx="116714" cy="269876"/>
                  <a:chOff x="300832" y="150886"/>
                  <a:chExt cx="116714" cy="269876"/>
                </a:xfrm>
                <a:effectLst/>
              </p:grpSpPr>
              <p:sp>
                <p:nvSpPr>
                  <p:cNvPr id="364" name="타원 363">
                    <a:extLst>
                      <a:ext uri="{FF2B5EF4-FFF2-40B4-BE49-F238E27FC236}">
                        <a16:creationId xmlns:a16="http://schemas.microsoft.com/office/drawing/2014/main" id="{CEA5DE3C-F16F-0E96-CB95-0894EE16385B}"/>
                      </a:ext>
                    </a:extLst>
                  </p:cNvPr>
                  <p:cNvSpPr/>
                  <p:nvPr/>
                </p:nvSpPr>
                <p:spPr>
                  <a:xfrm>
                    <a:off x="300832" y="344562"/>
                    <a:ext cx="76200" cy="76200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65" name="원호 364">
                    <a:extLst>
                      <a:ext uri="{FF2B5EF4-FFF2-40B4-BE49-F238E27FC236}">
                        <a16:creationId xmlns:a16="http://schemas.microsoft.com/office/drawing/2014/main" id="{AB6EAD61-7B69-1760-6113-005C9287FC3C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15913" y="150887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66" name="원호 365">
                    <a:extLst>
                      <a:ext uri="{FF2B5EF4-FFF2-40B4-BE49-F238E27FC236}">
                        <a16:creationId xmlns:a16="http://schemas.microsoft.com/office/drawing/2014/main" id="{6C678239-EFF1-BBC1-4F08-A9482C8B0FC1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41346" y="150886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367" name="그룹 366">
                  <a:extLst>
                    <a:ext uri="{FF2B5EF4-FFF2-40B4-BE49-F238E27FC236}">
                      <a16:creationId xmlns:a16="http://schemas.microsoft.com/office/drawing/2014/main" id="{89823EE3-5769-8B63-27DF-085565FE7324}"/>
                    </a:ext>
                  </a:extLst>
                </p:cNvPr>
                <p:cNvGrpSpPr/>
                <p:nvPr/>
              </p:nvGrpSpPr>
              <p:grpSpPr>
                <a:xfrm>
                  <a:off x="11096403" y="150886"/>
                  <a:ext cx="116714" cy="269876"/>
                  <a:chOff x="300832" y="150886"/>
                  <a:chExt cx="116714" cy="269876"/>
                </a:xfrm>
                <a:effectLst/>
              </p:grpSpPr>
              <p:sp>
                <p:nvSpPr>
                  <p:cNvPr id="368" name="타원 367">
                    <a:extLst>
                      <a:ext uri="{FF2B5EF4-FFF2-40B4-BE49-F238E27FC236}">
                        <a16:creationId xmlns:a16="http://schemas.microsoft.com/office/drawing/2014/main" id="{CEBEE5E7-66C4-C670-EA1C-49EA0FD248BB}"/>
                      </a:ext>
                    </a:extLst>
                  </p:cNvPr>
                  <p:cNvSpPr/>
                  <p:nvPr/>
                </p:nvSpPr>
                <p:spPr>
                  <a:xfrm>
                    <a:off x="300832" y="344562"/>
                    <a:ext cx="76200" cy="76200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69" name="원호 368">
                    <a:extLst>
                      <a:ext uri="{FF2B5EF4-FFF2-40B4-BE49-F238E27FC236}">
                        <a16:creationId xmlns:a16="http://schemas.microsoft.com/office/drawing/2014/main" id="{CF4C1071-8490-DC07-E1EA-AEA0A31462E8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15913" y="150887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70" name="원호 369">
                    <a:extLst>
                      <a:ext uri="{FF2B5EF4-FFF2-40B4-BE49-F238E27FC236}">
                        <a16:creationId xmlns:a16="http://schemas.microsoft.com/office/drawing/2014/main" id="{E7438C5E-EB44-7DC4-3DA3-41546B963243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41346" y="150886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371" name="그룹 370">
                  <a:extLst>
                    <a:ext uri="{FF2B5EF4-FFF2-40B4-BE49-F238E27FC236}">
                      <a16:creationId xmlns:a16="http://schemas.microsoft.com/office/drawing/2014/main" id="{D27D989F-2C53-315A-017E-EC394BC28602}"/>
                    </a:ext>
                  </a:extLst>
                </p:cNvPr>
                <p:cNvGrpSpPr/>
                <p:nvPr/>
              </p:nvGrpSpPr>
              <p:grpSpPr>
                <a:xfrm>
                  <a:off x="11326096" y="150886"/>
                  <a:ext cx="116714" cy="269876"/>
                  <a:chOff x="300832" y="150886"/>
                  <a:chExt cx="116714" cy="269876"/>
                </a:xfrm>
                <a:effectLst/>
              </p:grpSpPr>
              <p:sp>
                <p:nvSpPr>
                  <p:cNvPr id="372" name="타원 371">
                    <a:extLst>
                      <a:ext uri="{FF2B5EF4-FFF2-40B4-BE49-F238E27FC236}">
                        <a16:creationId xmlns:a16="http://schemas.microsoft.com/office/drawing/2014/main" id="{03738914-6585-66A8-D047-0B03EEABB281}"/>
                      </a:ext>
                    </a:extLst>
                  </p:cNvPr>
                  <p:cNvSpPr/>
                  <p:nvPr/>
                </p:nvSpPr>
                <p:spPr>
                  <a:xfrm>
                    <a:off x="300832" y="344562"/>
                    <a:ext cx="76200" cy="76200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73" name="원호 372">
                    <a:extLst>
                      <a:ext uri="{FF2B5EF4-FFF2-40B4-BE49-F238E27FC236}">
                        <a16:creationId xmlns:a16="http://schemas.microsoft.com/office/drawing/2014/main" id="{E5EEE59F-0476-9899-2483-BA4D8C39B809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15913" y="150887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74" name="원호 373">
                    <a:extLst>
                      <a:ext uri="{FF2B5EF4-FFF2-40B4-BE49-F238E27FC236}">
                        <a16:creationId xmlns:a16="http://schemas.microsoft.com/office/drawing/2014/main" id="{91005A14-D8B1-ED1C-7CE2-D85F2512351D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41346" y="150886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375" name="그룹 374">
                  <a:extLst>
                    <a:ext uri="{FF2B5EF4-FFF2-40B4-BE49-F238E27FC236}">
                      <a16:creationId xmlns:a16="http://schemas.microsoft.com/office/drawing/2014/main" id="{FEFE359D-C114-A979-870B-D971EEAEEDE6}"/>
                    </a:ext>
                  </a:extLst>
                </p:cNvPr>
                <p:cNvGrpSpPr/>
                <p:nvPr/>
              </p:nvGrpSpPr>
              <p:grpSpPr>
                <a:xfrm>
                  <a:off x="11555789" y="150886"/>
                  <a:ext cx="116714" cy="269876"/>
                  <a:chOff x="300832" y="150886"/>
                  <a:chExt cx="116714" cy="269876"/>
                </a:xfrm>
                <a:effectLst/>
              </p:grpSpPr>
              <p:sp>
                <p:nvSpPr>
                  <p:cNvPr id="376" name="타원 375">
                    <a:extLst>
                      <a:ext uri="{FF2B5EF4-FFF2-40B4-BE49-F238E27FC236}">
                        <a16:creationId xmlns:a16="http://schemas.microsoft.com/office/drawing/2014/main" id="{F8D7A057-D81F-3B12-F19C-788941361499}"/>
                      </a:ext>
                    </a:extLst>
                  </p:cNvPr>
                  <p:cNvSpPr/>
                  <p:nvPr/>
                </p:nvSpPr>
                <p:spPr>
                  <a:xfrm>
                    <a:off x="300832" y="344562"/>
                    <a:ext cx="76200" cy="76200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77" name="원호 376">
                    <a:extLst>
                      <a:ext uri="{FF2B5EF4-FFF2-40B4-BE49-F238E27FC236}">
                        <a16:creationId xmlns:a16="http://schemas.microsoft.com/office/drawing/2014/main" id="{2E215794-866F-5B8D-0721-1787E12D7517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15913" y="150887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78" name="원호 377">
                    <a:extLst>
                      <a:ext uri="{FF2B5EF4-FFF2-40B4-BE49-F238E27FC236}">
                        <a16:creationId xmlns:a16="http://schemas.microsoft.com/office/drawing/2014/main" id="{A5C1E209-5F7C-9D91-0DA1-7E4FFB48A163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41346" y="150886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379" name="그룹 378">
                  <a:extLst>
                    <a:ext uri="{FF2B5EF4-FFF2-40B4-BE49-F238E27FC236}">
                      <a16:creationId xmlns:a16="http://schemas.microsoft.com/office/drawing/2014/main" id="{5109FCD7-C6EF-2921-4A16-647AB0A846BE}"/>
                    </a:ext>
                  </a:extLst>
                </p:cNvPr>
                <p:cNvGrpSpPr/>
                <p:nvPr/>
              </p:nvGrpSpPr>
              <p:grpSpPr>
                <a:xfrm>
                  <a:off x="11785482" y="150886"/>
                  <a:ext cx="116714" cy="269876"/>
                  <a:chOff x="300832" y="150886"/>
                  <a:chExt cx="116714" cy="269876"/>
                </a:xfrm>
                <a:effectLst/>
              </p:grpSpPr>
              <p:sp>
                <p:nvSpPr>
                  <p:cNvPr id="380" name="타원 379">
                    <a:extLst>
                      <a:ext uri="{FF2B5EF4-FFF2-40B4-BE49-F238E27FC236}">
                        <a16:creationId xmlns:a16="http://schemas.microsoft.com/office/drawing/2014/main" id="{3E46FF51-300A-1C11-3770-7EBAC7557E7C}"/>
                      </a:ext>
                    </a:extLst>
                  </p:cNvPr>
                  <p:cNvSpPr/>
                  <p:nvPr/>
                </p:nvSpPr>
                <p:spPr>
                  <a:xfrm>
                    <a:off x="300832" y="344562"/>
                    <a:ext cx="76200" cy="76200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81" name="원호 380">
                    <a:extLst>
                      <a:ext uri="{FF2B5EF4-FFF2-40B4-BE49-F238E27FC236}">
                        <a16:creationId xmlns:a16="http://schemas.microsoft.com/office/drawing/2014/main" id="{5CD007F7-8842-C8AC-467F-A703C1788B02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15913" y="150887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82" name="원호 381">
                    <a:extLst>
                      <a:ext uri="{FF2B5EF4-FFF2-40B4-BE49-F238E27FC236}">
                        <a16:creationId xmlns:a16="http://schemas.microsoft.com/office/drawing/2014/main" id="{ADE3D0C3-10EE-B668-7981-B21241A3A319}"/>
                      </a:ext>
                    </a:extLst>
                  </p:cNvPr>
                  <p:cNvSpPr/>
                  <p:nvPr/>
                </p:nvSpPr>
                <p:spPr>
                  <a:xfrm rot="308459">
                    <a:off x="341346" y="150886"/>
                    <a:ext cx="76200" cy="269875"/>
                  </a:xfrm>
                  <a:prstGeom prst="arc">
                    <a:avLst>
                      <a:gd name="adj1" fmla="val 6101374"/>
                      <a:gd name="adj2" fmla="val 20370312"/>
                    </a:avLst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4542712-0842-4C52-B7F4-075071B10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4364" y="641209"/>
              <a:ext cx="3817125" cy="5400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985861F-F2DD-4812-83C3-70796557C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7110" y="640837"/>
              <a:ext cx="3817125" cy="5400000"/>
            </a:xfrm>
            <a:prstGeom prst="rect">
              <a:avLst/>
            </a:prstGeom>
          </p:spPr>
        </p:pic>
      </p:grpSp>
      <p:sp>
        <p:nvSpPr>
          <p:cNvPr id="401" name="직사각형 400">
            <a:extLst>
              <a:ext uri="{FF2B5EF4-FFF2-40B4-BE49-F238E27FC236}">
                <a16:creationId xmlns:a16="http://schemas.microsoft.com/office/drawing/2014/main" id="{CD90E670-4164-4B13-BA3D-82C3BFA0043C}"/>
              </a:ext>
            </a:extLst>
          </p:cNvPr>
          <p:cNvSpPr/>
          <p:nvPr/>
        </p:nvSpPr>
        <p:spPr>
          <a:xfrm>
            <a:off x="3121869" y="5362360"/>
            <a:ext cx="2360862" cy="369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구현 범위</a:t>
            </a:r>
            <a:r>
              <a:rPr lang="en-US" altLang="ko-KR" sz="1200" dirty="0"/>
              <a:t>/</a:t>
            </a:r>
            <a:r>
              <a:rPr lang="ko-KR" altLang="en-US" sz="1200" dirty="0"/>
              <a:t>목표설정 회의</a:t>
            </a:r>
            <a:r>
              <a:rPr lang="en-US" altLang="ko-KR" sz="1200" dirty="0"/>
              <a:t>/</a:t>
            </a:r>
            <a:r>
              <a:rPr lang="ko-KR" altLang="en-US" sz="1200" dirty="0"/>
              <a:t>다이어그램 회의 및 구현</a:t>
            </a:r>
          </a:p>
        </p:txBody>
      </p:sp>
      <p:sp>
        <p:nvSpPr>
          <p:cNvPr id="402" name="직사각형 401">
            <a:extLst>
              <a:ext uri="{FF2B5EF4-FFF2-40B4-BE49-F238E27FC236}">
                <a16:creationId xmlns:a16="http://schemas.microsoft.com/office/drawing/2014/main" id="{41D2880C-8591-48BE-AFE1-6D542AAD0115}"/>
              </a:ext>
            </a:extLst>
          </p:cNvPr>
          <p:cNvSpPr/>
          <p:nvPr/>
        </p:nvSpPr>
        <p:spPr>
          <a:xfrm>
            <a:off x="8144325" y="2977301"/>
            <a:ext cx="1932266" cy="207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기능 구현</a:t>
            </a:r>
          </a:p>
        </p:txBody>
      </p:sp>
      <p:sp>
        <p:nvSpPr>
          <p:cNvPr id="403" name="직사각형 402">
            <a:extLst>
              <a:ext uri="{FF2B5EF4-FFF2-40B4-BE49-F238E27FC236}">
                <a16:creationId xmlns:a16="http://schemas.microsoft.com/office/drawing/2014/main" id="{B61BCB71-0FA6-408D-8ED5-E393988F4753}"/>
              </a:ext>
            </a:extLst>
          </p:cNvPr>
          <p:cNvSpPr/>
          <p:nvPr/>
        </p:nvSpPr>
        <p:spPr>
          <a:xfrm>
            <a:off x="7679583" y="3815501"/>
            <a:ext cx="2397008" cy="207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기능 구현</a:t>
            </a:r>
          </a:p>
        </p:txBody>
      </p:sp>
      <p:sp>
        <p:nvSpPr>
          <p:cNvPr id="404" name="직사각형 403">
            <a:extLst>
              <a:ext uri="{FF2B5EF4-FFF2-40B4-BE49-F238E27FC236}">
                <a16:creationId xmlns:a16="http://schemas.microsoft.com/office/drawing/2014/main" id="{534A753A-DD2C-4154-8099-E930DC5B9284}"/>
              </a:ext>
            </a:extLst>
          </p:cNvPr>
          <p:cNvSpPr/>
          <p:nvPr/>
        </p:nvSpPr>
        <p:spPr>
          <a:xfrm>
            <a:off x="9617205" y="4089969"/>
            <a:ext cx="459386" cy="20741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E14B4436-3F58-475F-BAB6-98A54557FDE4}"/>
              </a:ext>
            </a:extLst>
          </p:cNvPr>
          <p:cNvSpPr/>
          <p:nvPr/>
        </p:nvSpPr>
        <p:spPr>
          <a:xfrm>
            <a:off x="7679583" y="4611477"/>
            <a:ext cx="2397008" cy="20741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디자인 및 검수</a:t>
            </a:r>
          </a:p>
        </p:txBody>
      </p:sp>
      <p:sp>
        <p:nvSpPr>
          <p:cNvPr id="406" name="직사각형 405">
            <a:extLst>
              <a:ext uri="{FF2B5EF4-FFF2-40B4-BE49-F238E27FC236}">
                <a16:creationId xmlns:a16="http://schemas.microsoft.com/office/drawing/2014/main" id="{F7971E0F-B731-4010-97A8-0E7E02B46B5F}"/>
              </a:ext>
            </a:extLst>
          </p:cNvPr>
          <p:cNvSpPr/>
          <p:nvPr/>
        </p:nvSpPr>
        <p:spPr>
          <a:xfrm>
            <a:off x="7651009" y="2190007"/>
            <a:ext cx="2425582" cy="20741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DB</a:t>
            </a:r>
            <a:r>
              <a:rPr lang="ko-KR" altLang="en-US" sz="1000" dirty="0"/>
              <a:t>및 </a:t>
            </a:r>
            <a:r>
              <a:rPr lang="en-US" altLang="ko-KR" sz="1000" dirty="0"/>
              <a:t>ERD </a:t>
            </a:r>
            <a:r>
              <a:rPr lang="ko-KR" altLang="en-US" sz="1000" dirty="0"/>
              <a:t>설계 회의 </a:t>
            </a:r>
            <a:r>
              <a:rPr lang="en-US" altLang="ko-KR" sz="1000" dirty="0"/>
              <a:t>/ </a:t>
            </a:r>
            <a:r>
              <a:rPr lang="ko-KR" altLang="en-US" sz="1000" dirty="0"/>
              <a:t>화면 설계 회의</a:t>
            </a:r>
          </a:p>
        </p:txBody>
      </p:sp>
    </p:spTree>
    <p:extLst>
      <p:ext uri="{BB962C8B-B14F-4D97-AF65-F5344CB8AC3E}">
        <p14:creationId xmlns:p14="http://schemas.microsoft.com/office/powerpoint/2010/main" val="24410278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</TotalTime>
  <Words>1359</Words>
  <Application>Microsoft Office PowerPoint</Application>
  <PresentationFormat>와이드스크린</PresentationFormat>
  <Paragraphs>323</Paragraphs>
  <Slides>43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2" baseType="lpstr">
      <vt:lpstr>Pretendard</vt:lpstr>
      <vt:lpstr>Tmon몬소리 Black</vt:lpstr>
      <vt:lpstr>맑은 고딕</vt:lpstr>
      <vt:lpstr>서울남산체 M</vt:lpstr>
      <vt:lpstr>서울남산체 vert</vt:lpstr>
      <vt:lpstr>Arial</vt:lpstr>
      <vt:lpstr>Arial Rounded MT Bold</vt:lpstr>
      <vt:lpstr>Consolas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현석 조</dc:creator>
  <cp:lastModifiedBy>MYCOM</cp:lastModifiedBy>
  <cp:revision>122</cp:revision>
  <dcterms:created xsi:type="dcterms:W3CDTF">2025-09-24T01:23:36Z</dcterms:created>
  <dcterms:modified xsi:type="dcterms:W3CDTF">2025-09-30T07:08:35Z</dcterms:modified>
</cp:coreProperties>
</file>